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4"/>
    <p:sldMasterId id="2147483694" r:id="rId5"/>
  </p:sldMasterIdLst>
  <p:notesMasterIdLst>
    <p:notesMasterId r:id="rId16"/>
  </p:notesMasterIdLst>
  <p:handoutMasterIdLst>
    <p:handoutMasterId r:id="rId17"/>
  </p:handoutMasterIdLst>
  <p:sldIdLst>
    <p:sldId id="2147379018" r:id="rId6"/>
    <p:sldId id="2147379067" r:id="rId7"/>
    <p:sldId id="2147379023" r:id="rId8"/>
    <p:sldId id="2147379071" r:id="rId9"/>
    <p:sldId id="2147379073" r:id="rId10"/>
    <p:sldId id="2147379068" r:id="rId11"/>
    <p:sldId id="2147379042" r:id="rId12"/>
    <p:sldId id="2147379052" r:id="rId13"/>
    <p:sldId id="2147379047" r:id="rId14"/>
    <p:sldId id="2147379029" r:id="rId15"/>
  </p:sldIdLst>
  <p:sldSz cx="12192000" cy="6858000"/>
  <p:notesSz cx="7099300" cy="10234613"/>
  <p:embeddedFontLst>
    <p:embeddedFont>
      <p:font typeface="Abadi" panose="020B0604020104020204" pitchFamily="34" charset="0"/>
      <p:regular r:id="rId18"/>
    </p:embeddedFont>
    <p:embeddedFont>
      <p:font typeface="Montserrat SemiBold" panose="00000700000000000000" pitchFamily="2" charset="0"/>
      <p:bold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459"/>
    <a:srgbClr val="EBEEF5"/>
    <a:srgbClr val="F2F4F8"/>
    <a:srgbClr val="16B1A1"/>
    <a:srgbClr val="C8486A"/>
    <a:srgbClr val="CCD5E6"/>
    <a:srgbClr val="8A2C24"/>
    <a:srgbClr val="000000"/>
    <a:srgbClr val="E1E6EF"/>
    <a:srgbClr val="6F4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02" autoAdjust="0"/>
    <p:restoredTop sz="94310" autoAdjust="0"/>
  </p:normalViewPr>
  <p:slideViewPr>
    <p:cSldViewPr snapToGrid="0" showGuides="1">
      <p:cViewPr varScale="1">
        <p:scale>
          <a:sx n="88" d="100"/>
          <a:sy n="88" d="100"/>
        </p:scale>
        <p:origin x="111" y="63"/>
      </p:cViewPr>
      <p:guideLst>
        <p:guide orient="horz" pos="414"/>
        <p:guide pos="438"/>
        <p:guide orient="horz" pos="3906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40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Délais de traitement </a:t>
            </a:r>
            <a:r>
              <a:rPr lang="fr-FR" sz="1600" b="1" baseline="0" dirty="0"/>
              <a:t> </a:t>
            </a:r>
            <a:r>
              <a:rPr lang="fr-FR" sz="1600" b="1" dirty="0"/>
              <a:t>à 10 jours</a:t>
            </a:r>
          </a:p>
        </c:rich>
      </c:tx>
      <c:layout>
        <c:manualLayout>
          <c:xMode val="edge"/>
          <c:yMode val="edge"/>
          <c:x val="0.22868104398525285"/>
          <c:y val="8.54898143351326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'Données stats'!$C$32</c:f>
              <c:strCache>
                <c:ptCount val="1"/>
                <c:pt idx="0">
                  <c:v>Nombre actes traités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1D9-49F7-A2D5-B52EF20AB7B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D9-49F7-A2D5-B52EF20AB7B1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A2E-4835-8C02-D7C33F611F5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9-49F7-A2D5-B52EF20AB7B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1D9-49F7-A2D5-B52EF20AB7B1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9-49F7-A2D5-B52EF20AB7B1}"/>
              </c:ext>
            </c:extLst>
          </c:dPt>
          <c:dLbls>
            <c:delete val="1"/>
          </c:dLbls>
          <c:cat>
            <c:strRef>
              <c:f>'Données stats'!$B$33:$B$38</c:f>
              <c:strCache>
                <c:ptCount val="6"/>
                <c:pt idx="0">
                  <c:v>Versements &amp; Remboursements avances</c:v>
                </c:pt>
                <c:pt idx="1">
                  <c:v>Rachats &amp; Avances</c:v>
                </c:pt>
                <c:pt idx="2">
                  <c:v>Connaissance Client</c:v>
                </c:pt>
                <c:pt idx="3">
                  <c:v>Arbitrages</c:v>
                </c:pt>
                <c:pt idx="4">
                  <c:v>Changement Clause bénéficiaire</c:v>
                </c:pt>
                <c:pt idx="5">
                  <c:v>Autres demandes</c:v>
                </c:pt>
              </c:strCache>
            </c:strRef>
          </c:cat>
          <c:val>
            <c:numRef>
              <c:f>'Données stats'!$C$33:$C$38</c:f>
              <c:numCache>
                <c:formatCode>General</c:formatCode>
                <c:ptCount val="6"/>
                <c:pt idx="0">
                  <c:v>1811</c:v>
                </c:pt>
                <c:pt idx="1">
                  <c:v>2912</c:v>
                </c:pt>
                <c:pt idx="2">
                  <c:v>5011</c:v>
                </c:pt>
                <c:pt idx="3">
                  <c:v>247</c:v>
                </c:pt>
                <c:pt idx="4">
                  <c:v>206</c:v>
                </c:pt>
                <c:pt idx="5">
                  <c:v>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E-4835-8C02-D7C33F611F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1887760"/>
        <c:axId val="661888120"/>
      </c:barChart>
      <c:lineChart>
        <c:grouping val="standard"/>
        <c:varyColors val="0"/>
        <c:ser>
          <c:idx val="1"/>
          <c:order val="1"/>
          <c:tx>
            <c:strRef>
              <c:f>'Données stats'!$D$32</c:f>
              <c:strCache>
                <c:ptCount val="1"/>
                <c:pt idx="0">
                  <c:v>Traités sous 10 j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'Données stats'!$B$33:$B$38</c:f>
              <c:strCache>
                <c:ptCount val="6"/>
                <c:pt idx="0">
                  <c:v>Versements &amp; Remboursements avances</c:v>
                </c:pt>
                <c:pt idx="1">
                  <c:v>Rachats &amp; Avances</c:v>
                </c:pt>
                <c:pt idx="2">
                  <c:v>Connaissance Client</c:v>
                </c:pt>
                <c:pt idx="3">
                  <c:v>Arbitrages</c:v>
                </c:pt>
                <c:pt idx="4">
                  <c:v>Changement Clause bénéficiaire</c:v>
                </c:pt>
                <c:pt idx="5">
                  <c:v>Autres demandes</c:v>
                </c:pt>
              </c:strCache>
            </c:strRef>
          </c:cat>
          <c:val>
            <c:numRef>
              <c:f>'Données stats'!$D$33:$D$38</c:f>
              <c:numCache>
                <c:formatCode>0%</c:formatCode>
                <c:ptCount val="6"/>
                <c:pt idx="0">
                  <c:v>0.8</c:v>
                </c:pt>
                <c:pt idx="1">
                  <c:v>0.91</c:v>
                </c:pt>
                <c:pt idx="2">
                  <c:v>0.97</c:v>
                </c:pt>
                <c:pt idx="3">
                  <c:v>0.93</c:v>
                </c:pt>
                <c:pt idx="4">
                  <c:v>0.85</c:v>
                </c:pt>
                <c:pt idx="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2E-4835-8C02-D7C33F611F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marker val="1"/>
        <c:smooth val="0"/>
        <c:axId val="811483456"/>
        <c:axId val="811485976"/>
      </c:lineChart>
      <c:catAx>
        <c:axId val="66188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1888120"/>
        <c:crosses val="autoZero"/>
        <c:auto val="1"/>
        <c:lblAlgn val="ctr"/>
        <c:lblOffset val="100"/>
        <c:noMultiLvlLbl val="0"/>
      </c:catAx>
      <c:valAx>
        <c:axId val="661888120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1887760"/>
        <c:crosses val="autoZero"/>
        <c:crossBetween val="between"/>
      </c:valAx>
      <c:valAx>
        <c:axId val="811485976"/>
        <c:scaling>
          <c:orientation val="minMax"/>
          <c:max val="1"/>
          <c:min val="0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1483456"/>
        <c:crosses val="max"/>
        <c:crossBetween val="between"/>
        <c:majorUnit val="0.2"/>
      </c:valAx>
      <c:catAx>
        <c:axId val="81148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485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EBEEF5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sz="1600" b="1" dirty="0"/>
              <a:t>Focus Successions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E845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53-40CD-B8F7-C437CC50694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53-40CD-B8F7-C437CC50694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53-40CD-B8F7-C437CC5069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41C69BD-E63C-4F28-AF02-5E4FA0D6DD12}" type="VALUE">
                      <a:rPr lang="en-US"/>
                      <a:pPr/>
                      <a:t>[VALEUR]</a:t>
                    </a:fld>
                    <a:endParaRPr lang="fr-B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53-40CD-B8F7-C437CC5069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9CFFAC-54D8-49A0-B0C9-54F044B2CB95}" type="VALUE">
                      <a:rPr lang="en-US"/>
                      <a:pPr/>
                      <a:t>[VALEUR]</a:t>
                    </a:fld>
                    <a:endParaRPr lang="fr-B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53-40CD-B8F7-C437CC5069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203240-3EB0-46DC-9B9C-39EDCC0C09F5}" type="VALUE">
                      <a:rPr lang="en-US"/>
                      <a:pPr/>
                      <a:t>[VALEUR]</a:t>
                    </a:fld>
                    <a:endParaRPr lang="fr-B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F53-40CD-B8F7-C437CC506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'Données stats'!$B$57:$B$59</c:f>
              <c:strCache>
                <c:ptCount val="3"/>
                <c:pt idx="0">
                  <c:v>Décès traités en 2 mois</c:v>
                </c:pt>
                <c:pt idx="1">
                  <c:v>Décès traités en 3 mois</c:v>
                </c:pt>
                <c:pt idx="2">
                  <c:v>Décès traités en 6 mois</c:v>
                </c:pt>
              </c:strCache>
            </c:strRef>
          </c:cat>
          <c:val>
            <c:numRef>
              <c:f>'Données stats'!$C$57:$C$59</c:f>
              <c:numCache>
                <c:formatCode>0%</c:formatCode>
                <c:ptCount val="3"/>
                <c:pt idx="0">
                  <c:v>0.75</c:v>
                </c:pt>
                <c:pt idx="1">
                  <c:v>0.88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53-40CD-B8F7-C437CC5069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36374568"/>
        <c:axId val="936375288"/>
      </c:barChart>
      <c:catAx>
        <c:axId val="93637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6375288"/>
        <c:crosses val="autoZero"/>
        <c:auto val="1"/>
        <c:lblAlgn val="ctr"/>
        <c:lblOffset val="100"/>
        <c:noMultiLvlLbl val="0"/>
      </c:catAx>
      <c:valAx>
        <c:axId val="9363752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936374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mailto:afer-europe@abeille-assurances.fr" TargetMode="External"/><Relationship Id="rId1" Type="http://schemas.openxmlformats.org/officeDocument/2006/relationships/hyperlink" Target="http://www.afer-europe.com/" TargetMode="Externa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4" Type="http://schemas.openxmlformats.org/officeDocument/2006/relationships/image" Target="../media/image2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://www.afer-europe.com/" TargetMode="External"/><Relationship Id="rId5" Type="http://schemas.openxmlformats.org/officeDocument/2006/relationships/hyperlink" Target="mailto:afer-europe@abeille-assurances.fr" TargetMode="External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e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EE7C-7811-4946-95FA-8D8397E677C8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</dgm:pt>
    <dgm:pt modelId="{7F651A9D-CBDE-4998-A2D3-FABEF4E3AEF7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1,126 Mds € encours</a:t>
          </a:r>
        </a:p>
      </dgm:t>
    </dgm:pt>
    <dgm:pt modelId="{34B120BF-179E-4567-8E83-E85E93726291}" type="parTrans" cxnId="{AF65236B-DF0D-40A3-9BD2-D4D461064017}">
      <dgm:prSet/>
      <dgm:spPr/>
      <dgm:t>
        <a:bodyPr/>
        <a:lstStyle/>
        <a:p>
          <a:endParaRPr lang="fr-FR" sz="1600" b="1"/>
        </a:p>
      </dgm:t>
    </dgm:pt>
    <dgm:pt modelId="{0A8B78F8-67FA-4F35-9980-9F20C486003B}" type="sibTrans" cxnId="{AF65236B-DF0D-40A3-9BD2-D4D461064017}">
      <dgm:prSet/>
      <dgm:spPr/>
      <dgm:t>
        <a:bodyPr/>
        <a:lstStyle/>
        <a:p>
          <a:endParaRPr lang="fr-FR" sz="1600" b="1"/>
        </a:p>
      </dgm:t>
    </dgm:pt>
    <dgm:pt modelId="{B31F3F26-6834-40A0-8D73-320A0CD7479D}">
      <dgm:prSet phldrT="[Texte]" custT="1"/>
      <dgm:spPr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600" b="1" dirty="0"/>
            <a:t>4 357 appels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600" b="1" dirty="0"/>
            <a:t>90 % taux décroché</a:t>
          </a:r>
        </a:p>
      </dgm:t>
    </dgm:pt>
    <dgm:pt modelId="{AFEAE274-11C0-4529-B07F-E31F08613703}" type="parTrans" cxnId="{21227DC7-AE6B-4C14-9E62-542E03CD23FC}">
      <dgm:prSet/>
      <dgm:spPr/>
      <dgm:t>
        <a:bodyPr/>
        <a:lstStyle/>
        <a:p>
          <a:endParaRPr lang="fr-FR" sz="1600" b="1"/>
        </a:p>
      </dgm:t>
    </dgm:pt>
    <dgm:pt modelId="{956656FC-C391-4571-A959-028EF1542CDC}" type="sibTrans" cxnId="{21227DC7-AE6B-4C14-9E62-542E03CD23FC}">
      <dgm:prSet/>
      <dgm:spPr/>
      <dgm:t>
        <a:bodyPr/>
        <a:lstStyle/>
        <a:p>
          <a:endParaRPr lang="fr-FR" sz="1600" b="1"/>
        </a:p>
      </dgm:t>
    </dgm:pt>
    <dgm:pt modelId="{5018CFEC-6FAC-41A1-8375-379AED3EB4FE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21 568 adhésions</a:t>
          </a:r>
        </a:p>
      </dgm:t>
    </dgm:pt>
    <dgm:pt modelId="{5EC5682A-7535-4E76-B272-0CCF94CE09CE}" type="parTrans" cxnId="{47DD6A61-019B-46BE-BE75-BFD96049682C}">
      <dgm:prSet/>
      <dgm:spPr/>
      <dgm:t>
        <a:bodyPr/>
        <a:lstStyle/>
        <a:p>
          <a:endParaRPr lang="fr-FR" sz="1600" b="1"/>
        </a:p>
      </dgm:t>
    </dgm:pt>
    <dgm:pt modelId="{0B3F14BB-ABC1-49B8-A1D4-91060C35600E}" type="sibTrans" cxnId="{47DD6A61-019B-46BE-BE75-BFD96049682C}">
      <dgm:prSet/>
      <dgm:spPr/>
      <dgm:t>
        <a:bodyPr/>
        <a:lstStyle/>
        <a:p>
          <a:endParaRPr lang="fr-FR" sz="1600" b="1"/>
        </a:p>
      </dgm:t>
    </dgm:pt>
    <dgm:pt modelId="{7FDF7825-E34E-4384-A003-D17FB9ECA9FD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12 930 demandes traitées</a:t>
          </a:r>
        </a:p>
      </dgm:t>
    </dgm:pt>
    <dgm:pt modelId="{4E01CF9B-B415-4874-A191-2493E12880F8}" type="parTrans" cxnId="{2F02AD4C-7BCC-47EE-8DC0-E6AE3A30CC0C}">
      <dgm:prSet/>
      <dgm:spPr/>
      <dgm:t>
        <a:bodyPr/>
        <a:lstStyle/>
        <a:p>
          <a:endParaRPr lang="fr-FR" sz="1600" b="1"/>
        </a:p>
      </dgm:t>
    </dgm:pt>
    <dgm:pt modelId="{E7140634-BC92-405D-8100-5EAD667E2B6C}" type="sibTrans" cxnId="{2F02AD4C-7BCC-47EE-8DC0-E6AE3A30CC0C}">
      <dgm:prSet/>
      <dgm:spPr/>
      <dgm:t>
        <a:bodyPr/>
        <a:lstStyle/>
        <a:p>
          <a:endParaRPr lang="fr-FR" sz="1600" b="1"/>
        </a:p>
      </dgm:t>
    </dgm:pt>
    <dgm:pt modelId="{5D92C912-6A74-4926-B3DB-490C26726DA5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20 930 adhérents</a:t>
          </a:r>
        </a:p>
      </dgm:t>
    </dgm:pt>
    <dgm:pt modelId="{6AB286BC-8621-4C70-A5AA-00B617693330}" type="parTrans" cxnId="{19F36F63-C024-47EA-85C6-D62C4C8E8B9D}">
      <dgm:prSet/>
      <dgm:spPr/>
      <dgm:t>
        <a:bodyPr/>
        <a:lstStyle/>
        <a:p>
          <a:endParaRPr lang="fr-FR" sz="1600" b="1"/>
        </a:p>
      </dgm:t>
    </dgm:pt>
    <dgm:pt modelId="{004C9286-68A2-44CC-9BF8-D1A775AD8ACC}" type="sibTrans" cxnId="{19F36F63-C024-47EA-85C6-D62C4C8E8B9D}">
      <dgm:prSet/>
      <dgm:spPr/>
      <dgm:t>
        <a:bodyPr/>
        <a:lstStyle/>
        <a:p>
          <a:endParaRPr lang="fr-FR" sz="1600" b="1"/>
        </a:p>
      </dgm:t>
    </dgm:pt>
    <dgm:pt modelId="{80E3585F-F2DA-414B-8240-9810CEDE9614}" type="pres">
      <dgm:prSet presAssocID="{564EEE7C-7811-4946-95FA-8D8397E677C8}" presName="compositeShape" presStyleCnt="0">
        <dgm:presLayoutVars>
          <dgm:dir/>
          <dgm:resizeHandles/>
        </dgm:presLayoutVars>
      </dgm:prSet>
      <dgm:spPr/>
    </dgm:pt>
    <dgm:pt modelId="{F1DBE4AE-E7E3-4A0F-9B38-E0C0B9D070B6}" type="pres">
      <dgm:prSet presAssocID="{564EEE7C-7811-4946-95FA-8D8397E677C8}" presName="pyramid" presStyleLbl="node1" presStyleIdx="0" presStyleCnt="1" custLinFactNeighborX="-8369"/>
      <dgm:spPr/>
    </dgm:pt>
    <dgm:pt modelId="{F4C08D81-399B-473D-B18B-33B0CA74C6B1}" type="pres">
      <dgm:prSet presAssocID="{564EEE7C-7811-4946-95FA-8D8397E677C8}" presName="theList" presStyleCnt="0"/>
      <dgm:spPr/>
    </dgm:pt>
    <dgm:pt modelId="{40B20C38-F4A0-4C29-A7D5-17B2E41206E1}" type="pres">
      <dgm:prSet presAssocID="{5018CFEC-6FAC-41A1-8375-379AED3EB4FE}" presName="aNode" presStyleLbl="fgAcc1" presStyleIdx="0" presStyleCnt="5" custLinFactY="-2512" custLinFactNeighborY="-100000">
        <dgm:presLayoutVars>
          <dgm:bulletEnabled val="1"/>
        </dgm:presLayoutVars>
      </dgm:prSet>
      <dgm:spPr/>
    </dgm:pt>
    <dgm:pt modelId="{38A85D3B-39D3-4E18-B56D-563B3B0CC020}" type="pres">
      <dgm:prSet presAssocID="{5018CFEC-6FAC-41A1-8375-379AED3EB4FE}" presName="aSpace" presStyleCnt="0"/>
      <dgm:spPr/>
    </dgm:pt>
    <dgm:pt modelId="{14B2C68B-D282-44FC-B40F-3E21BB37C866}" type="pres">
      <dgm:prSet presAssocID="{5D92C912-6A74-4926-B3DB-490C26726DA5}" presName="aNode" presStyleLbl="fgAcc1" presStyleIdx="1" presStyleCnt="5" custLinFactY="-5244" custLinFactNeighborX="-440" custLinFactNeighborY="-100000">
        <dgm:presLayoutVars>
          <dgm:bulletEnabled val="1"/>
        </dgm:presLayoutVars>
      </dgm:prSet>
      <dgm:spPr/>
    </dgm:pt>
    <dgm:pt modelId="{A1FC4F53-2D62-4A91-B6A5-66057E056F93}" type="pres">
      <dgm:prSet presAssocID="{5D92C912-6A74-4926-B3DB-490C26726DA5}" presName="aSpace" presStyleCnt="0"/>
      <dgm:spPr/>
    </dgm:pt>
    <dgm:pt modelId="{997E76AC-4995-4C3B-BC6D-03961778E92F}" type="pres">
      <dgm:prSet presAssocID="{7F651A9D-CBDE-4998-A2D3-FABEF4E3AEF7}" presName="aNode" presStyleLbl="fgAcc1" presStyleIdx="2" presStyleCnt="5" custLinFactY="-512" custLinFactNeighborX="440" custLinFactNeighborY="-100000">
        <dgm:presLayoutVars>
          <dgm:bulletEnabled val="1"/>
        </dgm:presLayoutVars>
      </dgm:prSet>
      <dgm:spPr/>
    </dgm:pt>
    <dgm:pt modelId="{AACD17A3-33C3-4795-86A4-8ADBDB48B5F4}" type="pres">
      <dgm:prSet presAssocID="{7F651A9D-CBDE-4998-A2D3-FABEF4E3AEF7}" presName="aSpace" presStyleCnt="0"/>
      <dgm:spPr/>
    </dgm:pt>
    <dgm:pt modelId="{12952D14-D3A4-440C-A2F5-25538724D391}" type="pres">
      <dgm:prSet presAssocID="{7FDF7825-E34E-4384-A003-D17FB9ECA9FD}" presName="aNode" presStyleLbl="fgAcc1" presStyleIdx="3" presStyleCnt="5" custLinFactNeighborY="-96600">
        <dgm:presLayoutVars>
          <dgm:bulletEnabled val="1"/>
        </dgm:presLayoutVars>
      </dgm:prSet>
      <dgm:spPr/>
    </dgm:pt>
    <dgm:pt modelId="{6B095EA9-125D-42A9-8897-64A1C4358476}" type="pres">
      <dgm:prSet presAssocID="{7FDF7825-E34E-4384-A003-D17FB9ECA9FD}" presName="aSpace" presStyleCnt="0"/>
      <dgm:spPr/>
    </dgm:pt>
    <dgm:pt modelId="{D07913BD-7BB6-4744-B57B-AE5415688BF1}" type="pres">
      <dgm:prSet presAssocID="{B31F3F26-6834-40A0-8D73-320A0CD7479D}" presName="aNode" presStyleLbl="fgAcc1" presStyleIdx="4" presStyleCnt="5" custLinFactNeighborY="-96600">
        <dgm:presLayoutVars>
          <dgm:bulletEnabled val="1"/>
        </dgm:presLayoutVars>
      </dgm:prSet>
      <dgm:spPr/>
    </dgm:pt>
    <dgm:pt modelId="{C65272E8-1D83-4BC3-B228-69DCAE741124}" type="pres">
      <dgm:prSet presAssocID="{B31F3F26-6834-40A0-8D73-320A0CD7479D}" presName="aSpace" presStyleCnt="0"/>
      <dgm:spPr/>
    </dgm:pt>
  </dgm:ptLst>
  <dgm:cxnLst>
    <dgm:cxn modelId="{EE26571E-A751-4E17-BEAD-BB2CACA8F12B}" type="presOf" srcId="{5018CFEC-6FAC-41A1-8375-379AED3EB4FE}" destId="{40B20C38-F4A0-4C29-A7D5-17B2E41206E1}" srcOrd="0" destOrd="0" presId="urn:microsoft.com/office/officeart/2005/8/layout/pyramid2"/>
    <dgm:cxn modelId="{C4A69F20-F1AB-4D9E-BEC3-2DCA2D580C94}" type="presOf" srcId="{7FDF7825-E34E-4384-A003-D17FB9ECA9FD}" destId="{12952D14-D3A4-440C-A2F5-25538724D391}" srcOrd="0" destOrd="0" presId="urn:microsoft.com/office/officeart/2005/8/layout/pyramid2"/>
    <dgm:cxn modelId="{C33FD133-EBFE-446A-ABBF-82CD170B7A6C}" type="presOf" srcId="{5D92C912-6A74-4926-B3DB-490C26726DA5}" destId="{14B2C68B-D282-44FC-B40F-3E21BB37C866}" srcOrd="0" destOrd="0" presId="urn:microsoft.com/office/officeart/2005/8/layout/pyramid2"/>
    <dgm:cxn modelId="{47DD6A61-019B-46BE-BE75-BFD96049682C}" srcId="{564EEE7C-7811-4946-95FA-8D8397E677C8}" destId="{5018CFEC-6FAC-41A1-8375-379AED3EB4FE}" srcOrd="0" destOrd="0" parTransId="{5EC5682A-7535-4E76-B272-0CCF94CE09CE}" sibTransId="{0B3F14BB-ABC1-49B8-A1D4-91060C35600E}"/>
    <dgm:cxn modelId="{19F36F63-C024-47EA-85C6-D62C4C8E8B9D}" srcId="{564EEE7C-7811-4946-95FA-8D8397E677C8}" destId="{5D92C912-6A74-4926-B3DB-490C26726DA5}" srcOrd="1" destOrd="0" parTransId="{6AB286BC-8621-4C70-A5AA-00B617693330}" sibTransId="{004C9286-68A2-44CC-9BF8-D1A775AD8ACC}"/>
    <dgm:cxn modelId="{AF65236B-DF0D-40A3-9BD2-D4D461064017}" srcId="{564EEE7C-7811-4946-95FA-8D8397E677C8}" destId="{7F651A9D-CBDE-4998-A2D3-FABEF4E3AEF7}" srcOrd="2" destOrd="0" parTransId="{34B120BF-179E-4567-8E83-E85E93726291}" sibTransId="{0A8B78F8-67FA-4F35-9980-9F20C486003B}"/>
    <dgm:cxn modelId="{2F02AD4C-7BCC-47EE-8DC0-E6AE3A30CC0C}" srcId="{564EEE7C-7811-4946-95FA-8D8397E677C8}" destId="{7FDF7825-E34E-4384-A003-D17FB9ECA9FD}" srcOrd="3" destOrd="0" parTransId="{4E01CF9B-B415-4874-A191-2493E12880F8}" sibTransId="{E7140634-BC92-405D-8100-5EAD667E2B6C}"/>
    <dgm:cxn modelId="{1DE6AA55-B28C-487D-80CD-5F947F3FDDF4}" type="presOf" srcId="{7F651A9D-CBDE-4998-A2D3-FABEF4E3AEF7}" destId="{997E76AC-4995-4C3B-BC6D-03961778E92F}" srcOrd="0" destOrd="0" presId="urn:microsoft.com/office/officeart/2005/8/layout/pyramid2"/>
    <dgm:cxn modelId="{9B0B397A-B3CE-4F29-A71D-3E953CBEE132}" type="presOf" srcId="{B31F3F26-6834-40A0-8D73-320A0CD7479D}" destId="{D07913BD-7BB6-4744-B57B-AE5415688BF1}" srcOrd="0" destOrd="0" presId="urn:microsoft.com/office/officeart/2005/8/layout/pyramid2"/>
    <dgm:cxn modelId="{DAB4178F-756E-4052-BB05-9039609ADF6B}" type="presOf" srcId="{564EEE7C-7811-4946-95FA-8D8397E677C8}" destId="{80E3585F-F2DA-414B-8240-9810CEDE9614}" srcOrd="0" destOrd="0" presId="urn:microsoft.com/office/officeart/2005/8/layout/pyramid2"/>
    <dgm:cxn modelId="{21227DC7-AE6B-4C14-9E62-542E03CD23FC}" srcId="{564EEE7C-7811-4946-95FA-8D8397E677C8}" destId="{B31F3F26-6834-40A0-8D73-320A0CD7479D}" srcOrd="4" destOrd="0" parTransId="{AFEAE274-11C0-4529-B07F-E31F08613703}" sibTransId="{956656FC-C391-4571-A959-028EF1542CDC}"/>
    <dgm:cxn modelId="{FC761233-9D00-4B60-8F53-09B7BDA9AE3F}" type="presParOf" srcId="{80E3585F-F2DA-414B-8240-9810CEDE9614}" destId="{F1DBE4AE-E7E3-4A0F-9B38-E0C0B9D070B6}" srcOrd="0" destOrd="0" presId="urn:microsoft.com/office/officeart/2005/8/layout/pyramid2"/>
    <dgm:cxn modelId="{CC768443-A9F1-430F-A9D8-23B100731BE1}" type="presParOf" srcId="{80E3585F-F2DA-414B-8240-9810CEDE9614}" destId="{F4C08D81-399B-473D-B18B-33B0CA74C6B1}" srcOrd="1" destOrd="0" presId="urn:microsoft.com/office/officeart/2005/8/layout/pyramid2"/>
    <dgm:cxn modelId="{5D9B3892-D651-4F1F-9A6F-69606ABFFE2B}" type="presParOf" srcId="{F4C08D81-399B-473D-B18B-33B0CA74C6B1}" destId="{40B20C38-F4A0-4C29-A7D5-17B2E41206E1}" srcOrd="0" destOrd="0" presId="urn:microsoft.com/office/officeart/2005/8/layout/pyramid2"/>
    <dgm:cxn modelId="{587FEA6E-C557-458A-8628-D9B4C9B1138E}" type="presParOf" srcId="{F4C08D81-399B-473D-B18B-33B0CA74C6B1}" destId="{38A85D3B-39D3-4E18-B56D-563B3B0CC020}" srcOrd="1" destOrd="0" presId="urn:microsoft.com/office/officeart/2005/8/layout/pyramid2"/>
    <dgm:cxn modelId="{C89C2D2B-45A3-42E8-B3CD-795B072C4801}" type="presParOf" srcId="{F4C08D81-399B-473D-B18B-33B0CA74C6B1}" destId="{14B2C68B-D282-44FC-B40F-3E21BB37C866}" srcOrd="2" destOrd="0" presId="urn:microsoft.com/office/officeart/2005/8/layout/pyramid2"/>
    <dgm:cxn modelId="{8A7CC689-006B-4DF3-875B-8FA3A8394FA6}" type="presParOf" srcId="{F4C08D81-399B-473D-B18B-33B0CA74C6B1}" destId="{A1FC4F53-2D62-4A91-B6A5-66057E056F93}" srcOrd="3" destOrd="0" presId="urn:microsoft.com/office/officeart/2005/8/layout/pyramid2"/>
    <dgm:cxn modelId="{D68CAB08-1BCC-4D3A-AD52-B523C4559844}" type="presParOf" srcId="{F4C08D81-399B-473D-B18B-33B0CA74C6B1}" destId="{997E76AC-4995-4C3B-BC6D-03961778E92F}" srcOrd="4" destOrd="0" presId="urn:microsoft.com/office/officeart/2005/8/layout/pyramid2"/>
    <dgm:cxn modelId="{8A68DD73-0B60-4B5F-AE2E-06C7B2B75163}" type="presParOf" srcId="{F4C08D81-399B-473D-B18B-33B0CA74C6B1}" destId="{AACD17A3-33C3-4795-86A4-8ADBDB48B5F4}" srcOrd="5" destOrd="0" presId="urn:microsoft.com/office/officeart/2005/8/layout/pyramid2"/>
    <dgm:cxn modelId="{1A7981F1-31A7-4B30-BFD4-1EB379A844CC}" type="presParOf" srcId="{F4C08D81-399B-473D-B18B-33B0CA74C6B1}" destId="{12952D14-D3A4-440C-A2F5-25538724D391}" srcOrd="6" destOrd="0" presId="urn:microsoft.com/office/officeart/2005/8/layout/pyramid2"/>
    <dgm:cxn modelId="{B24BC1E4-F141-490D-BFE6-906E3CEDD850}" type="presParOf" srcId="{F4C08D81-399B-473D-B18B-33B0CA74C6B1}" destId="{6B095EA9-125D-42A9-8897-64A1C4358476}" srcOrd="7" destOrd="0" presId="urn:microsoft.com/office/officeart/2005/8/layout/pyramid2"/>
    <dgm:cxn modelId="{B67F266B-4F15-487A-9CFE-3F33CA01D0DC}" type="presParOf" srcId="{F4C08D81-399B-473D-B18B-33B0CA74C6B1}" destId="{D07913BD-7BB6-4744-B57B-AE5415688BF1}" srcOrd="8" destOrd="0" presId="urn:microsoft.com/office/officeart/2005/8/layout/pyramid2"/>
    <dgm:cxn modelId="{826E4645-61CF-4866-BE92-3F3E7D9D258F}" type="presParOf" srcId="{F4C08D81-399B-473D-B18B-33B0CA74C6B1}" destId="{C65272E8-1D83-4BC3-B228-69DCAE741124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EEE7C-7811-4946-95FA-8D8397E677C8}" type="doc">
      <dgm:prSet loTypeId="urn:microsoft.com/office/officeart/2005/8/layout/pyramid2" loCatId="list" qsTypeId="urn:microsoft.com/office/officeart/2005/8/quickstyle/3d2" qsCatId="3D" csTypeId="urn:microsoft.com/office/officeart/2005/8/colors/accent4_4" csCatId="accent4" phldr="1"/>
      <dgm:spPr/>
    </dgm:pt>
    <dgm:pt modelId="{7F651A9D-CBDE-4998-A2D3-FABEF4E3AEF7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1,183 Mds € encours</a:t>
          </a:r>
        </a:p>
      </dgm:t>
    </dgm:pt>
    <dgm:pt modelId="{34B120BF-179E-4567-8E83-E85E93726291}" type="parTrans" cxnId="{AF65236B-DF0D-40A3-9BD2-D4D461064017}">
      <dgm:prSet/>
      <dgm:spPr/>
      <dgm:t>
        <a:bodyPr/>
        <a:lstStyle/>
        <a:p>
          <a:endParaRPr lang="fr-FR" sz="1600" b="1"/>
        </a:p>
      </dgm:t>
    </dgm:pt>
    <dgm:pt modelId="{0A8B78F8-67FA-4F35-9980-9F20C486003B}" type="sibTrans" cxnId="{AF65236B-DF0D-40A3-9BD2-D4D461064017}">
      <dgm:prSet/>
      <dgm:spPr/>
      <dgm:t>
        <a:bodyPr/>
        <a:lstStyle/>
        <a:p>
          <a:endParaRPr lang="fr-FR" sz="1600" b="1"/>
        </a:p>
      </dgm:t>
    </dgm:pt>
    <dgm:pt modelId="{B31F3F26-6834-40A0-8D73-320A0CD7479D}">
      <dgm:prSet phldrT="[Texte]" custT="1"/>
      <dgm:spPr>
        <a:ln>
          <a:noFill/>
        </a:ln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600" b="1" dirty="0"/>
            <a:t>5 772 appels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r-FR" sz="1600" b="1" dirty="0"/>
            <a:t>83 % taux décroché</a:t>
          </a:r>
        </a:p>
      </dgm:t>
    </dgm:pt>
    <dgm:pt modelId="{AFEAE274-11C0-4529-B07F-E31F08613703}" type="parTrans" cxnId="{21227DC7-AE6B-4C14-9E62-542E03CD23FC}">
      <dgm:prSet/>
      <dgm:spPr/>
      <dgm:t>
        <a:bodyPr/>
        <a:lstStyle/>
        <a:p>
          <a:endParaRPr lang="fr-FR" sz="1600" b="1"/>
        </a:p>
      </dgm:t>
    </dgm:pt>
    <dgm:pt modelId="{956656FC-C391-4571-A959-028EF1542CDC}" type="sibTrans" cxnId="{21227DC7-AE6B-4C14-9E62-542E03CD23FC}">
      <dgm:prSet/>
      <dgm:spPr/>
      <dgm:t>
        <a:bodyPr/>
        <a:lstStyle/>
        <a:p>
          <a:endParaRPr lang="fr-FR" sz="1600" b="1"/>
        </a:p>
      </dgm:t>
    </dgm:pt>
    <dgm:pt modelId="{5018CFEC-6FAC-41A1-8375-379AED3EB4FE}">
      <dgm:prSet phldrT="[Texte]" custT="1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  <dgm:t>
        <a:bodyPr/>
        <a:lstStyle/>
        <a:p>
          <a:pPr algn="ctr"/>
          <a:r>
            <a:rPr lang="fr-FR" sz="1600" b="1" dirty="0"/>
            <a:t>22 867 adhésions</a:t>
          </a:r>
        </a:p>
      </dgm:t>
    </dgm:pt>
    <dgm:pt modelId="{5EC5682A-7535-4E76-B272-0CCF94CE09CE}" type="parTrans" cxnId="{47DD6A61-019B-46BE-BE75-BFD96049682C}">
      <dgm:prSet/>
      <dgm:spPr/>
      <dgm:t>
        <a:bodyPr/>
        <a:lstStyle/>
        <a:p>
          <a:endParaRPr lang="fr-FR" sz="1600" b="1"/>
        </a:p>
      </dgm:t>
    </dgm:pt>
    <dgm:pt modelId="{0B3F14BB-ABC1-49B8-A1D4-91060C35600E}" type="sibTrans" cxnId="{47DD6A61-019B-46BE-BE75-BFD96049682C}">
      <dgm:prSet/>
      <dgm:spPr/>
      <dgm:t>
        <a:bodyPr/>
        <a:lstStyle/>
        <a:p>
          <a:endParaRPr lang="fr-FR" sz="1600" b="1"/>
        </a:p>
      </dgm:t>
    </dgm:pt>
    <dgm:pt modelId="{7FDF7825-E34E-4384-A003-D17FB9ECA9FD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14 333 demandes traitées</a:t>
          </a:r>
        </a:p>
      </dgm:t>
    </dgm:pt>
    <dgm:pt modelId="{4E01CF9B-B415-4874-A191-2493E12880F8}" type="parTrans" cxnId="{2F02AD4C-7BCC-47EE-8DC0-E6AE3A30CC0C}">
      <dgm:prSet/>
      <dgm:spPr/>
      <dgm:t>
        <a:bodyPr/>
        <a:lstStyle/>
        <a:p>
          <a:endParaRPr lang="fr-FR" sz="1600" b="1"/>
        </a:p>
      </dgm:t>
    </dgm:pt>
    <dgm:pt modelId="{E7140634-BC92-405D-8100-5EAD667E2B6C}" type="sibTrans" cxnId="{2F02AD4C-7BCC-47EE-8DC0-E6AE3A30CC0C}">
      <dgm:prSet/>
      <dgm:spPr/>
      <dgm:t>
        <a:bodyPr/>
        <a:lstStyle/>
        <a:p>
          <a:endParaRPr lang="fr-FR" sz="1600" b="1"/>
        </a:p>
      </dgm:t>
    </dgm:pt>
    <dgm:pt modelId="{5D92C912-6A74-4926-B3DB-490C26726DA5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FR" sz="1600" b="1" dirty="0"/>
            <a:t>22 179 adhérents</a:t>
          </a:r>
        </a:p>
      </dgm:t>
    </dgm:pt>
    <dgm:pt modelId="{6AB286BC-8621-4C70-A5AA-00B617693330}" type="parTrans" cxnId="{19F36F63-C024-47EA-85C6-D62C4C8E8B9D}">
      <dgm:prSet/>
      <dgm:spPr/>
      <dgm:t>
        <a:bodyPr/>
        <a:lstStyle/>
        <a:p>
          <a:endParaRPr lang="fr-FR" sz="1600" b="1"/>
        </a:p>
      </dgm:t>
    </dgm:pt>
    <dgm:pt modelId="{004C9286-68A2-44CC-9BF8-D1A775AD8ACC}" type="sibTrans" cxnId="{19F36F63-C024-47EA-85C6-D62C4C8E8B9D}">
      <dgm:prSet/>
      <dgm:spPr/>
      <dgm:t>
        <a:bodyPr/>
        <a:lstStyle/>
        <a:p>
          <a:endParaRPr lang="fr-FR" sz="1600" b="1"/>
        </a:p>
      </dgm:t>
    </dgm:pt>
    <dgm:pt modelId="{8CE3679A-B661-49CE-8936-7150A8593445}" type="pres">
      <dgm:prSet presAssocID="{564EEE7C-7811-4946-95FA-8D8397E677C8}" presName="compositeShape" presStyleCnt="0">
        <dgm:presLayoutVars>
          <dgm:dir/>
          <dgm:resizeHandles/>
        </dgm:presLayoutVars>
      </dgm:prSet>
      <dgm:spPr/>
    </dgm:pt>
    <dgm:pt modelId="{500AB7EE-58B2-4A52-AD01-D11495240FA0}" type="pres">
      <dgm:prSet presAssocID="{564EEE7C-7811-4946-95FA-8D8397E677C8}" presName="pyramid" presStyleLbl="node1" presStyleIdx="0" presStyleCnt="1" custLinFactNeighborX="-8520"/>
      <dgm:spPr>
        <a:solidFill>
          <a:schemeClr val="bg2"/>
        </a:solidFill>
      </dgm:spPr>
    </dgm:pt>
    <dgm:pt modelId="{F07C8850-09C3-4649-BF7C-C112BDB7BF6C}" type="pres">
      <dgm:prSet presAssocID="{564EEE7C-7811-4946-95FA-8D8397E677C8}" presName="theList" presStyleCnt="0"/>
      <dgm:spPr/>
    </dgm:pt>
    <dgm:pt modelId="{BF0AC2C5-C2E9-47A4-B702-77AB83868520}" type="pres">
      <dgm:prSet presAssocID="{5018CFEC-6FAC-41A1-8375-379AED3EB4FE}" presName="aNode" presStyleLbl="fgAcc1" presStyleIdx="0" presStyleCnt="5">
        <dgm:presLayoutVars>
          <dgm:bulletEnabled val="1"/>
        </dgm:presLayoutVars>
      </dgm:prSet>
      <dgm:spPr/>
    </dgm:pt>
    <dgm:pt modelId="{FD2A6059-B48A-4535-B33D-9887F0D41046}" type="pres">
      <dgm:prSet presAssocID="{5018CFEC-6FAC-41A1-8375-379AED3EB4FE}" presName="aSpace" presStyleCnt="0"/>
      <dgm:spPr/>
    </dgm:pt>
    <dgm:pt modelId="{2D828682-47AB-4A78-866E-3B05633620FD}" type="pres">
      <dgm:prSet presAssocID="{5D92C912-6A74-4926-B3DB-490C26726DA5}" presName="aNode" presStyleLbl="fgAcc1" presStyleIdx="1" presStyleCnt="5">
        <dgm:presLayoutVars>
          <dgm:bulletEnabled val="1"/>
        </dgm:presLayoutVars>
      </dgm:prSet>
      <dgm:spPr/>
    </dgm:pt>
    <dgm:pt modelId="{BACA5CAC-4795-49C9-8577-3E57AB0CA481}" type="pres">
      <dgm:prSet presAssocID="{5D92C912-6A74-4926-B3DB-490C26726DA5}" presName="aSpace" presStyleCnt="0"/>
      <dgm:spPr/>
    </dgm:pt>
    <dgm:pt modelId="{D8CEEFB6-9758-46EB-A7B4-0F7BD58803A6}" type="pres">
      <dgm:prSet presAssocID="{7F651A9D-CBDE-4998-A2D3-FABEF4E3AEF7}" presName="aNode" presStyleLbl="fgAcc1" presStyleIdx="2" presStyleCnt="5">
        <dgm:presLayoutVars>
          <dgm:bulletEnabled val="1"/>
        </dgm:presLayoutVars>
      </dgm:prSet>
      <dgm:spPr/>
    </dgm:pt>
    <dgm:pt modelId="{AA99F453-12B5-4434-BB60-EEA468DB7CF6}" type="pres">
      <dgm:prSet presAssocID="{7F651A9D-CBDE-4998-A2D3-FABEF4E3AEF7}" presName="aSpace" presStyleCnt="0"/>
      <dgm:spPr/>
    </dgm:pt>
    <dgm:pt modelId="{79023AC0-BB96-4F30-9E12-9FFDAE8D8A29}" type="pres">
      <dgm:prSet presAssocID="{7FDF7825-E34E-4384-A003-D17FB9ECA9FD}" presName="aNode" presStyleLbl="fgAcc1" presStyleIdx="3" presStyleCnt="5">
        <dgm:presLayoutVars>
          <dgm:bulletEnabled val="1"/>
        </dgm:presLayoutVars>
      </dgm:prSet>
      <dgm:spPr/>
    </dgm:pt>
    <dgm:pt modelId="{3131D76A-5692-4915-B210-5EC63BAA8F22}" type="pres">
      <dgm:prSet presAssocID="{7FDF7825-E34E-4384-A003-D17FB9ECA9FD}" presName="aSpace" presStyleCnt="0"/>
      <dgm:spPr/>
    </dgm:pt>
    <dgm:pt modelId="{87E98356-E1DB-4C0C-A667-99A289DFFFA3}" type="pres">
      <dgm:prSet presAssocID="{B31F3F26-6834-40A0-8D73-320A0CD7479D}" presName="aNode" presStyleLbl="fgAcc1" presStyleIdx="4" presStyleCnt="5">
        <dgm:presLayoutVars>
          <dgm:bulletEnabled val="1"/>
        </dgm:presLayoutVars>
      </dgm:prSet>
      <dgm:spPr/>
    </dgm:pt>
    <dgm:pt modelId="{A43E594B-C1FA-42F9-B2C3-8850BC44B8BF}" type="pres">
      <dgm:prSet presAssocID="{B31F3F26-6834-40A0-8D73-320A0CD7479D}" presName="aSpace" presStyleCnt="0"/>
      <dgm:spPr/>
    </dgm:pt>
  </dgm:ptLst>
  <dgm:cxnLst>
    <dgm:cxn modelId="{47DD6A61-019B-46BE-BE75-BFD96049682C}" srcId="{564EEE7C-7811-4946-95FA-8D8397E677C8}" destId="{5018CFEC-6FAC-41A1-8375-379AED3EB4FE}" srcOrd="0" destOrd="0" parTransId="{5EC5682A-7535-4E76-B272-0CCF94CE09CE}" sibTransId="{0B3F14BB-ABC1-49B8-A1D4-91060C35600E}"/>
    <dgm:cxn modelId="{19F36F63-C024-47EA-85C6-D62C4C8E8B9D}" srcId="{564EEE7C-7811-4946-95FA-8D8397E677C8}" destId="{5D92C912-6A74-4926-B3DB-490C26726DA5}" srcOrd="1" destOrd="0" parTransId="{6AB286BC-8621-4C70-A5AA-00B617693330}" sibTransId="{004C9286-68A2-44CC-9BF8-D1A775AD8ACC}"/>
    <dgm:cxn modelId="{F67F796A-5790-4125-BE86-A29D8905E622}" type="presOf" srcId="{5D92C912-6A74-4926-B3DB-490C26726DA5}" destId="{2D828682-47AB-4A78-866E-3B05633620FD}" srcOrd="0" destOrd="0" presId="urn:microsoft.com/office/officeart/2005/8/layout/pyramid2"/>
    <dgm:cxn modelId="{AF65236B-DF0D-40A3-9BD2-D4D461064017}" srcId="{564EEE7C-7811-4946-95FA-8D8397E677C8}" destId="{7F651A9D-CBDE-4998-A2D3-FABEF4E3AEF7}" srcOrd="2" destOrd="0" parTransId="{34B120BF-179E-4567-8E83-E85E93726291}" sibTransId="{0A8B78F8-67FA-4F35-9980-9F20C486003B}"/>
    <dgm:cxn modelId="{2F02AD4C-7BCC-47EE-8DC0-E6AE3A30CC0C}" srcId="{564EEE7C-7811-4946-95FA-8D8397E677C8}" destId="{7FDF7825-E34E-4384-A003-D17FB9ECA9FD}" srcOrd="3" destOrd="0" parTransId="{4E01CF9B-B415-4874-A191-2493E12880F8}" sibTransId="{E7140634-BC92-405D-8100-5EAD667E2B6C}"/>
    <dgm:cxn modelId="{5E8C3A72-3A90-4D4C-B463-69917A73DF28}" type="presOf" srcId="{564EEE7C-7811-4946-95FA-8D8397E677C8}" destId="{8CE3679A-B661-49CE-8936-7150A8593445}" srcOrd="0" destOrd="0" presId="urn:microsoft.com/office/officeart/2005/8/layout/pyramid2"/>
    <dgm:cxn modelId="{169C6885-7B1E-460E-8D7F-BF4F997FD927}" type="presOf" srcId="{7F651A9D-CBDE-4998-A2D3-FABEF4E3AEF7}" destId="{D8CEEFB6-9758-46EB-A7B4-0F7BD58803A6}" srcOrd="0" destOrd="0" presId="urn:microsoft.com/office/officeart/2005/8/layout/pyramid2"/>
    <dgm:cxn modelId="{934AA78E-8CB0-497E-8F91-40692A756D66}" type="presOf" srcId="{7FDF7825-E34E-4384-A003-D17FB9ECA9FD}" destId="{79023AC0-BB96-4F30-9E12-9FFDAE8D8A29}" srcOrd="0" destOrd="0" presId="urn:microsoft.com/office/officeart/2005/8/layout/pyramid2"/>
    <dgm:cxn modelId="{B947FAC2-1B58-4E9A-AAF5-F161137FBD0A}" type="presOf" srcId="{B31F3F26-6834-40A0-8D73-320A0CD7479D}" destId="{87E98356-E1DB-4C0C-A667-99A289DFFFA3}" srcOrd="0" destOrd="0" presId="urn:microsoft.com/office/officeart/2005/8/layout/pyramid2"/>
    <dgm:cxn modelId="{21227DC7-AE6B-4C14-9E62-542E03CD23FC}" srcId="{564EEE7C-7811-4946-95FA-8D8397E677C8}" destId="{B31F3F26-6834-40A0-8D73-320A0CD7479D}" srcOrd="4" destOrd="0" parTransId="{AFEAE274-11C0-4529-B07F-E31F08613703}" sibTransId="{956656FC-C391-4571-A959-028EF1542CDC}"/>
    <dgm:cxn modelId="{9989EFD6-410D-4CB2-8FD9-CD703439F508}" type="presOf" srcId="{5018CFEC-6FAC-41A1-8375-379AED3EB4FE}" destId="{BF0AC2C5-C2E9-47A4-B702-77AB83868520}" srcOrd="0" destOrd="0" presId="urn:microsoft.com/office/officeart/2005/8/layout/pyramid2"/>
    <dgm:cxn modelId="{4B003B7B-5668-4C4C-9D24-BDF70587794C}" type="presParOf" srcId="{8CE3679A-B661-49CE-8936-7150A8593445}" destId="{500AB7EE-58B2-4A52-AD01-D11495240FA0}" srcOrd="0" destOrd="0" presId="urn:microsoft.com/office/officeart/2005/8/layout/pyramid2"/>
    <dgm:cxn modelId="{7AD33EE7-80B9-4E51-9386-659BA414BCF4}" type="presParOf" srcId="{8CE3679A-B661-49CE-8936-7150A8593445}" destId="{F07C8850-09C3-4649-BF7C-C112BDB7BF6C}" srcOrd="1" destOrd="0" presId="urn:microsoft.com/office/officeart/2005/8/layout/pyramid2"/>
    <dgm:cxn modelId="{1534909F-9320-4614-9A66-84C4A06724AE}" type="presParOf" srcId="{F07C8850-09C3-4649-BF7C-C112BDB7BF6C}" destId="{BF0AC2C5-C2E9-47A4-B702-77AB83868520}" srcOrd="0" destOrd="0" presId="urn:microsoft.com/office/officeart/2005/8/layout/pyramid2"/>
    <dgm:cxn modelId="{18AC96DD-6981-4A6B-A19F-7978CDB3E60F}" type="presParOf" srcId="{F07C8850-09C3-4649-BF7C-C112BDB7BF6C}" destId="{FD2A6059-B48A-4535-B33D-9887F0D41046}" srcOrd="1" destOrd="0" presId="urn:microsoft.com/office/officeart/2005/8/layout/pyramid2"/>
    <dgm:cxn modelId="{5F613521-2C00-45D0-9064-FD0869ED36B4}" type="presParOf" srcId="{F07C8850-09C3-4649-BF7C-C112BDB7BF6C}" destId="{2D828682-47AB-4A78-866E-3B05633620FD}" srcOrd="2" destOrd="0" presId="urn:microsoft.com/office/officeart/2005/8/layout/pyramid2"/>
    <dgm:cxn modelId="{10D4257C-0AFA-4015-AB5E-CB687330B1B9}" type="presParOf" srcId="{F07C8850-09C3-4649-BF7C-C112BDB7BF6C}" destId="{BACA5CAC-4795-49C9-8577-3E57AB0CA481}" srcOrd="3" destOrd="0" presId="urn:microsoft.com/office/officeart/2005/8/layout/pyramid2"/>
    <dgm:cxn modelId="{C9D9BB7F-0F5C-4023-94A1-E78EAF0FF70C}" type="presParOf" srcId="{F07C8850-09C3-4649-BF7C-C112BDB7BF6C}" destId="{D8CEEFB6-9758-46EB-A7B4-0F7BD58803A6}" srcOrd="4" destOrd="0" presId="urn:microsoft.com/office/officeart/2005/8/layout/pyramid2"/>
    <dgm:cxn modelId="{7D9C1229-432C-42DA-8D48-74AF50CC8C67}" type="presParOf" srcId="{F07C8850-09C3-4649-BF7C-C112BDB7BF6C}" destId="{AA99F453-12B5-4434-BB60-EEA468DB7CF6}" srcOrd="5" destOrd="0" presId="urn:microsoft.com/office/officeart/2005/8/layout/pyramid2"/>
    <dgm:cxn modelId="{837C7979-EEE8-46A7-B932-AA6AEFC028E5}" type="presParOf" srcId="{F07C8850-09C3-4649-BF7C-C112BDB7BF6C}" destId="{79023AC0-BB96-4F30-9E12-9FFDAE8D8A29}" srcOrd="6" destOrd="0" presId="urn:microsoft.com/office/officeart/2005/8/layout/pyramid2"/>
    <dgm:cxn modelId="{14162611-37B0-4394-AAD9-D8AB1663E6E2}" type="presParOf" srcId="{F07C8850-09C3-4649-BF7C-C112BDB7BF6C}" destId="{3131D76A-5692-4915-B210-5EC63BAA8F22}" srcOrd="7" destOrd="0" presId="urn:microsoft.com/office/officeart/2005/8/layout/pyramid2"/>
    <dgm:cxn modelId="{9DB1D48C-9387-4332-BD9B-E268B69E8EB8}" type="presParOf" srcId="{F07C8850-09C3-4649-BF7C-C112BDB7BF6C}" destId="{87E98356-E1DB-4C0C-A667-99A289DFFFA3}" srcOrd="8" destOrd="0" presId="urn:microsoft.com/office/officeart/2005/8/layout/pyramid2"/>
    <dgm:cxn modelId="{EFDC211C-E26C-4745-8BBC-0A6B5B3671E0}" type="presParOf" srcId="{F07C8850-09C3-4649-BF7C-C112BDB7BF6C}" destId="{A43E594B-C1FA-42F9-B2C3-8850BC44B8BF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04CED-EC0B-4D4C-B929-224B1A8D71B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653B77-C911-4843-AFF9-B0C002853441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800" b="1" dirty="0"/>
            <a:t>88 % des demandes traitées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800" b="1" dirty="0"/>
            <a:t>en moins de 10 jours</a:t>
          </a:r>
        </a:p>
      </dgm:t>
    </dgm:pt>
    <dgm:pt modelId="{41AA5531-5644-436C-AE4E-6F536A861206}" type="parTrans" cxnId="{04F6995C-ECB8-4DE3-BD15-1A58415DC125}">
      <dgm:prSet/>
      <dgm:spPr/>
      <dgm:t>
        <a:bodyPr/>
        <a:lstStyle/>
        <a:p>
          <a:endParaRPr lang="fr-FR"/>
        </a:p>
      </dgm:t>
    </dgm:pt>
    <dgm:pt modelId="{9048D2BE-7329-4A40-9352-1556EAFF7F85}" type="sibTrans" cxnId="{04F6995C-ECB8-4DE3-BD15-1A58415DC125}">
      <dgm:prSet/>
      <dgm:spPr/>
      <dgm:t>
        <a:bodyPr/>
        <a:lstStyle/>
        <a:p>
          <a:endParaRPr lang="fr-FR"/>
        </a:p>
      </dgm:t>
    </dgm:pt>
    <dgm:pt modelId="{E76F3E75-FFDF-4AEA-9776-F5D184A4B428}">
      <dgm:prSet phldrT="[Texte]" custT="1"/>
      <dgm:spPr/>
      <dgm:t>
        <a:bodyPr/>
        <a:lstStyle/>
        <a:p>
          <a:r>
            <a:rPr lang="fr-FR" sz="1800" b="1" dirty="0"/>
            <a:t>80 % des demandes complètes dès leur réception</a:t>
          </a:r>
        </a:p>
      </dgm:t>
    </dgm:pt>
    <dgm:pt modelId="{77280335-37FB-4AEE-A90A-7406F9B7100D}" type="parTrans" cxnId="{DF190A7C-206E-4692-B36F-AF377598263E}">
      <dgm:prSet/>
      <dgm:spPr/>
      <dgm:t>
        <a:bodyPr/>
        <a:lstStyle/>
        <a:p>
          <a:endParaRPr lang="fr-FR"/>
        </a:p>
      </dgm:t>
    </dgm:pt>
    <dgm:pt modelId="{2219FB57-1FFD-42F3-9D7E-70290370CB33}" type="sibTrans" cxnId="{DF190A7C-206E-4692-B36F-AF377598263E}">
      <dgm:prSet/>
      <dgm:spPr/>
      <dgm:t>
        <a:bodyPr/>
        <a:lstStyle/>
        <a:p>
          <a:endParaRPr lang="fr-FR"/>
        </a:p>
      </dgm:t>
    </dgm:pt>
    <dgm:pt modelId="{A572F885-44DB-4941-9B7E-47858D7CD840}">
      <dgm:prSet phldrT="[Texte]" custT="1"/>
      <dgm:spPr/>
      <dgm:t>
        <a:bodyPr/>
        <a:lstStyle/>
        <a:p>
          <a:r>
            <a:rPr lang="fr-FR" sz="1800" b="1" dirty="0"/>
            <a:t>90 % taux de décroché téléphonique</a:t>
          </a:r>
          <a:endParaRPr lang="fr-FR" sz="1800" dirty="0"/>
        </a:p>
      </dgm:t>
    </dgm:pt>
    <dgm:pt modelId="{8A7CA892-47CA-4E03-BBD0-402136A04397}" type="parTrans" cxnId="{CA48AFFC-8FCE-4BE0-9C69-2B1505A07ACF}">
      <dgm:prSet/>
      <dgm:spPr/>
      <dgm:t>
        <a:bodyPr/>
        <a:lstStyle/>
        <a:p>
          <a:endParaRPr lang="fr-FR"/>
        </a:p>
      </dgm:t>
    </dgm:pt>
    <dgm:pt modelId="{4F7C8A84-4F61-419C-9B28-C4CDCFDF19F5}" type="sibTrans" cxnId="{CA48AFFC-8FCE-4BE0-9C69-2B1505A07ACF}">
      <dgm:prSet/>
      <dgm:spPr/>
      <dgm:t>
        <a:bodyPr/>
        <a:lstStyle/>
        <a:p>
          <a:endParaRPr lang="fr-FR"/>
        </a:p>
      </dgm:t>
    </dgm:pt>
    <dgm:pt modelId="{37DAAAF9-AB96-43DC-B164-EA66D0E169F6}" type="pres">
      <dgm:prSet presAssocID="{A3204CED-EC0B-4D4C-B929-224B1A8D71BE}" presName="linearFlow" presStyleCnt="0">
        <dgm:presLayoutVars>
          <dgm:dir/>
          <dgm:resizeHandles val="exact"/>
        </dgm:presLayoutVars>
      </dgm:prSet>
      <dgm:spPr/>
    </dgm:pt>
    <dgm:pt modelId="{1464CB49-3AC2-4273-B06A-608CCC74C576}" type="pres">
      <dgm:prSet presAssocID="{3D653B77-C911-4843-AFF9-B0C002853441}" presName="comp" presStyleCnt="0"/>
      <dgm:spPr/>
    </dgm:pt>
    <dgm:pt modelId="{ACBD8F79-3ED4-4997-A3CA-6E80EAB103AF}" type="pres">
      <dgm:prSet presAssocID="{3D653B77-C911-4843-AFF9-B0C002853441}" presName="rect2" presStyleLbl="node1" presStyleIdx="0" presStyleCnt="3" custScaleX="116847" custLinFactNeighborX="7087" custLinFactNeighborY="-746">
        <dgm:presLayoutVars>
          <dgm:bulletEnabled val="1"/>
        </dgm:presLayoutVars>
      </dgm:prSet>
      <dgm:spPr/>
    </dgm:pt>
    <dgm:pt modelId="{3B1D63CA-2646-4F19-9E68-FD3CA059BC70}" type="pres">
      <dgm:prSet presAssocID="{3D653B77-C911-4843-AFF9-B0C002853441}" presName="rect1" presStyleLbl="ln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solidFill>
            <a:srgbClr val="8A2C24"/>
          </a:solidFill>
        </a:ln>
      </dgm:spPr>
      <dgm:extLst>
        <a:ext uri="{E40237B7-FDA0-4F09-8148-C483321AD2D9}">
          <dgm14:cNvPr xmlns:dgm14="http://schemas.microsoft.com/office/drawing/2010/diagram" id="0" name="" descr="Utilisateurs avec un remplissage uni"/>
        </a:ext>
      </dgm:extLst>
    </dgm:pt>
    <dgm:pt modelId="{632F24DE-846F-4899-9E58-E6A6117F850C}" type="pres">
      <dgm:prSet presAssocID="{9048D2BE-7329-4A40-9352-1556EAFF7F85}" presName="sibTrans" presStyleCnt="0"/>
      <dgm:spPr/>
    </dgm:pt>
    <dgm:pt modelId="{35509D79-B742-4F1F-B2D9-D652578899A1}" type="pres">
      <dgm:prSet presAssocID="{E76F3E75-FFDF-4AEA-9776-F5D184A4B428}" presName="comp" presStyleCnt="0"/>
      <dgm:spPr/>
    </dgm:pt>
    <dgm:pt modelId="{E1EDB6C7-1856-4B25-99B8-7B1C6C584969}" type="pres">
      <dgm:prSet presAssocID="{E76F3E75-FFDF-4AEA-9776-F5D184A4B428}" presName="rect2" presStyleLbl="node1" presStyleIdx="1" presStyleCnt="3" custScaleX="119409" custLinFactNeighborX="-6409" custLinFactNeighborY="-2985">
        <dgm:presLayoutVars>
          <dgm:bulletEnabled val="1"/>
        </dgm:presLayoutVars>
      </dgm:prSet>
      <dgm:spPr/>
    </dgm:pt>
    <dgm:pt modelId="{9FC52951-178B-4CF9-B7E0-74E0F4E58CCB}" type="pres">
      <dgm:prSet presAssocID="{E76F3E75-FFDF-4AEA-9776-F5D184A4B428}" presName="rect1" presStyleLbl="ln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solidFill>
            <a:srgbClr val="8A2C24"/>
          </a:solidFill>
        </a:ln>
      </dgm:spPr>
      <dgm:extLst>
        <a:ext uri="{E40237B7-FDA0-4F09-8148-C483321AD2D9}">
          <dgm14:cNvPr xmlns:dgm14="http://schemas.microsoft.com/office/drawing/2010/diagram" id="0" name="" descr="Document avec un remplissage uni"/>
        </a:ext>
      </dgm:extLst>
    </dgm:pt>
    <dgm:pt modelId="{CE83DA40-A938-4BB4-9E6F-EB07D5F58035}" type="pres">
      <dgm:prSet presAssocID="{2219FB57-1FFD-42F3-9D7E-70290370CB33}" presName="sibTrans" presStyleCnt="0"/>
      <dgm:spPr/>
    </dgm:pt>
    <dgm:pt modelId="{6EE387EE-9834-4F64-947D-95896CD8121F}" type="pres">
      <dgm:prSet presAssocID="{A572F885-44DB-4941-9B7E-47858D7CD840}" presName="comp" presStyleCnt="0"/>
      <dgm:spPr/>
    </dgm:pt>
    <dgm:pt modelId="{1B238705-CD00-4A9D-A559-F4F3A711A857}" type="pres">
      <dgm:prSet presAssocID="{A572F885-44DB-4941-9B7E-47858D7CD840}" presName="rect2" presStyleLbl="node1" presStyleIdx="2" presStyleCnt="3">
        <dgm:presLayoutVars>
          <dgm:bulletEnabled val="1"/>
        </dgm:presLayoutVars>
      </dgm:prSet>
      <dgm:spPr/>
    </dgm:pt>
    <dgm:pt modelId="{E4379CAA-0487-4996-BEB5-1D9E5BB40300}" type="pres">
      <dgm:prSet presAssocID="{A572F885-44DB-4941-9B7E-47858D7CD840}" presName="rect1" presStyleLbl="ln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>
          <a:solidFill>
            <a:srgbClr val="C00000"/>
          </a:solidFill>
        </a:ln>
      </dgm:spPr>
      <dgm:extLst>
        <a:ext uri="{E40237B7-FDA0-4F09-8148-C483321AD2D9}">
          <dgm14:cNvPr xmlns:dgm14="http://schemas.microsoft.com/office/drawing/2010/diagram" id="0" name="" descr="Combiné avec un remplissage uni"/>
        </a:ext>
      </dgm:extLst>
    </dgm:pt>
  </dgm:ptLst>
  <dgm:cxnLst>
    <dgm:cxn modelId="{F48A8F0D-03BD-4812-859B-3FEE349969AD}" type="presOf" srcId="{A3204CED-EC0B-4D4C-B929-224B1A8D71BE}" destId="{37DAAAF9-AB96-43DC-B164-EA66D0E169F6}" srcOrd="0" destOrd="0" presId="urn:microsoft.com/office/officeart/2008/layout/AlternatingPictureBlocks"/>
    <dgm:cxn modelId="{8B7DF02A-9F53-4C96-A5EF-9E5C4F4CE20E}" type="presOf" srcId="{3D653B77-C911-4843-AFF9-B0C002853441}" destId="{ACBD8F79-3ED4-4997-A3CA-6E80EAB103AF}" srcOrd="0" destOrd="0" presId="urn:microsoft.com/office/officeart/2008/layout/AlternatingPictureBlocks"/>
    <dgm:cxn modelId="{04F6995C-ECB8-4DE3-BD15-1A58415DC125}" srcId="{A3204CED-EC0B-4D4C-B929-224B1A8D71BE}" destId="{3D653B77-C911-4843-AFF9-B0C002853441}" srcOrd="0" destOrd="0" parTransId="{41AA5531-5644-436C-AE4E-6F536A861206}" sibTransId="{9048D2BE-7329-4A40-9352-1556EAFF7F85}"/>
    <dgm:cxn modelId="{ABCC306D-E657-4967-AC75-1AB53A5B2183}" type="presOf" srcId="{A572F885-44DB-4941-9B7E-47858D7CD840}" destId="{1B238705-CD00-4A9D-A559-F4F3A711A857}" srcOrd="0" destOrd="0" presId="urn:microsoft.com/office/officeart/2008/layout/AlternatingPictureBlocks"/>
    <dgm:cxn modelId="{DF190A7C-206E-4692-B36F-AF377598263E}" srcId="{A3204CED-EC0B-4D4C-B929-224B1A8D71BE}" destId="{E76F3E75-FFDF-4AEA-9776-F5D184A4B428}" srcOrd="1" destOrd="0" parTransId="{77280335-37FB-4AEE-A90A-7406F9B7100D}" sibTransId="{2219FB57-1FFD-42F3-9D7E-70290370CB33}"/>
    <dgm:cxn modelId="{3884C5F4-60BD-48A4-870B-E80F38EB32D1}" type="presOf" srcId="{E76F3E75-FFDF-4AEA-9776-F5D184A4B428}" destId="{E1EDB6C7-1856-4B25-99B8-7B1C6C584969}" srcOrd="0" destOrd="0" presId="urn:microsoft.com/office/officeart/2008/layout/AlternatingPictureBlocks"/>
    <dgm:cxn modelId="{CA48AFFC-8FCE-4BE0-9C69-2B1505A07ACF}" srcId="{A3204CED-EC0B-4D4C-B929-224B1A8D71BE}" destId="{A572F885-44DB-4941-9B7E-47858D7CD840}" srcOrd="2" destOrd="0" parTransId="{8A7CA892-47CA-4E03-BBD0-402136A04397}" sibTransId="{4F7C8A84-4F61-419C-9B28-C4CDCFDF19F5}"/>
    <dgm:cxn modelId="{07756BAF-50E5-4571-9DCE-BF292103B1ED}" type="presParOf" srcId="{37DAAAF9-AB96-43DC-B164-EA66D0E169F6}" destId="{1464CB49-3AC2-4273-B06A-608CCC74C576}" srcOrd="0" destOrd="0" presId="urn:microsoft.com/office/officeart/2008/layout/AlternatingPictureBlocks"/>
    <dgm:cxn modelId="{1E3DEBE7-2DC6-4586-90DA-E5B077CC94B2}" type="presParOf" srcId="{1464CB49-3AC2-4273-B06A-608CCC74C576}" destId="{ACBD8F79-3ED4-4997-A3CA-6E80EAB103AF}" srcOrd="0" destOrd="0" presId="urn:microsoft.com/office/officeart/2008/layout/AlternatingPictureBlocks"/>
    <dgm:cxn modelId="{E5C2F476-EB04-4F43-A35D-FD98F8888E16}" type="presParOf" srcId="{1464CB49-3AC2-4273-B06A-608CCC74C576}" destId="{3B1D63CA-2646-4F19-9E68-FD3CA059BC70}" srcOrd="1" destOrd="0" presId="urn:microsoft.com/office/officeart/2008/layout/AlternatingPictureBlocks"/>
    <dgm:cxn modelId="{C09A8B47-626D-42E9-B873-4C24E5F32F2C}" type="presParOf" srcId="{37DAAAF9-AB96-43DC-B164-EA66D0E169F6}" destId="{632F24DE-846F-4899-9E58-E6A6117F850C}" srcOrd="1" destOrd="0" presId="urn:microsoft.com/office/officeart/2008/layout/AlternatingPictureBlocks"/>
    <dgm:cxn modelId="{47DE5209-D105-459F-8B54-8D0A9ED90012}" type="presParOf" srcId="{37DAAAF9-AB96-43DC-B164-EA66D0E169F6}" destId="{35509D79-B742-4F1F-B2D9-D652578899A1}" srcOrd="2" destOrd="0" presId="urn:microsoft.com/office/officeart/2008/layout/AlternatingPictureBlocks"/>
    <dgm:cxn modelId="{89CB0FC6-57F5-4D46-9C47-77035277D985}" type="presParOf" srcId="{35509D79-B742-4F1F-B2D9-D652578899A1}" destId="{E1EDB6C7-1856-4B25-99B8-7B1C6C584969}" srcOrd="0" destOrd="0" presId="urn:microsoft.com/office/officeart/2008/layout/AlternatingPictureBlocks"/>
    <dgm:cxn modelId="{30D10460-D1D3-461B-A0F3-3F39F541E76B}" type="presParOf" srcId="{35509D79-B742-4F1F-B2D9-D652578899A1}" destId="{9FC52951-178B-4CF9-B7E0-74E0F4E58CCB}" srcOrd="1" destOrd="0" presId="urn:microsoft.com/office/officeart/2008/layout/AlternatingPictureBlocks"/>
    <dgm:cxn modelId="{A2959F68-8DB8-455B-A2BD-FD23A3AAD5F1}" type="presParOf" srcId="{37DAAAF9-AB96-43DC-B164-EA66D0E169F6}" destId="{CE83DA40-A938-4BB4-9E6F-EB07D5F58035}" srcOrd="3" destOrd="0" presId="urn:microsoft.com/office/officeart/2008/layout/AlternatingPictureBlocks"/>
    <dgm:cxn modelId="{2320233A-A2D9-4353-BB1E-16D8FE85B959}" type="presParOf" srcId="{37DAAAF9-AB96-43DC-B164-EA66D0E169F6}" destId="{6EE387EE-9834-4F64-947D-95896CD8121F}" srcOrd="4" destOrd="0" presId="urn:microsoft.com/office/officeart/2008/layout/AlternatingPictureBlocks"/>
    <dgm:cxn modelId="{665325E8-770E-4751-A9CF-EC14E9AFB34C}" type="presParOf" srcId="{6EE387EE-9834-4F64-947D-95896CD8121F}" destId="{1B238705-CD00-4A9D-A559-F4F3A711A857}" srcOrd="0" destOrd="0" presId="urn:microsoft.com/office/officeart/2008/layout/AlternatingPictureBlocks"/>
    <dgm:cxn modelId="{B82A1966-29C3-452C-8B5A-8D10068FA6E3}" type="presParOf" srcId="{6EE387EE-9834-4F64-947D-95896CD8121F}" destId="{E4379CAA-0487-4996-BEB5-1D9E5BB4030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04CED-EC0B-4D4C-B929-224B1A8D71BE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572F885-44DB-4941-9B7E-47858D7CD840}">
      <dgm:prSet phldrT="[Texte]"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fr-FR" sz="1600" b="1" dirty="0"/>
            <a:t>Demandes incomplètes :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fr-FR" sz="1600" b="1" dirty="0"/>
        </a:p>
      </dgm:t>
    </dgm:pt>
    <dgm:pt modelId="{8A7CA892-47CA-4E03-BBD0-402136A04397}" type="parTrans" cxnId="{CA48AFFC-8FCE-4BE0-9C69-2B1505A07ACF}">
      <dgm:prSet/>
      <dgm:spPr/>
      <dgm:t>
        <a:bodyPr/>
        <a:lstStyle/>
        <a:p>
          <a:endParaRPr lang="fr-FR"/>
        </a:p>
      </dgm:t>
    </dgm:pt>
    <dgm:pt modelId="{4F7C8A84-4F61-419C-9B28-C4CDCFDF19F5}" type="sibTrans" cxnId="{CA48AFFC-8FCE-4BE0-9C69-2B1505A07ACF}">
      <dgm:prSet/>
      <dgm:spPr/>
      <dgm:t>
        <a:bodyPr/>
        <a:lstStyle/>
        <a:p>
          <a:endParaRPr lang="fr-FR"/>
        </a:p>
      </dgm:t>
    </dgm:pt>
    <dgm:pt modelId="{E76F3E75-FFDF-4AEA-9776-F5D184A4B428}">
      <dgm:prSet phldrT="[Texte]"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fr-FR" sz="1600" b="1" dirty="0"/>
            <a:t>12 930 demandes traitées dont 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FR" sz="1600" b="1" baseline="0" dirty="0"/>
        </a:p>
      </dgm:t>
    </dgm:pt>
    <dgm:pt modelId="{2219FB57-1FFD-42F3-9D7E-70290370CB33}" type="sibTrans" cxnId="{DF190A7C-206E-4692-B36F-AF377598263E}">
      <dgm:prSet/>
      <dgm:spPr/>
      <dgm:t>
        <a:bodyPr/>
        <a:lstStyle/>
        <a:p>
          <a:endParaRPr lang="fr-FR"/>
        </a:p>
      </dgm:t>
    </dgm:pt>
    <dgm:pt modelId="{77280335-37FB-4AEE-A90A-7406F9B7100D}" type="parTrans" cxnId="{DF190A7C-206E-4692-B36F-AF377598263E}">
      <dgm:prSet/>
      <dgm:spPr/>
      <dgm:t>
        <a:bodyPr/>
        <a:lstStyle/>
        <a:p>
          <a:endParaRPr lang="fr-FR"/>
        </a:p>
      </dgm:t>
    </dgm:pt>
    <dgm:pt modelId="{38024BE1-626E-4924-9622-F0EFE87FCC68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algn="l"/>
          <a:r>
            <a:rPr lang="fr-FR" sz="1600" b="1" dirty="0"/>
            <a:t>14,8 % rachats partiels</a:t>
          </a:r>
        </a:p>
      </dgm:t>
    </dgm:pt>
    <dgm:pt modelId="{2777FA60-DBF8-4905-97CB-502B10A5380A}" type="parTrans" cxnId="{627CE676-DB33-4FB4-823B-1852E77D0F00}">
      <dgm:prSet/>
      <dgm:spPr/>
      <dgm:t>
        <a:bodyPr/>
        <a:lstStyle/>
        <a:p>
          <a:endParaRPr lang="fr-FR"/>
        </a:p>
      </dgm:t>
    </dgm:pt>
    <dgm:pt modelId="{98C16B22-53F8-4641-886C-0D902F3FB672}" type="sibTrans" cxnId="{627CE676-DB33-4FB4-823B-1852E77D0F00}">
      <dgm:prSet/>
      <dgm:spPr/>
      <dgm:t>
        <a:bodyPr/>
        <a:lstStyle/>
        <a:p>
          <a:endParaRPr lang="fr-FR"/>
        </a:p>
      </dgm:t>
    </dgm:pt>
    <dgm:pt modelId="{8DD819CB-2970-43A4-BCC1-3C7FD6D2F19B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algn="l"/>
          <a:r>
            <a:rPr lang="fr-FR" sz="1600" b="1" dirty="0"/>
            <a:t>28,7 % rachats totaux</a:t>
          </a:r>
        </a:p>
      </dgm:t>
    </dgm:pt>
    <dgm:pt modelId="{4E2C23BA-3431-4D05-8454-91FBF69ED7AA}" type="parTrans" cxnId="{5E2BE1AE-1D01-4715-86CD-C47F4784BB40}">
      <dgm:prSet/>
      <dgm:spPr/>
      <dgm:t>
        <a:bodyPr/>
        <a:lstStyle/>
        <a:p>
          <a:endParaRPr lang="fr-FR"/>
        </a:p>
      </dgm:t>
    </dgm:pt>
    <dgm:pt modelId="{1144E0C9-E740-4389-8DD5-8C1704272A4D}" type="sibTrans" cxnId="{5E2BE1AE-1D01-4715-86CD-C47F4784BB40}">
      <dgm:prSet/>
      <dgm:spPr/>
      <dgm:t>
        <a:bodyPr/>
        <a:lstStyle/>
        <a:p>
          <a:endParaRPr lang="fr-FR"/>
        </a:p>
      </dgm:t>
    </dgm:pt>
    <dgm:pt modelId="{31DE4900-72E4-4538-8174-760D719A1334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algn="l"/>
          <a:r>
            <a:rPr lang="fr-FR" sz="1600" b="1" dirty="0"/>
            <a:t>19,9 % versements libres</a:t>
          </a:r>
        </a:p>
      </dgm:t>
    </dgm:pt>
    <dgm:pt modelId="{430B0FC2-3449-434D-B4AD-A558560AEBC1}" type="sibTrans" cxnId="{856DB6A3-D69B-4F2B-B049-6F5BA1820BF0}">
      <dgm:prSet/>
      <dgm:spPr/>
      <dgm:t>
        <a:bodyPr/>
        <a:lstStyle/>
        <a:p>
          <a:endParaRPr lang="fr-FR"/>
        </a:p>
      </dgm:t>
    </dgm:pt>
    <dgm:pt modelId="{1512E7C6-508D-4AB5-B17F-A9460D2C959E}" type="parTrans" cxnId="{856DB6A3-D69B-4F2B-B049-6F5BA1820BF0}">
      <dgm:prSet/>
      <dgm:spPr/>
      <dgm:t>
        <a:bodyPr/>
        <a:lstStyle/>
        <a:p>
          <a:endParaRPr lang="fr-FR"/>
        </a:p>
      </dgm:t>
    </dgm:pt>
    <dgm:pt modelId="{660DA87A-CE69-4F86-BF70-76273DA7A965}">
      <dgm:prSet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 sz="1600" b="1" dirty="0"/>
            <a:t>14 % demandes de versements</a:t>
          </a:r>
        </a:p>
      </dgm:t>
    </dgm:pt>
    <dgm:pt modelId="{341E489E-346C-47A8-89C7-B29618BB5018}" type="parTrans" cxnId="{B32524BC-FD69-4762-8808-DD85BDE8AC06}">
      <dgm:prSet/>
      <dgm:spPr/>
      <dgm:t>
        <a:bodyPr/>
        <a:lstStyle/>
        <a:p>
          <a:endParaRPr lang="fr-FR"/>
        </a:p>
      </dgm:t>
    </dgm:pt>
    <dgm:pt modelId="{334E85A1-38AA-4D5A-9B4A-7F28B76021FB}" type="sibTrans" cxnId="{B32524BC-FD69-4762-8808-DD85BDE8AC06}">
      <dgm:prSet/>
      <dgm:spPr/>
      <dgm:t>
        <a:bodyPr/>
        <a:lstStyle/>
        <a:p>
          <a:endParaRPr lang="fr-FR"/>
        </a:p>
      </dgm:t>
    </dgm:pt>
    <dgm:pt modelId="{C0431725-E492-4FAE-B943-E2798544A2EF}">
      <dgm:prSet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 sz="1600" b="1" dirty="0"/>
            <a:t>23 % demandes de rachats</a:t>
          </a:r>
        </a:p>
      </dgm:t>
    </dgm:pt>
    <dgm:pt modelId="{29891C73-DD69-4E23-8336-CB7883B66319}" type="parTrans" cxnId="{2FA5352C-1D79-4ED4-B169-83CBE7E148CF}">
      <dgm:prSet/>
      <dgm:spPr/>
      <dgm:t>
        <a:bodyPr/>
        <a:lstStyle/>
        <a:p>
          <a:endParaRPr lang="fr-FR"/>
        </a:p>
      </dgm:t>
    </dgm:pt>
    <dgm:pt modelId="{58A93576-6DE0-4251-AC44-FE91691B01E5}" type="sibTrans" cxnId="{2FA5352C-1D79-4ED4-B169-83CBE7E148CF}">
      <dgm:prSet/>
      <dgm:spPr/>
      <dgm:t>
        <a:bodyPr/>
        <a:lstStyle/>
        <a:p>
          <a:endParaRPr lang="fr-FR"/>
        </a:p>
      </dgm:t>
    </dgm:pt>
    <dgm:pt modelId="{8DB22F74-4AE5-4C61-B05B-D463D9B4C258}">
      <dgm:prSet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fr-FR" sz="1600" b="1" dirty="0"/>
            <a:t>39 % des opérations liées à la connaissance de l’adhérent</a:t>
          </a:r>
        </a:p>
      </dgm:t>
    </dgm:pt>
    <dgm:pt modelId="{CDF5B40B-6F34-4560-AE92-70D9D1E4CE3D}" type="parTrans" cxnId="{F64BE0B3-AC50-44A6-951B-DD89FC88632C}">
      <dgm:prSet/>
      <dgm:spPr/>
      <dgm:t>
        <a:bodyPr/>
        <a:lstStyle/>
        <a:p>
          <a:endParaRPr lang="fr-FR"/>
        </a:p>
      </dgm:t>
    </dgm:pt>
    <dgm:pt modelId="{498B806B-6A38-4232-89C2-C84E9BC0B012}" type="sibTrans" cxnId="{F64BE0B3-AC50-44A6-951B-DD89FC88632C}">
      <dgm:prSet/>
      <dgm:spPr/>
      <dgm:t>
        <a:bodyPr/>
        <a:lstStyle/>
        <a:p>
          <a:endParaRPr lang="fr-FR"/>
        </a:p>
      </dgm:t>
    </dgm:pt>
    <dgm:pt modelId="{7B8E8D89-9C63-4CE4-ADB3-5A67BFECEFA3}" type="pres">
      <dgm:prSet presAssocID="{A3204CED-EC0B-4D4C-B929-224B1A8D71BE}" presName="linearFlow" presStyleCnt="0">
        <dgm:presLayoutVars>
          <dgm:dir/>
          <dgm:resizeHandles val="exact"/>
        </dgm:presLayoutVars>
      </dgm:prSet>
      <dgm:spPr/>
    </dgm:pt>
    <dgm:pt modelId="{DA9DE0E2-C5D2-483C-8DCF-11A5028B72C1}" type="pres">
      <dgm:prSet presAssocID="{E76F3E75-FFDF-4AEA-9776-F5D184A4B428}" presName="comp" presStyleCnt="0"/>
      <dgm:spPr/>
    </dgm:pt>
    <dgm:pt modelId="{7F50B5DB-CB84-498C-9997-57F801EB5AAB}" type="pres">
      <dgm:prSet presAssocID="{E76F3E75-FFDF-4AEA-9776-F5D184A4B428}" presName="rect2" presStyleLbl="node1" presStyleIdx="0" presStyleCnt="2" custScaleY="122760" custLinFactNeighborX="287">
        <dgm:presLayoutVars>
          <dgm:bulletEnabled val="1"/>
        </dgm:presLayoutVars>
      </dgm:prSet>
      <dgm:spPr/>
    </dgm:pt>
    <dgm:pt modelId="{F262443C-D1D8-4D5F-8132-329E333510A4}" type="pres">
      <dgm:prSet presAssocID="{E76F3E75-FFDF-4AEA-9776-F5D184A4B428}" presName="rect1" presStyleLbl="ln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Document avec un remplissage uni"/>
        </a:ext>
      </dgm:extLst>
    </dgm:pt>
    <dgm:pt modelId="{0CF8D987-A1D4-4D40-B144-2CBC6149E452}" type="pres">
      <dgm:prSet presAssocID="{2219FB57-1FFD-42F3-9D7E-70290370CB33}" presName="sibTrans" presStyleCnt="0"/>
      <dgm:spPr/>
    </dgm:pt>
    <dgm:pt modelId="{013415D3-8254-487B-AD7D-EFF7950D70B8}" type="pres">
      <dgm:prSet presAssocID="{A572F885-44DB-4941-9B7E-47858D7CD840}" presName="comp" presStyleCnt="0"/>
      <dgm:spPr/>
    </dgm:pt>
    <dgm:pt modelId="{8B9A4398-7A22-4F42-AC52-AF9F96E4CEEB}" type="pres">
      <dgm:prSet presAssocID="{A572F885-44DB-4941-9B7E-47858D7CD840}" presName="rect2" presStyleLbl="node1" presStyleIdx="1" presStyleCnt="2" custScaleY="111557">
        <dgm:presLayoutVars>
          <dgm:bulletEnabled val="1"/>
        </dgm:presLayoutVars>
      </dgm:prSet>
      <dgm:spPr/>
    </dgm:pt>
    <dgm:pt modelId="{E6DBFCA4-E81A-4ECA-80DC-9B604AF38119}" type="pres">
      <dgm:prSet presAssocID="{A572F885-44DB-4941-9B7E-47858D7CD840}" presName="rect1" presStyleLbl="ln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Presse-papiers partiellement vérifié avec un remplissage uni"/>
        </a:ext>
      </dgm:extLst>
    </dgm:pt>
  </dgm:ptLst>
  <dgm:cxnLst>
    <dgm:cxn modelId="{2FA5352C-1D79-4ED4-B169-83CBE7E148CF}" srcId="{E76F3E75-FFDF-4AEA-9776-F5D184A4B428}" destId="{C0431725-E492-4FAE-B943-E2798544A2EF}" srcOrd="1" destOrd="0" parTransId="{29891C73-DD69-4E23-8336-CB7883B66319}" sibTransId="{58A93576-6DE0-4251-AC44-FE91691B01E5}"/>
    <dgm:cxn modelId="{74ED942E-F602-4842-8E2B-620B35A4F1F0}" type="presOf" srcId="{38024BE1-626E-4924-9622-F0EFE87FCC68}" destId="{8B9A4398-7A22-4F42-AC52-AF9F96E4CEEB}" srcOrd="0" destOrd="2" presId="urn:microsoft.com/office/officeart/2008/layout/AlternatingPictureBlocks"/>
    <dgm:cxn modelId="{F1A6506C-C1C6-4C7C-8249-99A34848663C}" type="presOf" srcId="{A572F885-44DB-4941-9B7E-47858D7CD840}" destId="{8B9A4398-7A22-4F42-AC52-AF9F96E4CEEB}" srcOrd="0" destOrd="0" presId="urn:microsoft.com/office/officeart/2008/layout/AlternatingPictureBlocks"/>
    <dgm:cxn modelId="{80FB576D-DE9E-46A5-A288-C864A2494BF5}" type="presOf" srcId="{A3204CED-EC0B-4D4C-B929-224B1A8D71BE}" destId="{7B8E8D89-9C63-4CE4-ADB3-5A67BFECEFA3}" srcOrd="0" destOrd="0" presId="urn:microsoft.com/office/officeart/2008/layout/AlternatingPictureBlocks"/>
    <dgm:cxn modelId="{4029036E-7B14-44BE-AB15-ACB49C059B19}" type="presOf" srcId="{660DA87A-CE69-4F86-BF70-76273DA7A965}" destId="{7F50B5DB-CB84-498C-9997-57F801EB5AAB}" srcOrd="0" destOrd="1" presId="urn:microsoft.com/office/officeart/2008/layout/AlternatingPictureBlocks"/>
    <dgm:cxn modelId="{95004473-4920-44D5-B43C-E423FC24813B}" type="presOf" srcId="{C0431725-E492-4FAE-B943-E2798544A2EF}" destId="{7F50B5DB-CB84-498C-9997-57F801EB5AAB}" srcOrd="0" destOrd="2" presId="urn:microsoft.com/office/officeart/2008/layout/AlternatingPictureBlocks"/>
    <dgm:cxn modelId="{B5B4AB55-9DAC-4C84-9733-7A9D99090B57}" type="presOf" srcId="{E76F3E75-FFDF-4AEA-9776-F5D184A4B428}" destId="{7F50B5DB-CB84-498C-9997-57F801EB5AAB}" srcOrd="0" destOrd="0" presId="urn:microsoft.com/office/officeart/2008/layout/AlternatingPictureBlocks"/>
    <dgm:cxn modelId="{627CE676-DB33-4FB4-823B-1852E77D0F00}" srcId="{A572F885-44DB-4941-9B7E-47858D7CD840}" destId="{38024BE1-626E-4924-9622-F0EFE87FCC68}" srcOrd="1" destOrd="0" parTransId="{2777FA60-DBF8-4905-97CB-502B10A5380A}" sibTransId="{98C16B22-53F8-4641-886C-0D902F3FB672}"/>
    <dgm:cxn modelId="{DF190A7C-206E-4692-B36F-AF377598263E}" srcId="{A3204CED-EC0B-4D4C-B929-224B1A8D71BE}" destId="{E76F3E75-FFDF-4AEA-9776-F5D184A4B428}" srcOrd="0" destOrd="0" parTransId="{77280335-37FB-4AEE-A90A-7406F9B7100D}" sibTransId="{2219FB57-1FFD-42F3-9D7E-70290370CB33}"/>
    <dgm:cxn modelId="{856DB6A3-D69B-4F2B-B049-6F5BA1820BF0}" srcId="{A572F885-44DB-4941-9B7E-47858D7CD840}" destId="{31DE4900-72E4-4538-8174-760D719A1334}" srcOrd="0" destOrd="0" parTransId="{1512E7C6-508D-4AB5-B17F-A9460D2C959E}" sibTransId="{430B0FC2-3449-434D-B4AD-A558560AEBC1}"/>
    <dgm:cxn modelId="{5E2BE1AE-1D01-4715-86CD-C47F4784BB40}" srcId="{A572F885-44DB-4941-9B7E-47858D7CD840}" destId="{8DD819CB-2970-43A4-BCC1-3C7FD6D2F19B}" srcOrd="2" destOrd="0" parTransId="{4E2C23BA-3431-4D05-8454-91FBF69ED7AA}" sibTransId="{1144E0C9-E740-4389-8DD5-8C1704272A4D}"/>
    <dgm:cxn modelId="{F64BE0B3-AC50-44A6-951B-DD89FC88632C}" srcId="{E76F3E75-FFDF-4AEA-9776-F5D184A4B428}" destId="{8DB22F74-4AE5-4C61-B05B-D463D9B4C258}" srcOrd="2" destOrd="0" parTransId="{CDF5B40B-6F34-4560-AE92-70D9D1E4CE3D}" sibTransId="{498B806B-6A38-4232-89C2-C84E9BC0B012}"/>
    <dgm:cxn modelId="{B32524BC-FD69-4762-8808-DD85BDE8AC06}" srcId="{E76F3E75-FFDF-4AEA-9776-F5D184A4B428}" destId="{660DA87A-CE69-4F86-BF70-76273DA7A965}" srcOrd="0" destOrd="0" parTransId="{341E489E-346C-47A8-89C7-B29618BB5018}" sibTransId="{334E85A1-38AA-4D5A-9B4A-7F28B76021FB}"/>
    <dgm:cxn modelId="{47C32AEF-22B9-4F89-A4A3-2D52A3867557}" type="presOf" srcId="{31DE4900-72E4-4538-8174-760D719A1334}" destId="{8B9A4398-7A22-4F42-AC52-AF9F96E4CEEB}" srcOrd="0" destOrd="1" presId="urn:microsoft.com/office/officeart/2008/layout/AlternatingPictureBlocks"/>
    <dgm:cxn modelId="{0686E7FB-B5D5-480B-BF80-38F6A90A9B6F}" type="presOf" srcId="{8DB22F74-4AE5-4C61-B05B-D463D9B4C258}" destId="{7F50B5DB-CB84-498C-9997-57F801EB5AAB}" srcOrd="0" destOrd="3" presId="urn:microsoft.com/office/officeart/2008/layout/AlternatingPictureBlocks"/>
    <dgm:cxn modelId="{CA48AFFC-8FCE-4BE0-9C69-2B1505A07ACF}" srcId="{A3204CED-EC0B-4D4C-B929-224B1A8D71BE}" destId="{A572F885-44DB-4941-9B7E-47858D7CD840}" srcOrd="1" destOrd="0" parTransId="{8A7CA892-47CA-4E03-BBD0-402136A04397}" sibTransId="{4F7C8A84-4F61-419C-9B28-C4CDCFDF19F5}"/>
    <dgm:cxn modelId="{630F65FE-C42F-4617-82BA-5197F1B3AA62}" type="presOf" srcId="{8DD819CB-2970-43A4-BCC1-3C7FD6D2F19B}" destId="{8B9A4398-7A22-4F42-AC52-AF9F96E4CEEB}" srcOrd="0" destOrd="3" presId="urn:microsoft.com/office/officeart/2008/layout/AlternatingPictureBlocks"/>
    <dgm:cxn modelId="{655C7360-F74E-4576-8271-CF8A8BB5DCF8}" type="presParOf" srcId="{7B8E8D89-9C63-4CE4-ADB3-5A67BFECEFA3}" destId="{DA9DE0E2-C5D2-483C-8DCF-11A5028B72C1}" srcOrd="0" destOrd="0" presId="urn:microsoft.com/office/officeart/2008/layout/AlternatingPictureBlocks"/>
    <dgm:cxn modelId="{C86B3B6B-8C91-4044-9C15-704DA9F4BC2D}" type="presParOf" srcId="{DA9DE0E2-C5D2-483C-8DCF-11A5028B72C1}" destId="{7F50B5DB-CB84-498C-9997-57F801EB5AAB}" srcOrd="0" destOrd="0" presId="urn:microsoft.com/office/officeart/2008/layout/AlternatingPictureBlocks"/>
    <dgm:cxn modelId="{6299E99D-EF59-4F7C-8B0F-A510EFD50480}" type="presParOf" srcId="{DA9DE0E2-C5D2-483C-8DCF-11A5028B72C1}" destId="{F262443C-D1D8-4D5F-8132-329E333510A4}" srcOrd="1" destOrd="0" presId="urn:microsoft.com/office/officeart/2008/layout/AlternatingPictureBlocks"/>
    <dgm:cxn modelId="{6E625EFE-7A31-46B0-B119-1E72131F8E7C}" type="presParOf" srcId="{7B8E8D89-9C63-4CE4-ADB3-5A67BFECEFA3}" destId="{0CF8D987-A1D4-4D40-B144-2CBC6149E452}" srcOrd="1" destOrd="0" presId="urn:microsoft.com/office/officeart/2008/layout/AlternatingPictureBlocks"/>
    <dgm:cxn modelId="{2EDDB4A3-5B89-4D0F-82BE-E5DEA07E5706}" type="presParOf" srcId="{7B8E8D89-9C63-4CE4-ADB3-5A67BFECEFA3}" destId="{013415D3-8254-487B-AD7D-EFF7950D70B8}" srcOrd="2" destOrd="0" presId="urn:microsoft.com/office/officeart/2008/layout/AlternatingPictureBlocks"/>
    <dgm:cxn modelId="{51975614-A2EA-4AD4-ACE0-605C26622D6F}" type="presParOf" srcId="{013415D3-8254-487B-AD7D-EFF7950D70B8}" destId="{8B9A4398-7A22-4F42-AC52-AF9F96E4CEEB}" srcOrd="0" destOrd="0" presId="urn:microsoft.com/office/officeart/2008/layout/AlternatingPictureBlocks"/>
    <dgm:cxn modelId="{10DC26B6-2385-42D5-BD0A-BC2BFAA7863E}" type="presParOf" srcId="{013415D3-8254-487B-AD7D-EFF7950D70B8}" destId="{E6DBFCA4-E81A-4ECA-80DC-9B604AF3811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6BACB-09F9-4290-95F3-C2F1483DF877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6D61F7-1298-4F21-83B4-75F00C9BBF35}">
      <dgm:prSet phldrT="[Texte]" custT="1"/>
      <dgm:spPr/>
      <dgm:t>
        <a:bodyPr/>
        <a:lstStyle/>
        <a:p>
          <a:pPr algn="ctr"/>
          <a:r>
            <a:rPr lang="fr-FR" sz="2000" b="1" dirty="0"/>
            <a:t>302 successions ouvertes en 2024</a:t>
          </a:r>
        </a:p>
      </dgm:t>
    </dgm:pt>
    <dgm:pt modelId="{6969E214-34D8-4D8F-8192-35CEB4981DD9}" type="parTrans" cxnId="{A7CB0FD6-D6A0-49DF-8CF5-F31244747440}">
      <dgm:prSet/>
      <dgm:spPr/>
      <dgm:t>
        <a:bodyPr/>
        <a:lstStyle/>
        <a:p>
          <a:endParaRPr lang="fr-FR"/>
        </a:p>
      </dgm:t>
    </dgm:pt>
    <dgm:pt modelId="{5E3E3041-495A-45F5-8DC8-66CCE0E30C9A}" type="sibTrans" cxnId="{A7CB0FD6-D6A0-49DF-8CF5-F31244747440}">
      <dgm:prSet/>
      <dgm:spPr/>
      <dgm:t>
        <a:bodyPr/>
        <a:lstStyle/>
        <a:p>
          <a:endParaRPr lang="fr-FR"/>
        </a:p>
      </dgm:t>
    </dgm:pt>
    <dgm:pt modelId="{7B7FB439-0E09-42D4-9921-2E8DF3CCA213}">
      <dgm:prSet phldrT="[Texte]" custT="1"/>
      <dgm:spPr/>
      <dgm:t>
        <a:bodyPr/>
        <a:lstStyle/>
        <a:p>
          <a:pPr algn="ctr"/>
          <a:r>
            <a:rPr lang="fr-FR" sz="2000" b="1" dirty="0"/>
            <a:t>75 % dossiers traités en 2 mois</a:t>
          </a:r>
        </a:p>
      </dgm:t>
    </dgm:pt>
    <dgm:pt modelId="{E16222CB-2800-40E1-A3F2-F572CA040709}" type="parTrans" cxnId="{8027FDBC-57BF-4070-B811-43BC35C65008}">
      <dgm:prSet/>
      <dgm:spPr/>
      <dgm:t>
        <a:bodyPr/>
        <a:lstStyle/>
        <a:p>
          <a:endParaRPr lang="fr-FR"/>
        </a:p>
      </dgm:t>
    </dgm:pt>
    <dgm:pt modelId="{82F1D7C0-7F81-4E87-BA36-F0C6EFE038A1}" type="sibTrans" cxnId="{8027FDBC-57BF-4070-B811-43BC35C65008}">
      <dgm:prSet/>
      <dgm:spPr/>
      <dgm:t>
        <a:bodyPr/>
        <a:lstStyle/>
        <a:p>
          <a:endParaRPr lang="fr-FR"/>
        </a:p>
      </dgm:t>
    </dgm:pt>
    <dgm:pt modelId="{0F378BD8-ADB3-4F88-8D3F-390495941EC0}" type="pres">
      <dgm:prSet presAssocID="{E2C6BACB-09F9-4290-95F3-C2F1483DF87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72AF580-E8D2-41EC-B170-AB65DFA0E981}" type="pres">
      <dgm:prSet presAssocID="{E56D61F7-1298-4F21-83B4-75F00C9BBF35}" presName="circle1" presStyleLbl="node1" presStyleIdx="0" presStyleCnt="2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A1141EA7-5476-40BE-85D3-9A72DB1A4EA0}" type="pres">
      <dgm:prSet presAssocID="{E56D61F7-1298-4F21-83B4-75F00C9BBF35}" presName="space" presStyleCnt="0"/>
      <dgm:spPr/>
    </dgm:pt>
    <dgm:pt modelId="{FBFF9433-2596-4F0C-B210-DD8F223EC89F}" type="pres">
      <dgm:prSet presAssocID="{E56D61F7-1298-4F21-83B4-75F00C9BBF35}" presName="rect1" presStyleLbl="alignAcc1" presStyleIdx="0" presStyleCnt="2" custLinFactNeighborX="755" custLinFactNeighborY="-20145"/>
      <dgm:spPr/>
    </dgm:pt>
    <dgm:pt modelId="{0CF58870-A175-4610-9EB4-08E129C1ED5E}" type="pres">
      <dgm:prSet presAssocID="{7B7FB439-0E09-42D4-9921-2E8DF3CCA213}" presName="vertSpace2" presStyleLbl="node1" presStyleIdx="0" presStyleCnt="2"/>
      <dgm:spPr/>
    </dgm:pt>
    <dgm:pt modelId="{33C56436-DE81-4A07-8D8E-0B0E8FE008CB}" type="pres">
      <dgm:prSet presAssocID="{7B7FB439-0E09-42D4-9921-2E8DF3CCA213}" presName="circle2" presStyleLbl="node1" presStyleIdx="1" presStyleCnt="2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C1322083-40ED-4F9F-8ACA-8F578C306554}" type="pres">
      <dgm:prSet presAssocID="{7B7FB439-0E09-42D4-9921-2E8DF3CCA213}" presName="rect2" presStyleLbl="alignAcc1" presStyleIdx="1" presStyleCnt="2"/>
      <dgm:spPr/>
    </dgm:pt>
    <dgm:pt modelId="{D4D46A7D-B313-4B4D-820F-1E2FA5BB70C1}" type="pres">
      <dgm:prSet presAssocID="{E56D61F7-1298-4F21-83B4-75F00C9BBF35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E1463006-E855-4660-9B50-4419C20CEAB8}" type="pres">
      <dgm:prSet presAssocID="{7B7FB439-0E09-42D4-9921-2E8DF3CCA213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63BB71A-D0FB-4948-97A3-029AA364EB49}" type="presOf" srcId="{7B7FB439-0E09-42D4-9921-2E8DF3CCA213}" destId="{E1463006-E855-4660-9B50-4419C20CEAB8}" srcOrd="1" destOrd="0" presId="urn:microsoft.com/office/officeart/2005/8/layout/target3"/>
    <dgm:cxn modelId="{2596542D-958A-4548-80A8-4588DCD898E6}" type="presOf" srcId="{7B7FB439-0E09-42D4-9921-2E8DF3CCA213}" destId="{C1322083-40ED-4F9F-8ACA-8F578C306554}" srcOrd="0" destOrd="0" presId="urn:microsoft.com/office/officeart/2005/8/layout/target3"/>
    <dgm:cxn modelId="{0357F046-C758-48E9-9CFC-CDDDA89F9158}" type="presOf" srcId="{E56D61F7-1298-4F21-83B4-75F00C9BBF35}" destId="{D4D46A7D-B313-4B4D-820F-1E2FA5BB70C1}" srcOrd="1" destOrd="0" presId="urn:microsoft.com/office/officeart/2005/8/layout/target3"/>
    <dgm:cxn modelId="{7125554E-D0B8-4564-9729-68890E0B4091}" type="presOf" srcId="{E2C6BACB-09F9-4290-95F3-C2F1483DF877}" destId="{0F378BD8-ADB3-4F88-8D3F-390495941EC0}" srcOrd="0" destOrd="0" presId="urn:microsoft.com/office/officeart/2005/8/layout/target3"/>
    <dgm:cxn modelId="{D941C190-22CC-4211-B666-69C2D3BA9683}" type="presOf" srcId="{E56D61F7-1298-4F21-83B4-75F00C9BBF35}" destId="{FBFF9433-2596-4F0C-B210-DD8F223EC89F}" srcOrd="0" destOrd="0" presId="urn:microsoft.com/office/officeart/2005/8/layout/target3"/>
    <dgm:cxn modelId="{8027FDBC-57BF-4070-B811-43BC35C65008}" srcId="{E2C6BACB-09F9-4290-95F3-C2F1483DF877}" destId="{7B7FB439-0E09-42D4-9921-2E8DF3CCA213}" srcOrd="1" destOrd="0" parTransId="{E16222CB-2800-40E1-A3F2-F572CA040709}" sibTransId="{82F1D7C0-7F81-4E87-BA36-F0C6EFE038A1}"/>
    <dgm:cxn modelId="{A7CB0FD6-D6A0-49DF-8CF5-F31244747440}" srcId="{E2C6BACB-09F9-4290-95F3-C2F1483DF877}" destId="{E56D61F7-1298-4F21-83B4-75F00C9BBF35}" srcOrd="0" destOrd="0" parTransId="{6969E214-34D8-4D8F-8192-35CEB4981DD9}" sibTransId="{5E3E3041-495A-45F5-8DC8-66CCE0E30C9A}"/>
    <dgm:cxn modelId="{DBF2956D-9217-4A62-8FF0-E24EF2A4F7BC}" type="presParOf" srcId="{0F378BD8-ADB3-4F88-8D3F-390495941EC0}" destId="{B72AF580-E8D2-41EC-B170-AB65DFA0E981}" srcOrd="0" destOrd="0" presId="urn:microsoft.com/office/officeart/2005/8/layout/target3"/>
    <dgm:cxn modelId="{7463DFCE-504B-42C4-9125-F63304491EB5}" type="presParOf" srcId="{0F378BD8-ADB3-4F88-8D3F-390495941EC0}" destId="{A1141EA7-5476-40BE-85D3-9A72DB1A4EA0}" srcOrd="1" destOrd="0" presId="urn:microsoft.com/office/officeart/2005/8/layout/target3"/>
    <dgm:cxn modelId="{0EE13140-843E-4D73-81B8-551D0197CEED}" type="presParOf" srcId="{0F378BD8-ADB3-4F88-8D3F-390495941EC0}" destId="{FBFF9433-2596-4F0C-B210-DD8F223EC89F}" srcOrd="2" destOrd="0" presId="urn:microsoft.com/office/officeart/2005/8/layout/target3"/>
    <dgm:cxn modelId="{4E67E351-081C-4762-8299-600E1F4ECD84}" type="presParOf" srcId="{0F378BD8-ADB3-4F88-8D3F-390495941EC0}" destId="{0CF58870-A175-4610-9EB4-08E129C1ED5E}" srcOrd="3" destOrd="0" presId="urn:microsoft.com/office/officeart/2005/8/layout/target3"/>
    <dgm:cxn modelId="{28F7A68A-E21B-4667-8084-81EA2B7A9142}" type="presParOf" srcId="{0F378BD8-ADB3-4F88-8D3F-390495941EC0}" destId="{33C56436-DE81-4A07-8D8E-0B0E8FE008CB}" srcOrd="4" destOrd="0" presId="urn:microsoft.com/office/officeart/2005/8/layout/target3"/>
    <dgm:cxn modelId="{984DEE56-4068-4CD3-83DA-6A9FF6AFA980}" type="presParOf" srcId="{0F378BD8-ADB3-4F88-8D3F-390495941EC0}" destId="{C1322083-40ED-4F9F-8ACA-8F578C306554}" srcOrd="5" destOrd="0" presId="urn:microsoft.com/office/officeart/2005/8/layout/target3"/>
    <dgm:cxn modelId="{CBBA0A36-E554-4673-BF70-93B8C563E091}" type="presParOf" srcId="{0F378BD8-ADB3-4F88-8D3F-390495941EC0}" destId="{D4D46A7D-B313-4B4D-820F-1E2FA5BB70C1}" srcOrd="6" destOrd="0" presId="urn:microsoft.com/office/officeart/2005/8/layout/target3"/>
    <dgm:cxn modelId="{9B4F8E55-79C2-463A-83C0-C6D9B9C54C11}" type="presParOf" srcId="{0F378BD8-ADB3-4F88-8D3F-390495941EC0}" destId="{E1463006-E855-4660-9B50-4419C20CEAB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C6BACB-09F9-4290-95F3-C2F1483DF87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6D61F7-1298-4F21-83B4-75F00C9BBF35}">
      <dgm:prSet phldrT="[Texte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fr-FR" sz="1600" b="1" dirty="0"/>
            <a:t>Délais de traitement à 10 jours :</a:t>
          </a:r>
        </a:p>
        <a:p>
          <a:pPr algn="ctr"/>
          <a:r>
            <a:rPr lang="fr-FR" sz="1600" b="1" dirty="0"/>
            <a:t> Versements libres : 80 %</a:t>
          </a:r>
        </a:p>
        <a:p>
          <a:pPr algn="ctr"/>
          <a:endParaRPr lang="fr-FR" sz="1600" b="1" dirty="0"/>
        </a:p>
      </dgm:t>
    </dgm:pt>
    <dgm:pt modelId="{6969E214-34D8-4D8F-8192-35CEB4981DD9}" type="parTrans" cxnId="{A7CB0FD6-D6A0-49DF-8CF5-F31244747440}">
      <dgm:prSet/>
      <dgm:spPr/>
      <dgm:t>
        <a:bodyPr/>
        <a:lstStyle/>
        <a:p>
          <a:endParaRPr lang="fr-FR" sz="1600" b="1"/>
        </a:p>
      </dgm:t>
    </dgm:pt>
    <dgm:pt modelId="{5E3E3041-495A-45F5-8DC8-66CCE0E30C9A}" type="sibTrans" cxnId="{A7CB0FD6-D6A0-49DF-8CF5-F31244747440}">
      <dgm:prSet/>
      <dgm:spPr/>
      <dgm:t>
        <a:bodyPr/>
        <a:lstStyle/>
        <a:p>
          <a:endParaRPr lang="fr-FR" sz="1600" b="1"/>
        </a:p>
      </dgm:t>
    </dgm:pt>
    <dgm:pt modelId="{7B7FB439-0E09-42D4-9921-2E8DF3CCA213}">
      <dgm:prSet phldrT="[Texte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fr-FR" sz="1600" b="1" dirty="0"/>
            <a:t>Rachats partiels : 95 % </a:t>
          </a:r>
        </a:p>
      </dgm:t>
    </dgm:pt>
    <dgm:pt modelId="{E16222CB-2800-40E1-A3F2-F572CA040709}" type="parTrans" cxnId="{8027FDBC-57BF-4070-B811-43BC35C65008}">
      <dgm:prSet/>
      <dgm:spPr/>
      <dgm:t>
        <a:bodyPr/>
        <a:lstStyle/>
        <a:p>
          <a:endParaRPr lang="fr-FR" sz="1600" b="1"/>
        </a:p>
      </dgm:t>
    </dgm:pt>
    <dgm:pt modelId="{82F1D7C0-7F81-4E87-BA36-F0C6EFE038A1}" type="sibTrans" cxnId="{8027FDBC-57BF-4070-B811-43BC35C65008}">
      <dgm:prSet/>
      <dgm:spPr/>
      <dgm:t>
        <a:bodyPr/>
        <a:lstStyle/>
        <a:p>
          <a:endParaRPr lang="fr-FR" sz="1600" b="1"/>
        </a:p>
      </dgm:t>
    </dgm:pt>
    <dgm:pt modelId="{8986EB23-9656-4ED2-88DA-9E4F461799BF}">
      <dgm:prSet phldrT="[Texte]" custT="1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fr-FR" sz="1600" b="1" dirty="0"/>
            <a:t>Rachats totaux : 85 % </a:t>
          </a:r>
        </a:p>
      </dgm:t>
    </dgm:pt>
    <dgm:pt modelId="{54041AA0-3AAD-42AB-894B-8583EC17706D}" type="parTrans" cxnId="{47D8DC2F-CF01-4E13-B1B3-19626A27B37C}">
      <dgm:prSet/>
      <dgm:spPr/>
      <dgm:t>
        <a:bodyPr/>
        <a:lstStyle/>
        <a:p>
          <a:endParaRPr lang="fr-FR" sz="1600" b="1"/>
        </a:p>
      </dgm:t>
    </dgm:pt>
    <dgm:pt modelId="{DBBCDAF1-A34C-4948-80B3-6194C7AC1F63}" type="sibTrans" cxnId="{47D8DC2F-CF01-4E13-B1B3-19626A27B37C}">
      <dgm:prSet/>
      <dgm:spPr/>
      <dgm:t>
        <a:bodyPr/>
        <a:lstStyle/>
        <a:p>
          <a:endParaRPr lang="fr-FR" sz="1600" b="1"/>
        </a:p>
      </dgm:t>
    </dgm:pt>
    <dgm:pt modelId="{F4AF0766-758A-405E-BE3B-45E098BC6F8B}">
      <dgm:prSet phldrT="[Texte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algn="ctr"/>
          <a:r>
            <a:rPr lang="fr-FR" sz="1600" b="1" dirty="0"/>
            <a:t>Moyenne toutes demandes : 88 %</a:t>
          </a:r>
        </a:p>
      </dgm:t>
    </dgm:pt>
    <dgm:pt modelId="{EFD2EA96-6F06-4490-8884-99C0BD0E1D21}" type="parTrans" cxnId="{3BA49065-3D09-4C20-86C1-E122CA88B0A7}">
      <dgm:prSet/>
      <dgm:spPr/>
      <dgm:t>
        <a:bodyPr/>
        <a:lstStyle/>
        <a:p>
          <a:endParaRPr lang="fr-FR" sz="1600" b="1"/>
        </a:p>
      </dgm:t>
    </dgm:pt>
    <dgm:pt modelId="{C4A0616C-2702-4EEA-A9B2-B70A8B78F81A}" type="sibTrans" cxnId="{3BA49065-3D09-4C20-86C1-E122CA88B0A7}">
      <dgm:prSet/>
      <dgm:spPr/>
      <dgm:t>
        <a:bodyPr/>
        <a:lstStyle/>
        <a:p>
          <a:endParaRPr lang="fr-FR" sz="1600" b="1"/>
        </a:p>
      </dgm:t>
    </dgm:pt>
    <dgm:pt modelId="{AE22C82D-71FB-4AF6-89FE-12A0BCAB591A}" type="pres">
      <dgm:prSet presAssocID="{E2C6BACB-09F9-4290-95F3-C2F1483DF877}" presName="Name0" presStyleCnt="0">
        <dgm:presLayoutVars>
          <dgm:chMax val="7"/>
          <dgm:chPref val="7"/>
          <dgm:dir/>
        </dgm:presLayoutVars>
      </dgm:prSet>
      <dgm:spPr/>
    </dgm:pt>
    <dgm:pt modelId="{95420C4D-4695-4E6F-98BB-9F8A19666462}" type="pres">
      <dgm:prSet presAssocID="{E2C6BACB-09F9-4290-95F3-C2F1483DF877}" presName="Name1" presStyleCnt="0"/>
      <dgm:spPr/>
    </dgm:pt>
    <dgm:pt modelId="{BD54611E-5C39-422D-912B-37CAC9CC023F}" type="pres">
      <dgm:prSet presAssocID="{E2C6BACB-09F9-4290-95F3-C2F1483DF877}" presName="cycle" presStyleCnt="0"/>
      <dgm:spPr/>
    </dgm:pt>
    <dgm:pt modelId="{15407C01-B28D-445B-B131-2189884FAF8C}" type="pres">
      <dgm:prSet presAssocID="{E2C6BACB-09F9-4290-95F3-C2F1483DF877}" presName="srcNode" presStyleLbl="node1" presStyleIdx="0" presStyleCnt="4"/>
      <dgm:spPr/>
    </dgm:pt>
    <dgm:pt modelId="{6393A0D2-7458-478E-A137-4A0468792232}" type="pres">
      <dgm:prSet presAssocID="{E2C6BACB-09F9-4290-95F3-C2F1483DF877}" presName="conn" presStyleLbl="parChTrans1D2" presStyleIdx="0" presStyleCnt="1"/>
      <dgm:spPr/>
    </dgm:pt>
    <dgm:pt modelId="{1451EF00-7592-43E5-B0C7-83A94B4C60D2}" type="pres">
      <dgm:prSet presAssocID="{E2C6BACB-09F9-4290-95F3-C2F1483DF877}" presName="extraNode" presStyleLbl="node1" presStyleIdx="0" presStyleCnt="4"/>
      <dgm:spPr/>
    </dgm:pt>
    <dgm:pt modelId="{B2922766-0865-4C8A-8BE0-60C0422D7B4A}" type="pres">
      <dgm:prSet presAssocID="{E2C6BACB-09F9-4290-95F3-C2F1483DF877}" presName="dstNode" presStyleLbl="node1" presStyleIdx="0" presStyleCnt="4"/>
      <dgm:spPr/>
    </dgm:pt>
    <dgm:pt modelId="{30DF93C2-692C-4160-A50D-16AC15A29C41}" type="pres">
      <dgm:prSet presAssocID="{E56D61F7-1298-4F21-83B4-75F00C9BBF35}" presName="text_1" presStyleLbl="node1" presStyleIdx="0" presStyleCnt="4" custScaleY="113373">
        <dgm:presLayoutVars>
          <dgm:bulletEnabled val="1"/>
        </dgm:presLayoutVars>
      </dgm:prSet>
      <dgm:spPr/>
    </dgm:pt>
    <dgm:pt modelId="{D9044AEA-F706-40F0-A0CE-AD0317F29CAF}" type="pres">
      <dgm:prSet presAssocID="{E56D61F7-1298-4F21-83B4-75F00C9BBF35}" presName="accent_1" presStyleCnt="0"/>
      <dgm:spPr/>
    </dgm:pt>
    <dgm:pt modelId="{AD7387D2-A7A8-4778-8E85-B4567B5ED4F4}" type="pres">
      <dgm:prSet presAssocID="{E56D61F7-1298-4F21-83B4-75F00C9BBF35}" presName="accentRepeatNode" presStyleLbl="solidFgAcc1" presStyleIdx="0" presStyleCnt="4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9F356D53-EC3D-41C8-A7BB-55867C6FC207}" type="pres">
      <dgm:prSet presAssocID="{7B7FB439-0E09-42D4-9921-2E8DF3CCA213}" presName="text_2" presStyleLbl="node1" presStyleIdx="1" presStyleCnt="4">
        <dgm:presLayoutVars>
          <dgm:bulletEnabled val="1"/>
        </dgm:presLayoutVars>
      </dgm:prSet>
      <dgm:spPr/>
    </dgm:pt>
    <dgm:pt modelId="{2EF53D3D-960D-4FF1-A45A-8BBA64D1041E}" type="pres">
      <dgm:prSet presAssocID="{7B7FB439-0E09-42D4-9921-2E8DF3CCA213}" presName="accent_2" presStyleCnt="0"/>
      <dgm:spPr/>
    </dgm:pt>
    <dgm:pt modelId="{21A9C39E-4519-46C3-B617-5F22875CC625}" type="pres">
      <dgm:prSet presAssocID="{7B7FB439-0E09-42D4-9921-2E8DF3CCA213}" presName="accentRepeatNode" presStyleLbl="solidFgAcc1" presStyleIdx="1" presStyleCnt="4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E5F0D5E1-D5E0-4E3F-A93C-BC9323DC7CDC}" type="pres">
      <dgm:prSet presAssocID="{8986EB23-9656-4ED2-88DA-9E4F461799BF}" presName="text_3" presStyleLbl="node1" presStyleIdx="2" presStyleCnt="4">
        <dgm:presLayoutVars>
          <dgm:bulletEnabled val="1"/>
        </dgm:presLayoutVars>
      </dgm:prSet>
      <dgm:spPr/>
    </dgm:pt>
    <dgm:pt modelId="{1EFDED44-7DA9-46D4-B44D-8BD56775559C}" type="pres">
      <dgm:prSet presAssocID="{8986EB23-9656-4ED2-88DA-9E4F461799BF}" presName="accent_3" presStyleCnt="0"/>
      <dgm:spPr/>
    </dgm:pt>
    <dgm:pt modelId="{290889E1-A0A7-4232-827A-B1469DBC013F}" type="pres">
      <dgm:prSet presAssocID="{8986EB23-9656-4ED2-88DA-9E4F461799BF}" presName="accentRepeatNode" presStyleLbl="solidFgAcc1" presStyleIdx="2" presStyleCnt="4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DF3B8F9F-2D16-47B2-BAB0-0DC17E31B97D}" type="pres">
      <dgm:prSet presAssocID="{F4AF0766-758A-405E-BE3B-45E098BC6F8B}" presName="text_4" presStyleLbl="node1" presStyleIdx="3" presStyleCnt="4">
        <dgm:presLayoutVars>
          <dgm:bulletEnabled val="1"/>
        </dgm:presLayoutVars>
      </dgm:prSet>
      <dgm:spPr/>
    </dgm:pt>
    <dgm:pt modelId="{29C1EBE8-A8BF-436E-9BC3-8BE574A0C46E}" type="pres">
      <dgm:prSet presAssocID="{F4AF0766-758A-405E-BE3B-45E098BC6F8B}" presName="accent_4" presStyleCnt="0"/>
      <dgm:spPr/>
    </dgm:pt>
    <dgm:pt modelId="{FB0B75BE-0B7A-4E3C-BCAE-166B726147EB}" type="pres">
      <dgm:prSet presAssocID="{F4AF0766-758A-405E-BE3B-45E098BC6F8B}" presName="accentRepeatNode" presStyleLbl="solidFgAcc1" presStyleIdx="3" presStyleCnt="4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</dgm:pt>
  </dgm:ptLst>
  <dgm:cxnLst>
    <dgm:cxn modelId="{B7A9B009-5B66-481F-9CD5-2BBFC2243C02}" type="presOf" srcId="{5E3E3041-495A-45F5-8DC8-66CCE0E30C9A}" destId="{6393A0D2-7458-478E-A137-4A0468792232}" srcOrd="0" destOrd="0" presId="urn:microsoft.com/office/officeart/2008/layout/VerticalCurvedList"/>
    <dgm:cxn modelId="{C3D5092A-20A2-4947-97AA-BB50C1B32097}" type="presOf" srcId="{E2C6BACB-09F9-4290-95F3-C2F1483DF877}" destId="{AE22C82D-71FB-4AF6-89FE-12A0BCAB591A}" srcOrd="0" destOrd="0" presId="urn:microsoft.com/office/officeart/2008/layout/VerticalCurvedList"/>
    <dgm:cxn modelId="{47D8DC2F-CF01-4E13-B1B3-19626A27B37C}" srcId="{E2C6BACB-09F9-4290-95F3-C2F1483DF877}" destId="{8986EB23-9656-4ED2-88DA-9E4F461799BF}" srcOrd="2" destOrd="0" parTransId="{54041AA0-3AAD-42AB-894B-8583EC17706D}" sibTransId="{DBBCDAF1-A34C-4948-80B3-6194C7AC1F63}"/>
    <dgm:cxn modelId="{3BA49065-3D09-4C20-86C1-E122CA88B0A7}" srcId="{E2C6BACB-09F9-4290-95F3-C2F1483DF877}" destId="{F4AF0766-758A-405E-BE3B-45E098BC6F8B}" srcOrd="3" destOrd="0" parTransId="{EFD2EA96-6F06-4490-8884-99C0BD0E1D21}" sibTransId="{C4A0616C-2702-4EEA-A9B2-B70A8B78F81A}"/>
    <dgm:cxn modelId="{19667958-3FDA-46C6-BF85-CBB2EE338AAD}" type="presOf" srcId="{F4AF0766-758A-405E-BE3B-45E098BC6F8B}" destId="{DF3B8F9F-2D16-47B2-BAB0-0DC17E31B97D}" srcOrd="0" destOrd="0" presId="urn:microsoft.com/office/officeart/2008/layout/VerticalCurvedList"/>
    <dgm:cxn modelId="{BB4A3F7E-9D56-47CE-84D5-39E7CFAD6F28}" type="presOf" srcId="{7B7FB439-0E09-42D4-9921-2E8DF3CCA213}" destId="{9F356D53-EC3D-41C8-A7BB-55867C6FC207}" srcOrd="0" destOrd="0" presId="urn:microsoft.com/office/officeart/2008/layout/VerticalCurvedList"/>
    <dgm:cxn modelId="{FAEEB59C-0B47-4DED-974A-2C898C3025CD}" type="presOf" srcId="{E56D61F7-1298-4F21-83B4-75F00C9BBF35}" destId="{30DF93C2-692C-4160-A50D-16AC15A29C41}" srcOrd="0" destOrd="0" presId="urn:microsoft.com/office/officeart/2008/layout/VerticalCurvedList"/>
    <dgm:cxn modelId="{8027FDBC-57BF-4070-B811-43BC35C65008}" srcId="{E2C6BACB-09F9-4290-95F3-C2F1483DF877}" destId="{7B7FB439-0E09-42D4-9921-2E8DF3CCA213}" srcOrd="1" destOrd="0" parTransId="{E16222CB-2800-40E1-A3F2-F572CA040709}" sibTransId="{82F1D7C0-7F81-4E87-BA36-F0C6EFE038A1}"/>
    <dgm:cxn modelId="{A7CB0FD6-D6A0-49DF-8CF5-F31244747440}" srcId="{E2C6BACB-09F9-4290-95F3-C2F1483DF877}" destId="{E56D61F7-1298-4F21-83B4-75F00C9BBF35}" srcOrd="0" destOrd="0" parTransId="{6969E214-34D8-4D8F-8192-35CEB4981DD9}" sibTransId="{5E3E3041-495A-45F5-8DC8-66CCE0E30C9A}"/>
    <dgm:cxn modelId="{4C2769F9-BAA4-4CA2-82E1-CC228C3C2EC4}" type="presOf" srcId="{8986EB23-9656-4ED2-88DA-9E4F461799BF}" destId="{E5F0D5E1-D5E0-4E3F-A93C-BC9323DC7CDC}" srcOrd="0" destOrd="0" presId="urn:microsoft.com/office/officeart/2008/layout/VerticalCurvedList"/>
    <dgm:cxn modelId="{5BD36855-F313-4C4B-A30E-72EDBFCA27B6}" type="presParOf" srcId="{AE22C82D-71FB-4AF6-89FE-12A0BCAB591A}" destId="{95420C4D-4695-4E6F-98BB-9F8A19666462}" srcOrd="0" destOrd="0" presId="urn:microsoft.com/office/officeart/2008/layout/VerticalCurvedList"/>
    <dgm:cxn modelId="{C043AAD5-12D2-4EF7-8EA4-8A8EE56B2316}" type="presParOf" srcId="{95420C4D-4695-4E6F-98BB-9F8A19666462}" destId="{BD54611E-5C39-422D-912B-37CAC9CC023F}" srcOrd="0" destOrd="0" presId="urn:microsoft.com/office/officeart/2008/layout/VerticalCurvedList"/>
    <dgm:cxn modelId="{FFF9FC93-29C0-4F8D-9940-1BC63BEF3C66}" type="presParOf" srcId="{BD54611E-5C39-422D-912B-37CAC9CC023F}" destId="{15407C01-B28D-445B-B131-2189884FAF8C}" srcOrd="0" destOrd="0" presId="urn:microsoft.com/office/officeart/2008/layout/VerticalCurvedList"/>
    <dgm:cxn modelId="{236E5E23-8D3E-43F5-A50C-14F6F4683A61}" type="presParOf" srcId="{BD54611E-5C39-422D-912B-37CAC9CC023F}" destId="{6393A0D2-7458-478E-A137-4A0468792232}" srcOrd="1" destOrd="0" presId="urn:microsoft.com/office/officeart/2008/layout/VerticalCurvedList"/>
    <dgm:cxn modelId="{EB294BB4-9B84-4CFC-88FD-9CC894154454}" type="presParOf" srcId="{BD54611E-5C39-422D-912B-37CAC9CC023F}" destId="{1451EF00-7592-43E5-B0C7-83A94B4C60D2}" srcOrd="2" destOrd="0" presId="urn:microsoft.com/office/officeart/2008/layout/VerticalCurvedList"/>
    <dgm:cxn modelId="{610E6104-4875-491E-BDA0-68C1A176A047}" type="presParOf" srcId="{BD54611E-5C39-422D-912B-37CAC9CC023F}" destId="{B2922766-0865-4C8A-8BE0-60C0422D7B4A}" srcOrd="3" destOrd="0" presId="urn:microsoft.com/office/officeart/2008/layout/VerticalCurvedList"/>
    <dgm:cxn modelId="{5BAFFED9-0E02-4E5C-A91D-27CAC778518C}" type="presParOf" srcId="{95420C4D-4695-4E6F-98BB-9F8A19666462}" destId="{30DF93C2-692C-4160-A50D-16AC15A29C41}" srcOrd="1" destOrd="0" presId="urn:microsoft.com/office/officeart/2008/layout/VerticalCurvedList"/>
    <dgm:cxn modelId="{FDA6D80B-0C66-4630-A4E7-60B15A99C499}" type="presParOf" srcId="{95420C4D-4695-4E6F-98BB-9F8A19666462}" destId="{D9044AEA-F706-40F0-A0CE-AD0317F29CAF}" srcOrd="2" destOrd="0" presId="urn:microsoft.com/office/officeart/2008/layout/VerticalCurvedList"/>
    <dgm:cxn modelId="{07334867-B13F-4E1D-A004-C81B3AFEA131}" type="presParOf" srcId="{D9044AEA-F706-40F0-A0CE-AD0317F29CAF}" destId="{AD7387D2-A7A8-4778-8E85-B4567B5ED4F4}" srcOrd="0" destOrd="0" presId="urn:microsoft.com/office/officeart/2008/layout/VerticalCurvedList"/>
    <dgm:cxn modelId="{821F8E00-0988-486A-B39E-396F3EB137F6}" type="presParOf" srcId="{95420C4D-4695-4E6F-98BB-9F8A19666462}" destId="{9F356D53-EC3D-41C8-A7BB-55867C6FC207}" srcOrd="3" destOrd="0" presId="urn:microsoft.com/office/officeart/2008/layout/VerticalCurvedList"/>
    <dgm:cxn modelId="{C186CC65-90E6-4A60-B238-749371A88509}" type="presParOf" srcId="{95420C4D-4695-4E6F-98BB-9F8A19666462}" destId="{2EF53D3D-960D-4FF1-A45A-8BBA64D1041E}" srcOrd="4" destOrd="0" presId="urn:microsoft.com/office/officeart/2008/layout/VerticalCurvedList"/>
    <dgm:cxn modelId="{DCEFB35D-2588-4D0F-829C-8667FA6A80BD}" type="presParOf" srcId="{2EF53D3D-960D-4FF1-A45A-8BBA64D1041E}" destId="{21A9C39E-4519-46C3-B617-5F22875CC625}" srcOrd="0" destOrd="0" presId="urn:microsoft.com/office/officeart/2008/layout/VerticalCurvedList"/>
    <dgm:cxn modelId="{2E13F9A0-3552-4ED9-B9A1-6F53AA40F3B9}" type="presParOf" srcId="{95420C4D-4695-4E6F-98BB-9F8A19666462}" destId="{E5F0D5E1-D5E0-4E3F-A93C-BC9323DC7CDC}" srcOrd="5" destOrd="0" presId="urn:microsoft.com/office/officeart/2008/layout/VerticalCurvedList"/>
    <dgm:cxn modelId="{64242DEE-21D4-460F-A3CB-06EE2B3D0D2E}" type="presParOf" srcId="{95420C4D-4695-4E6F-98BB-9F8A19666462}" destId="{1EFDED44-7DA9-46D4-B44D-8BD56775559C}" srcOrd="6" destOrd="0" presId="urn:microsoft.com/office/officeart/2008/layout/VerticalCurvedList"/>
    <dgm:cxn modelId="{7E92A427-2398-48A0-BAD8-94EDE053A4C6}" type="presParOf" srcId="{1EFDED44-7DA9-46D4-B44D-8BD56775559C}" destId="{290889E1-A0A7-4232-827A-B1469DBC013F}" srcOrd="0" destOrd="0" presId="urn:microsoft.com/office/officeart/2008/layout/VerticalCurvedList"/>
    <dgm:cxn modelId="{6EFCB41A-4473-4AF8-A6AD-7D00BB9A6A39}" type="presParOf" srcId="{95420C4D-4695-4E6F-98BB-9F8A19666462}" destId="{DF3B8F9F-2D16-47B2-BAB0-0DC17E31B97D}" srcOrd="7" destOrd="0" presId="urn:microsoft.com/office/officeart/2008/layout/VerticalCurvedList"/>
    <dgm:cxn modelId="{A40A9CA4-DE7D-4E01-9B4A-F29B3952C07E}" type="presParOf" srcId="{95420C4D-4695-4E6F-98BB-9F8A19666462}" destId="{29C1EBE8-A8BF-436E-9BC3-8BE574A0C46E}" srcOrd="8" destOrd="0" presId="urn:microsoft.com/office/officeart/2008/layout/VerticalCurvedList"/>
    <dgm:cxn modelId="{2D09A580-FC0B-4C73-A7D6-6B3489F5D8F7}" type="presParOf" srcId="{29C1EBE8-A8BF-436E-9BC3-8BE574A0C46E}" destId="{FB0B75BE-0B7A-4E3C-BCAE-166B726147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04CED-EC0B-4D4C-B929-224B1A8D71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D653B77-C911-4843-AFF9-B0C002853441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fr-FR" sz="1600" b="1" dirty="0"/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600" b="1" dirty="0"/>
            <a:t>Une équipe répartie sur deux sites pour vous servir : Bruxelles &amp; Bois-Colombes</a:t>
          </a:r>
        </a:p>
      </dgm:t>
    </dgm:pt>
    <dgm:pt modelId="{41AA5531-5644-436C-AE4E-6F536A861206}" type="parTrans" cxnId="{04F6995C-ECB8-4DE3-BD15-1A58415DC125}">
      <dgm:prSet/>
      <dgm:spPr/>
      <dgm:t>
        <a:bodyPr/>
        <a:lstStyle/>
        <a:p>
          <a:endParaRPr lang="fr-FR"/>
        </a:p>
      </dgm:t>
    </dgm:pt>
    <dgm:pt modelId="{9048D2BE-7329-4A40-9352-1556EAFF7F85}" type="sibTrans" cxnId="{04F6995C-ECB8-4DE3-BD15-1A58415DC125}">
      <dgm:prSet/>
      <dgm:spPr/>
      <dgm:t>
        <a:bodyPr/>
        <a:lstStyle/>
        <a:p>
          <a:endParaRPr lang="fr-FR"/>
        </a:p>
      </dgm:t>
    </dgm:pt>
    <dgm:pt modelId="{02ED7E4E-A345-4981-9627-B324A0B718D6}">
      <dgm:prSet phldrT="[Texte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fr-FR" sz="1200" dirty="0"/>
            <a:t>3 collaboratrices francophones basées à la succursale</a:t>
          </a:r>
        </a:p>
      </dgm:t>
    </dgm:pt>
    <dgm:pt modelId="{8C67CA37-D4C5-41C2-9113-1530C1AB6842}" type="parTrans" cxnId="{FDE0E032-90FE-4F89-8247-281F651377FD}">
      <dgm:prSet/>
      <dgm:spPr/>
      <dgm:t>
        <a:bodyPr/>
        <a:lstStyle/>
        <a:p>
          <a:endParaRPr lang="fr-FR"/>
        </a:p>
      </dgm:t>
    </dgm:pt>
    <dgm:pt modelId="{771504BC-F524-4841-A34E-1E3DA8FDA717}" type="sibTrans" cxnId="{FDE0E032-90FE-4F89-8247-281F651377FD}">
      <dgm:prSet/>
      <dgm:spPr/>
      <dgm:t>
        <a:bodyPr/>
        <a:lstStyle/>
        <a:p>
          <a:endParaRPr lang="fr-FR"/>
        </a:p>
      </dgm:t>
    </dgm:pt>
    <dgm:pt modelId="{E4972F4F-743D-4618-987E-5A4C4581ED97}">
      <dgm:prSet phldrT="[Texte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fr-FR" sz="1200" dirty="0"/>
            <a:t>3 collaborateurs néerlandophones basés au siège Abeille Vie</a:t>
          </a:r>
        </a:p>
      </dgm:t>
    </dgm:pt>
    <dgm:pt modelId="{B2EBF156-9406-4627-AC5B-266E90549BDF}" type="parTrans" cxnId="{7D25AEB1-0779-4005-87DA-EBA33B373ADC}">
      <dgm:prSet/>
      <dgm:spPr/>
      <dgm:t>
        <a:bodyPr/>
        <a:lstStyle/>
        <a:p>
          <a:endParaRPr lang="fr-FR"/>
        </a:p>
      </dgm:t>
    </dgm:pt>
    <dgm:pt modelId="{685C8C44-6A04-4689-8B6F-98E0D341401B}" type="sibTrans" cxnId="{7D25AEB1-0779-4005-87DA-EBA33B373ADC}">
      <dgm:prSet/>
      <dgm:spPr/>
      <dgm:t>
        <a:bodyPr/>
        <a:lstStyle/>
        <a:p>
          <a:endParaRPr lang="fr-FR"/>
        </a:p>
      </dgm:t>
    </dgm:pt>
    <dgm:pt modelId="{E76F3E75-FFDF-4AEA-9776-F5D184A4B428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/>
            <a:t>Lignes téléphoniques</a:t>
          </a:r>
        </a:p>
      </dgm:t>
    </dgm:pt>
    <dgm:pt modelId="{77280335-37FB-4AEE-A90A-7406F9B7100D}" type="parTrans" cxnId="{DF190A7C-206E-4692-B36F-AF377598263E}">
      <dgm:prSet/>
      <dgm:spPr/>
      <dgm:t>
        <a:bodyPr/>
        <a:lstStyle/>
        <a:p>
          <a:endParaRPr lang="fr-FR"/>
        </a:p>
      </dgm:t>
    </dgm:pt>
    <dgm:pt modelId="{2219FB57-1FFD-42F3-9D7E-70290370CB33}" type="sibTrans" cxnId="{DF190A7C-206E-4692-B36F-AF377598263E}">
      <dgm:prSet/>
      <dgm:spPr/>
      <dgm:t>
        <a:bodyPr/>
        <a:lstStyle/>
        <a:p>
          <a:endParaRPr lang="fr-FR"/>
        </a:p>
      </dgm:t>
    </dgm:pt>
    <dgm:pt modelId="{FA4CB07E-C65C-4DEE-81EF-92CF20A42AC1}">
      <dgm:prSet phldrT="[Texte]" custT="1"/>
      <dgm:spPr/>
      <dgm:t>
        <a:bodyPr/>
        <a:lstStyle/>
        <a:p>
          <a:r>
            <a:rPr lang="fr-FR" sz="1600" dirty="0"/>
            <a:t>02 627 47 00 </a:t>
          </a:r>
          <a:r>
            <a:rPr lang="fr-FR" sz="1600" i="1" dirty="0"/>
            <a:t>(FR)</a:t>
          </a:r>
        </a:p>
      </dgm:t>
    </dgm:pt>
    <dgm:pt modelId="{E0734E3D-E93E-40A3-B344-21776116A042}" type="parTrans" cxnId="{8016EEE1-A269-4EAF-B17A-89236C7FB5C6}">
      <dgm:prSet/>
      <dgm:spPr/>
      <dgm:t>
        <a:bodyPr/>
        <a:lstStyle/>
        <a:p>
          <a:endParaRPr lang="fr-FR"/>
        </a:p>
      </dgm:t>
    </dgm:pt>
    <dgm:pt modelId="{2FC4268C-DBF6-444F-B733-D6C29E1178F0}" type="sibTrans" cxnId="{8016EEE1-A269-4EAF-B17A-89236C7FB5C6}">
      <dgm:prSet/>
      <dgm:spPr/>
      <dgm:t>
        <a:bodyPr/>
        <a:lstStyle/>
        <a:p>
          <a:endParaRPr lang="fr-FR"/>
        </a:p>
      </dgm:t>
    </dgm:pt>
    <dgm:pt modelId="{A52E0E6B-8D68-45B3-B2CB-1224726BE9A9}">
      <dgm:prSet phldrT="[Texte]" custT="1"/>
      <dgm:spPr/>
      <dgm:t>
        <a:bodyPr/>
        <a:lstStyle/>
        <a:p>
          <a:r>
            <a:rPr lang="fr-FR" sz="1600" dirty="0"/>
            <a:t>02 627 47 01 </a:t>
          </a:r>
          <a:r>
            <a:rPr lang="fr-FR" sz="1600" i="1" dirty="0"/>
            <a:t>(NL)</a:t>
          </a:r>
        </a:p>
      </dgm:t>
    </dgm:pt>
    <dgm:pt modelId="{FB3DE590-D5DB-484D-A2D9-B51E1CED4949}" type="parTrans" cxnId="{5AA53792-DACB-448D-AAF4-1F2486D16F90}">
      <dgm:prSet/>
      <dgm:spPr/>
      <dgm:t>
        <a:bodyPr/>
        <a:lstStyle/>
        <a:p>
          <a:endParaRPr lang="fr-FR"/>
        </a:p>
      </dgm:t>
    </dgm:pt>
    <dgm:pt modelId="{F347AB5E-F0E3-4328-87BF-84F98BEA49DF}" type="sibTrans" cxnId="{5AA53792-DACB-448D-AAF4-1F2486D16F90}">
      <dgm:prSet/>
      <dgm:spPr/>
      <dgm:t>
        <a:bodyPr/>
        <a:lstStyle/>
        <a:p>
          <a:endParaRPr lang="fr-FR"/>
        </a:p>
      </dgm:t>
    </dgm:pt>
    <dgm:pt modelId="{A572F885-44DB-4941-9B7E-47858D7CD840}">
      <dgm:prSet phldrT="[Texte]" custT="1"/>
      <dgm:spPr/>
      <dgm:t>
        <a:bodyPr/>
        <a:lstStyle/>
        <a:p>
          <a:endParaRPr lang="fr-FR" sz="1600" b="1" dirty="0"/>
        </a:p>
        <a:p>
          <a:r>
            <a:rPr lang="fr-FR" sz="1600" b="1" dirty="0"/>
            <a:t>Adresses</a:t>
          </a:r>
          <a:r>
            <a:rPr lang="fr-FR" sz="1600" dirty="0"/>
            <a:t> </a:t>
          </a:r>
        </a:p>
      </dgm:t>
    </dgm:pt>
    <dgm:pt modelId="{8A7CA892-47CA-4E03-BBD0-402136A04397}" type="parTrans" cxnId="{CA48AFFC-8FCE-4BE0-9C69-2B1505A07ACF}">
      <dgm:prSet/>
      <dgm:spPr/>
      <dgm:t>
        <a:bodyPr/>
        <a:lstStyle/>
        <a:p>
          <a:endParaRPr lang="fr-FR"/>
        </a:p>
      </dgm:t>
    </dgm:pt>
    <dgm:pt modelId="{4F7C8A84-4F61-419C-9B28-C4CDCFDF19F5}" type="sibTrans" cxnId="{CA48AFFC-8FCE-4BE0-9C69-2B1505A07ACF}">
      <dgm:prSet/>
      <dgm:spPr/>
      <dgm:t>
        <a:bodyPr/>
        <a:lstStyle/>
        <a:p>
          <a:endParaRPr lang="fr-FR"/>
        </a:p>
      </dgm:t>
    </dgm:pt>
    <dgm:pt modelId="{49F18DD3-FF29-4A8A-8A65-26AA6777D445}">
      <dgm:prSet phldrT="[Texte]" custT="1"/>
      <dgm:spPr/>
      <dgm:t>
        <a:bodyPr/>
        <a:lstStyle/>
        <a:p>
          <a:r>
            <a:rPr lang="fr-FR" sz="1600"/>
            <a:t>Site internet : </a:t>
          </a:r>
          <a:r>
            <a:rPr lang="fr-FR" sz="16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www.afer-europe.com</a:t>
          </a:r>
          <a:r>
            <a:rPr lang="fr-FR" sz="1600"/>
            <a:t> </a:t>
          </a:r>
          <a:endParaRPr lang="fr-FR" sz="1600" dirty="0"/>
        </a:p>
      </dgm:t>
    </dgm:pt>
    <dgm:pt modelId="{88B34E04-D413-464F-AB9C-30B7D65C0323}" type="parTrans" cxnId="{33133C0C-BD6C-4005-BF5A-5DD9BB88101F}">
      <dgm:prSet/>
      <dgm:spPr/>
      <dgm:t>
        <a:bodyPr/>
        <a:lstStyle/>
        <a:p>
          <a:endParaRPr lang="fr-FR"/>
        </a:p>
      </dgm:t>
    </dgm:pt>
    <dgm:pt modelId="{C1F60C14-9A02-41B7-B79B-3EA1F2985ABE}" type="sibTrans" cxnId="{33133C0C-BD6C-4005-BF5A-5DD9BB88101F}">
      <dgm:prSet/>
      <dgm:spPr/>
      <dgm:t>
        <a:bodyPr/>
        <a:lstStyle/>
        <a:p>
          <a:endParaRPr lang="fr-FR"/>
        </a:p>
      </dgm:t>
    </dgm:pt>
    <dgm:pt modelId="{1D536ECA-2B89-4FDC-88DF-3758BB500427}">
      <dgm:prSet phldrT="[Texte]" custT="1"/>
      <dgm:spPr/>
      <dgm:t>
        <a:bodyPr/>
        <a:lstStyle/>
        <a:p>
          <a:r>
            <a:rPr lang="fr-FR" sz="1600"/>
            <a:t>Email : </a:t>
          </a:r>
          <a:r>
            <a:rPr lang="fr-FR" sz="16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afer-europe@abeille-assurances.fr</a:t>
          </a:r>
          <a:r>
            <a:rPr lang="fr-FR" sz="1600"/>
            <a:t> </a:t>
          </a:r>
          <a:endParaRPr lang="fr-FR" sz="1600" dirty="0"/>
        </a:p>
      </dgm:t>
    </dgm:pt>
    <dgm:pt modelId="{9F580806-373B-4F96-9E5E-649641645187}" type="sibTrans" cxnId="{9D0EC5B6-3B82-440E-948A-DDFC48ED39FC}">
      <dgm:prSet/>
      <dgm:spPr/>
      <dgm:t>
        <a:bodyPr/>
        <a:lstStyle/>
        <a:p>
          <a:endParaRPr lang="fr-FR"/>
        </a:p>
      </dgm:t>
    </dgm:pt>
    <dgm:pt modelId="{F109AF02-9634-4BDA-8B36-D67B26EE0F44}" type="parTrans" cxnId="{9D0EC5B6-3B82-440E-948A-DDFC48ED39FC}">
      <dgm:prSet/>
      <dgm:spPr/>
      <dgm:t>
        <a:bodyPr/>
        <a:lstStyle/>
        <a:p>
          <a:endParaRPr lang="fr-FR"/>
        </a:p>
      </dgm:t>
    </dgm:pt>
    <dgm:pt modelId="{151DE0FB-401A-4E8E-972E-5DF4568111DE}">
      <dgm:prSet phldrT="[Texte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  <a:buFontTx/>
            <a:buNone/>
          </a:pPr>
          <a:r>
            <a:rPr lang="fr-FR" sz="1200" dirty="0"/>
            <a:t>Avenue Louise 231 - 1050 Bruxelles</a:t>
          </a:r>
        </a:p>
      </dgm:t>
    </dgm:pt>
    <dgm:pt modelId="{76C2E01D-4E08-48CF-931E-BCF8F31121D2}" type="parTrans" cxnId="{42197EF8-EE15-46EE-A345-1E47FF29C411}">
      <dgm:prSet/>
      <dgm:spPr/>
      <dgm:t>
        <a:bodyPr/>
        <a:lstStyle/>
        <a:p>
          <a:endParaRPr lang="fr-FR"/>
        </a:p>
      </dgm:t>
    </dgm:pt>
    <dgm:pt modelId="{2E5C41BD-1A70-4D52-A194-C18428B56640}" type="sibTrans" cxnId="{42197EF8-EE15-46EE-A345-1E47FF29C411}">
      <dgm:prSet/>
      <dgm:spPr/>
      <dgm:t>
        <a:bodyPr/>
        <a:lstStyle/>
        <a:p>
          <a:endParaRPr lang="fr-FR"/>
        </a:p>
      </dgm:t>
    </dgm:pt>
    <dgm:pt modelId="{77E16B45-FAC5-4806-A577-A5C23A2BA890}">
      <dgm:prSet phldrT="[Texte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  <a:buFontTx/>
            <a:buNone/>
          </a:pPr>
          <a:r>
            <a:rPr lang="fr-FR" sz="1200" dirty="0"/>
            <a:t>70 avenue de l’Europe – 92270 Bois-Colombes - France</a:t>
          </a:r>
        </a:p>
      </dgm:t>
    </dgm:pt>
    <dgm:pt modelId="{608FB717-B7EC-4DDA-B79A-FBDF2C0F9125}" type="parTrans" cxnId="{0E37DEAB-0149-46CA-82C6-269E9F07E88A}">
      <dgm:prSet/>
      <dgm:spPr/>
      <dgm:t>
        <a:bodyPr/>
        <a:lstStyle/>
        <a:p>
          <a:endParaRPr lang="fr-FR"/>
        </a:p>
      </dgm:t>
    </dgm:pt>
    <dgm:pt modelId="{40F79BF0-FC34-44ED-8E7F-D72362FBF199}" type="sibTrans" cxnId="{0E37DEAB-0149-46CA-82C6-269E9F07E88A}">
      <dgm:prSet/>
      <dgm:spPr/>
      <dgm:t>
        <a:bodyPr/>
        <a:lstStyle/>
        <a:p>
          <a:endParaRPr lang="fr-FR"/>
        </a:p>
      </dgm:t>
    </dgm:pt>
    <dgm:pt modelId="{7ADB3C5A-403B-408C-BA11-076D2F160F38}" type="pres">
      <dgm:prSet presAssocID="{A3204CED-EC0B-4D4C-B929-224B1A8D71BE}" presName="linear" presStyleCnt="0">
        <dgm:presLayoutVars>
          <dgm:dir/>
          <dgm:resizeHandles val="exact"/>
        </dgm:presLayoutVars>
      </dgm:prSet>
      <dgm:spPr/>
    </dgm:pt>
    <dgm:pt modelId="{364D7551-A11B-4B3F-A3B2-5F73F5629619}" type="pres">
      <dgm:prSet presAssocID="{3D653B77-C911-4843-AFF9-B0C002853441}" presName="comp" presStyleCnt="0"/>
      <dgm:spPr/>
    </dgm:pt>
    <dgm:pt modelId="{B897FFC8-4FBE-49B2-9ED4-8F8702B0AEB8}" type="pres">
      <dgm:prSet presAssocID="{3D653B77-C911-4843-AFF9-B0C002853441}" presName="box" presStyleLbl="node1" presStyleIdx="0" presStyleCnt="3" custScaleY="120103" custLinFactNeighborX="47599" custLinFactNeighborY="-99616"/>
      <dgm:spPr/>
    </dgm:pt>
    <dgm:pt modelId="{CC23A1E9-6341-497D-9AE0-E69BE24293A3}" type="pres">
      <dgm:prSet presAssocID="{3D653B77-C911-4843-AFF9-B0C002853441}" presName="img" presStyleLbl="fgImgPlace1" presStyleIdx="0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Utilisateurs avec un remplissage uni"/>
        </a:ext>
      </dgm:extLst>
    </dgm:pt>
    <dgm:pt modelId="{D2EF47F4-3647-45F2-B6F0-566D27FE78D9}" type="pres">
      <dgm:prSet presAssocID="{3D653B77-C911-4843-AFF9-B0C002853441}" presName="text" presStyleLbl="node1" presStyleIdx="0" presStyleCnt="3">
        <dgm:presLayoutVars>
          <dgm:bulletEnabled val="1"/>
        </dgm:presLayoutVars>
      </dgm:prSet>
      <dgm:spPr/>
    </dgm:pt>
    <dgm:pt modelId="{D426007D-7E14-4925-B736-2B6230646F0B}" type="pres">
      <dgm:prSet presAssocID="{9048D2BE-7329-4A40-9352-1556EAFF7F85}" presName="spacer" presStyleCnt="0"/>
      <dgm:spPr/>
    </dgm:pt>
    <dgm:pt modelId="{1B7D8661-A9DF-4DDB-944A-A70BD0E2470C}" type="pres">
      <dgm:prSet presAssocID="{E76F3E75-FFDF-4AEA-9776-F5D184A4B428}" presName="comp" presStyleCnt="0"/>
      <dgm:spPr/>
    </dgm:pt>
    <dgm:pt modelId="{224B6F7C-3A61-4358-819D-FFAB544E0BFA}" type="pres">
      <dgm:prSet presAssocID="{E76F3E75-FFDF-4AEA-9776-F5D184A4B428}" presName="box" presStyleLbl="node1" presStyleIdx="1" presStyleCnt="3"/>
      <dgm:spPr/>
    </dgm:pt>
    <dgm:pt modelId="{51959923-9A21-437B-9A7B-7F439056EA43}" type="pres">
      <dgm:prSet presAssocID="{E76F3E75-FFDF-4AEA-9776-F5D184A4B428}" presName="img" presStyleLbl="fgImgPlac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Combiné avec un remplissage uni"/>
        </a:ext>
      </dgm:extLst>
    </dgm:pt>
    <dgm:pt modelId="{80A6BA7E-BEAC-45E2-A2A9-316EF1F48359}" type="pres">
      <dgm:prSet presAssocID="{E76F3E75-FFDF-4AEA-9776-F5D184A4B428}" presName="text" presStyleLbl="node1" presStyleIdx="1" presStyleCnt="3">
        <dgm:presLayoutVars>
          <dgm:bulletEnabled val="1"/>
        </dgm:presLayoutVars>
      </dgm:prSet>
      <dgm:spPr/>
    </dgm:pt>
    <dgm:pt modelId="{AB50201B-9D2F-4B6B-A72A-43C46FF1653F}" type="pres">
      <dgm:prSet presAssocID="{2219FB57-1FFD-42F3-9D7E-70290370CB33}" presName="spacer" presStyleCnt="0"/>
      <dgm:spPr/>
    </dgm:pt>
    <dgm:pt modelId="{D1EE2B06-5634-4005-B15A-A7CACE7A075B}" type="pres">
      <dgm:prSet presAssocID="{A572F885-44DB-4941-9B7E-47858D7CD840}" presName="comp" presStyleCnt="0"/>
      <dgm:spPr/>
    </dgm:pt>
    <dgm:pt modelId="{7ABBE420-F79F-409B-9BDC-DA01328E942B}" type="pres">
      <dgm:prSet presAssocID="{A572F885-44DB-4941-9B7E-47858D7CD840}" presName="box" presStyleLbl="node1" presStyleIdx="2" presStyleCnt="3"/>
      <dgm:spPr/>
    </dgm:pt>
    <dgm:pt modelId="{FB50A8D5-FF13-4A10-A101-6DF57276FB1D}" type="pres">
      <dgm:prSet presAssocID="{A572F885-44DB-4941-9B7E-47858D7CD840}" presName="img" presStyleLbl="fgImgPlac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Internet avec un remplissage uni"/>
        </a:ext>
      </dgm:extLst>
    </dgm:pt>
    <dgm:pt modelId="{2EF5F3D8-B1D1-466F-9688-11AD3909471C}" type="pres">
      <dgm:prSet presAssocID="{A572F885-44DB-4941-9B7E-47858D7CD840}" presName="text" presStyleLbl="node1" presStyleIdx="2" presStyleCnt="3">
        <dgm:presLayoutVars>
          <dgm:bulletEnabled val="1"/>
        </dgm:presLayoutVars>
      </dgm:prSet>
      <dgm:spPr/>
    </dgm:pt>
  </dgm:ptLst>
  <dgm:cxnLst>
    <dgm:cxn modelId="{33133C0C-BD6C-4005-BF5A-5DD9BB88101F}" srcId="{A572F885-44DB-4941-9B7E-47858D7CD840}" destId="{49F18DD3-FF29-4A8A-8A65-26AA6777D445}" srcOrd="1" destOrd="0" parTransId="{88B34E04-D413-464F-AB9C-30B7D65C0323}" sibTransId="{C1F60C14-9A02-41B7-B79B-3EA1F2985ABE}"/>
    <dgm:cxn modelId="{65E11F10-7365-4667-9F7B-7CAEF3BE9895}" type="presOf" srcId="{E4972F4F-743D-4618-987E-5A4C4581ED97}" destId="{D2EF47F4-3647-45F2-B6F0-566D27FE78D9}" srcOrd="1" destOrd="3" presId="urn:microsoft.com/office/officeart/2005/8/layout/vList4"/>
    <dgm:cxn modelId="{C55EB211-EDBB-444E-A383-E081BE31B49B}" type="presOf" srcId="{A572F885-44DB-4941-9B7E-47858D7CD840}" destId="{7ABBE420-F79F-409B-9BDC-DA01328E942B}" srcOrd="0" destOrd="0" presId="urn:microsoft.com/office/officeart/2005/8/layout/vList4"/>
    <dgm:cxn modelId="{909CFC25-B4EB-4C11-89AA-69D5C31BBCAB}" type="presOf" srcId="{49F18DD3-FF29-4A8A-8A65-26AA6777D445}" destId="{2EF5F3D8-B1D1-466F-9688-11AD3909471C}" srcOrd="1" destOrd="2" presId="urn:microsoft.com/office/officeart/2005/8/layout/vList4"/>
    <dgm:cxn modelId="{FDE0E032-90FE-4F89-8247-281F651377FD}" srcId="{3D653B77-C911-4843-AFF9-B0C002853441}" destId="{02ED7E4E-A345-4981-9627-B324A0B718D6}" srcOrd="0" destOrd="0" parTransId="{8C67CA37-D4C5-41C2-9113-1530C1AB6842}" sibTransId="{771504BC-F524-4841-A34E-1E3DA8FDA717}"/>
    <dgm:cxn modelId="{95C78B39-3C00-4845-9708-49D2CE8283DE}" type="presOf" srcId="{A52E0E6B-8D68-45B3-B2CB-1224726BE9A9}" destId="{224B6F7C-3A61-4358-819D-FFAB544E0BFA}" srcOrd="0" destOrd="2" presId="urn:microsoft.com/office/officeart/2005/8/layout/vList4"/>
    <dgm:cxn modelId="{04F6995C-ECB8-4DE3-BD15-1A58415DC125}" srcId="{A3204CED-EC0B-4D4C-B929-224B1A8D71BE}" destId="{3D653B77-C911-4843-AFF9-B0C002853441}" srcOrd="0" destOrd="0" parTransId="{41AA5531-5644-436C-AE4E-6F536A861206}" sibTransId="{9048D2BE-7329-4A40-9352-1556EAFF7F85}"/>
    <dgm:cxn modelId="{E7AC5742-C928-4278-A68A-2AF56CD902BD}" type="presOf" srcId="{E76F3E75-FFDF-4AEA-9776-F5D184A4B428}" destId="{80A6BA7E-BEAC-45E2-A2A9-316EF1F48359}" srcOrd="1" destOrd="0" presId="urn:microsoft.com/office/officeart/2005/8/layout/vList4"/>
    <dgm:cxn modelId="{8B610248-B138-4B30-9710-82ADCEC1EEF9}" type="presOf" srcId="{151DE0FB-401A-4E8E-972E-5DF4568111DE}" destId="{D2EF47F4-3647-45F2-B6F0-566D27FE78D9}" srcOrd="1" destOrd="2" presId="urn:microsoft.com/office/officeart/2005/8/layout/vList4"/>
    <dgm:cxn modelId="{50F2F34E-0CA9-4354-8FFD-3EC9DFC8C76C}" type="presOf" srcId="{77E16B45-FAC5-4806-A577-A5C23A2BA890}" destId="{D2EF47F4-3647-45F2-B6F0-566D27FE78D9}" srcOrd="1" destOrd="4" presId="urn:microsoft.com/office/officeart/2005/8/layout/vList4"/>
    <dgm:cxn modelId="{1E69AF70-65A8-43C2-81C8-E05ED6608B71}" type="presOf" srcId="{3D653B77-C911-4843-AFF9-B0C002853441}" destId="{B897FFC8-4FBE-49B2-9ED4-8F8702B0AEB8}" srcOrd="0" destOrd="0" presId="urn:microsoft.com/office/officeart/2005/8/layout/vList4"/>
    <dgm:cxn modelId="{DADBF876-B9D6-44A4-998A-CE9532F62B34}" type="presOf" srcId="{E4972F4F-743D-4618-987E-5A4C4581ED97}" destId="{B897FFC8-4FBE-49B2-9ED4-8F8702B0AEB8}" srcOrd="0" destOrd="3" presId="urn:microsoft.com/office/officeart/2005/8/layout/vList4"/>
    <dgm:cxn modelId="{02B3F67A-101B-48FE-8AF0-C8B28820FF4D}" type="presOf" srcId="{1D536ECA-2B89-4FDC-88DF-3758BB500427}" destId="{2EF5F3D8-B1D1-466F-9688-11AD3909471C}" srcOrd="1" destOrd="1" presId="urn:microsoft.com/office/officeart/2005/8/layout/vList4"/>
    <dgm:cxn modelId="{DF190A7C-206E-4692-B36F-AF377598263E}" srcId="{A3204CED-EC0B-4D4C-B929-224B1A8D71BE}" destId="{E76F3E75-FFDF-4AEA-9776-F5D184A4B428}" srcOrd="1" destOrd="0" parTransId="{77280335-37FB-4AEE-A90A-7406F9B7100D}" sibTransId="{2219FB57-1FFD-42F3-9D7E-70290370CB33}"/>
    <dgm:cxn modelId="{E04F177F-70F7-44DD-803F-2AC3052283B3}" type="presOf" srcId="{77E16B45-FAC5-4806-A577-A5C23A2BA890}" destId="{B897FFC8-4FBE-49B2-9ED4-8F8702B0AEB8}" srcOrd="0" destOrd="4" presId="urn:microsoft.com/office/officeart/2005/8/layout/vList4"/>
    <dgm:cxn modelId="{5AA53792-DACB-448D-AAF4-1F2486D16F90}" srcId="{E76F3E75-FFDF-4AEA-9776-F5D184A4B428}" destId="{A52E0E6B-8D68-45B3-B2CB-1224726BE9A9}" srcOrd="1" destOrd="0" parTransId="{FB3DE590-D5DB-484D-A2D9-B51E1CED4949}" sibTransId="{F347AB5E-F0E3-4328-87BF-84F98BEA49DF}"/>
    <dgm:cxn modelId="{40F526A4-F51C-4D1D-8D80-AB133650EC1E}" type="presOf" srcId="{E76F3E75-FFDF-4AEA-9776-F5D184A4B428}" destId="{224B6F7C-3A61-4358-819D-FFAB544E0BFA}" srcOrd="0" destOrd="0" presId="urn:microsoft.com/office/officeart/2005/8/layout/vList4"/>
    <dgm:cxn modelId="{62F62CA5-451C-4826-8461-5758E0AEF347}" type="presOf" srcId="{A52E0E6B-8D68-45B3-B2CB-1224726BE9A9}" destId="{80A6BA7E-BEAC-45E2-A2A9-316EF1F48359}" srcOrd="1" destOrd="2" presId="urn:microsoft.com/office/officeart/2005/8/layout/vList4"/>
    <dgm:cxn modelId="{3613A2A8-11E6-4EFE-941C-C82BB8E61F50}" type="presOf" srcId="{A3204CED-EC0B-4D4C-B929-224B1A8D71BE}" destId="{7ADB3C5A-403B-408C-BA11-076D2F160F38}" srcOrd="0" destOrd="0" presId="urn:microsoft.com/office/officeart/2005/8/layout/vList4"/>
    <dgm:cxn modelId="{0E37DEAB-0149-46CA-82C6-269E9F07E88A}" srcId="{E4972F4F-743D-4618-987E-5A4C4581ED97}" destId="{77E16B45-FAC5-4806-A577-A5C23A2BA890}" srcOrd="0" destOrd="0" parTransId="{608FB717-B7EC-4DDA-B79A-FBDF2C0F9125}" sibTransId="{40F79BF0-FC34-44ED-8E7F-D72362FBF199}"/>
    <dgm:cxn modelId="{7D25AEB1-0779-4005-87DA-EBA33B373ADC}" srcId="{3D653B77-C911-4843-AFF9-B0C002853441}" destId="{E4972F4F-743D-4618-987E-5A4C4581ED97}" srcOrd="1" destOrd="0" parTransId="{B2EBF156-9406-4627-AC5B-266E90549BDF}" sibTransId="{685C8C44-6A04-4689-8B6F-98E0D341401B}"/>
    <dgm:cxn modelId="{9D0EC5B6-3B82-440E-948A-DDFC48ED39FC}" srcId="{A572F885-44DB-4941-9B7E-47858D7CD840}" destId="{1D536ECA-2B89-4FDC-88DF-3758BB500427}" srcOrd="0" destOrd="0" parTransId="{F109AF02-9634-4BDA-8B36-D67B26EE0F44}" sibTransId="{9F580806-373B-4F96-9E5E-649641645187}"/>
    <dgm:cxn modelId="{3451DDBA-0BF0-4B56-B39F-551810208FD4}" type="presOf" srcId="{02ED7E4E-A345-4981-9627-B324A0B718D6}" destId="{B897FFC8-4FBE-49B2-9ED4-8F8702B0AEB8}" srcOrd="0" destOrd="1" presId="urn:microsoft.com/office/officeart/2005/8/layout/vList4"/>
    <dgm:cxn modelId="{A8DAB7C7-9798-4DF9-8993-67CABFD5C372}" type="presOf" srcId="{3D653B77-C911-4843-AFF9-B0C002853441}" destId="{D2EF47F4-3647-45F2-B6F0-566D27FE78D9}" srcOrd="1" destOrd="0" presId="urn:microsoft.com/office/officeart/2005/8/layout/vList4"/>
    <dgm:cxn modelId="{176DDBC9-5F9E-4525-A2A2-544FA49E6C68}" type="presOf" srcId="{49F18DD3-FF29-4A8A-8A65-26AA6777D445}" destId="{7ABBE420-F79F-409B-9BDC-DA01328E942B}" srcOrd="0" destOrd="2" presId="urn:microsoft.com/office/officeart/2005/8/layout/vList4"/>
    <dgm:cxn modelId="{F0ED9AD0-089D-42F5-B96E-E0AA8E1508B0}" type="presOf" srcId="{1D536ECA-2B89-4FDC-88DF-3758BB500427}" destId="{7ABBE420-F79F-409B-9BDC-DA01328E942B}" srcOrd="0" destOrd="1" presId="urn:microsoft.com/office/officeart/2005/8/layout/vList4"/>
    <dgm:cxn modelId="{20CDECD2-7607-417F-93AB-CBA2C9178448}" type="presOf" srcId="{FA4CB07E-C65C-4DEE-81EF-92CF20A42AC1}" destId="{80A6BA7E-BEAC-45E2-A2A9-316EF1F48359}" srcOrd="1" destOrd="1" presId="urn:microsoft.com/office/officeart/2005/8/layout/vList4"/>
    <dgm:cxn modelId="{BF7A81DA-5D04-430C-81AC-CE1FF5CBA3DF}" type="presOf" srcId="{02ED7E4E-A345-4981-9627-B324A0B718D6}" destId="{D2EF47F4-3647-45F2-B6F0-566D27FE78D9}" srcOrd="1" destOrd="1" presId="urn:microsoft.com/office/officeart/2005/8/layout/vList4"/>
    <dgm:cxn modelId="{E514E7DA-0B77-41DF-ACA9-475384431609}" type="presOf" srcId="{151DE0FB-401A-4E8E-972E-5DF4568111DE}" destId="{B897FFC8-4FBE-49B2-9ED4-8F8702B0AEB8}" srcOrd="0" destOrd="2" presId="urn:microsoft.com/office/officeart/2005/8/layout/vList4"/>
    <dgm:cxn modelId="{8016EEE1-A269-4EAF-B17A-89236C7FB5C6}" srcId="{E76F3E75-FFDF-4AEA-9776-F5D184A4B428}" destId="{FA4CB07E-C65C-4DEE-81EF-92CF20A42AC1}" srcOrd="0" destOrd="0" parTransId="{E0734E3D-E93E-40A3-B344-21776116A042}" sibTransId="{2FC4268C-DBF6-444F-B733-D6C29E1178F0}"/>
    <dgm:cxn modelId="{67B42DE3-54AE-4DCF-8C56-B532EEDDA3C7}" type="presOf" srcId="{A572F885-44DB-4941-9B7E-47858D7CD840}" destId="{2EF5F3D8-B1D1-466F-9688-11AD3909471C}" srcOrd="1" destOrd="0" presId="urn:microsoft.com/office/officeart/2005/8/layout/vList4"/>
    <dgm:cxn modelId="{B76407F0-4A1E-4DD1-AC06-C5CF2B1F5FD6}" type="presOf" srcId="{FA4CB07E-C65C-4DEE-81EF-92CF20A42AC1}" destId="{224B6F7C-3A61-4358-819D-FFAB544E0BFA}" srcOrd="0" destOrd="1" presId="urn:microsoft.com/office/officeart/2005/8/layout/vList4"/>
    <dgm:cxn modelId="{42197EF8-EE15-46EE-A345-1E47FF29C411}" srcId="{02ED7E4E-A345-4981-9627-B324A0B718D6}" destId="{151DE0FB-401A-4E8E-972E-5DF4568111DE}" srcOrd="0" destOrd="0" parTransId="{76C2E01D-4E08-48CF-931E-BCF8F31121D2}" sibTransId="{2E5C41BD-1A70-4D52-A194-C18428B56640}"/>
    <dgm:cxn modelId="{CA48AFFC-8FCE-4BE0-9C69-2B1505A07ACF}" srcId="{A3204CED-EC0B-4D4C-B929-224B1A8D71BE}" destId="{A572F885-44DB-4941-9B7E-47858D7CD840}" srcOrd="2" destOrd="0" parTransId="{8A7CA892-47CA-4E03-BBD0-402136A04397}" sibTransId="{4F7C8A84-4F61-419C-9B28-C4CDCFDF19F5}"/>
    <dgm:cxn modelId="{79EE32A8-9BEB-47B6-A975-353B47E8DB76}" type="presParOf" srcId="{7ADB3C5A-403B-408C-BA11-076D2F160F38}" destId="{364D7551-A11B-4B3F-A3B2-5F73F5629619}" srcOrd="0" destOrd="0" presId="urn:microsoft.com/office/officeart/2005/8/layout/vList4"/>
    <dgm:cxn modelId="{FD3DCC2A-03E6-43A1-BEC7-2420C29A4F0B}" type="presParOf" srcId="{364D7551-A11B-4B3F-A3B2-5F73F5629619}" destId="{B897FFC8-4FBE-49B2-9ED4-8F8702B0AEB8}" srcOrd="0" destOrd="0" presId="urn:microsoft.com/office/officeart/2005/8/layout/vList4"/>
    <dgm:cxn modelId="{FFDEDDC3-901B-4CDA-B054-F02E251074BD}" type="presParOf" srcId="{364D7551-A11B-4B3F-A3B2-5F73F5629619}" destId="{CC23A1E9-6341-497D-9AE0-E69BE24293A3}" srcOrd="1" destOrd="0" presId="urn:microsoft.com/office/officeart/2005/8/layout/vList4"/>
    <dgm:cxn modelId="{7A849DEB-032E-44AE-8119-C559DA8FDE05}" type="presParOf" srcId="{364D7551-A11B-4B3F-A3B2-5F73F5629619}" destId="{D2EF47F4-3647-45F2-B6F0-566D27FE78D9}" srcOrd="2" destOrd="0" presId="urn:microsoft.com/office/officeart/2005/8/layout/vList4"/>
    <dgm:cxn modelId="{99E57FC3-3413-4861-BAD4-1B2F88C36746}" type="presParOf" srcId="{7ADB3C5A-403B-408C-BA11-076D2F160F38}" destId="{D426007D-7E14-4925-B736-2B6230646F0B}" srcOrd="1" destOrd="0" presId="urn:microsoft.com/office/officeart/2005/8/layout/vList4"/>
    <dgm:cxn modelId="{1C603272-6512-4184-A1D2-6F99329432EB}" type="presParOf" srcId="{7ADB3C5A-403B-408C-BA11-076D2F160F38}" destId="{1B7D8661-A9DF-4DDB-944A-A70BD0E2470C}" srcOrd="2" destOrd="0" presId="urn:microsoft.com/office/officeart/2005/8/layout/vList4"/>
    <dgm:cxn modelId="{87FDF6A0-8A39-49E9-8A13-BA25EE1D9941}" type="presParOf" srcId="{1B7D8661-A9DF-4DDB-944A-A70BD0E2470C}" destId="{224B6F7C-3A61-4358-819D-FFAB544E0BFA}" srcOrd="0" destOrd="0" presId="urn:microsoft.com/office/officeart/2005/8/layout/vList4"/>
    <dgm:cxn modelId="{0E180F58-50DF-46E9-99AD-46C1B10E1B20}" type="presParOf" srcId="{1B7D8661-A9DF-4DDB-944A-A70BD0E2470C}" destId="{51959923-9A21-437B-9A7B-7F439056EA43}" srcOrd="1" destOrd="0" presId="urn:microsoft.com/office/officeart/2005/8/layout/vList4"/>
    <dgm:cxn modelId="{484BF837-1942-497C-9BCD-7E95D2F4D10F}" type="presParOf" srcId="{1B7D8661-A9DF-4DDB-944A-A70BD0E2470C}" destId="{80A6BA7E-BEAC-45E2-A2A9-316EF1F48359}" srcOrd="2" destOrd="0" presId="urn:microsoft.com/office/officeart/2005/8/layout/vList4"/>
    <dgm:cxn modelId="{22D404DF-A07E-4847-8539-F6C3D5BB8724}" type="presParOf" srcId="{7ADB3C5A-403B-408C-BA11-076D2F160F38}" destId="{AB50201B-9D2F-4B6B-A72A-43C46FF1653F}" srcOrd="3" destOrd="0" presId="urn:microsoft.com/office/officeart/2005/8/layout/vList4"/>
    <dgm:cxn modelId="{310D468E-1DB8-4150-9712-0CC084B8850F}" type="presParOf" srcId="{7ADB3C5A-403B-408C-BA11-076D2F160F38}" destId="{D1EE2B06-5634-4005-B15A-A7CACE7A075B}" srcOrd="4" destOrd="0" presId="urn:microsoft.com/office/officeart/2005/8/layout/vList4"/>
    <dgm:cxn modelId="{12896FB8-DEE5-4C1D-A360-96CC38657A9A}" type="presParOf" srcId="{D1EE2B06-5634-4005-B15A-A7CACE7A075B}" destId="{7ABBE420-F79F-409B-9BDC-DA01328E942B}" srcOrd="0" destOrd="0" presId="urn:microsoft.com/office/officeart/2005/8/layout/vList4"/>
    <dgm:cxn modelId="{14E3A232-5BEC-42CB-8882-CDAF734922B2}" type="presParOf" srcId="{D1EE2B06-5634-4005-B15A-A7CACE7A075B}" destId="{FB50A8D5-FF13-4A10-A101-6DF57276FB1D}" srcOrd="1" destOrd="0" presId="urn:microsoft.com/office/officeart/2005/8/layout/vList4"/>
    <dgm:cxn modelId="{798BD738-07FB-46F1-9C42-15E86B4684C0}" type="presParOf" srcId="{D1EE2B06-5634-4005-B15A-A7CACE7A075B}" destId="{2EF5F3D8-B1D1-466F-9688-11AD390947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291F7E-11EE-41DE-8658-C9B30691580B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65757A-D778-4C6C-9B72-5E096F6BB755}">
      <dgm:prSet phldrT="[Texte]" custT="1"/>
      <dgm:spPr/>
      <dgm:t>
        <a:bodyPr/>
        <a:lstStyle/>
        <a:p>
          <a:r>
            <a:rPr lang="fr-FR" sz="1200" b="1" dirty="0"/>
            <a:t>Maurice </a:t>
          </a:r>
          <a:r>
            <a:rPr lang="fr-FR" sz="1200" b="1" dirty="0" err="1"/>
            <a:t>Zomer</a:t>
          </a:r>
          <a:endParaRPr lang="fr-FR" sz="1200" b="1" dirty="0"/>
        </a:p>
      </dgm:t>
    </dgm:pt>
    <dgm:pt modelId="{C0BF9632-2540-4AE7-B9C0-2653F1B29CFC}" type="parTrans" cxnId="{0A0A56DF-3F3D-47BF-88B5-09C7D749289B}">
      <dgm:prSet/>
      <dgm:spPr/>
      <dgm:t>
        <a:bodyPr/>
        <a:lstStyle/>
        <a:p>
          <a:endParaRPr lang="fr-FR"/>
        </a:p>
      </dgm:t>
    </dgm:pt>
    <dgm:pt modelId="{7DF63B34-47D2-4547-ADD6-E9E4857262EF}" type="sibTrans" cxnId="{0A0A56DF-3F3D-47BF-88B5-09C7D749289B}">
      <dgm:prSet/>
      <dgm:spPr/>
      <dgm:t>
        <a:bodyPr/>
        <a:lstStyle/>
        <a:p>
          <a:endParaRPr lang="fr-FR"/>
        </a:p>
      </dgm:t>
    </dgm:pt>
    <dgm:pt modelId="{B8ABD19A-B5FF-4431-BA6F-7BAF35809023}">
      <dgm:prSet phldrT="[Texte]" custT="1"/>
      <dgm:spPr/>
      <dgm:t>
        <a:bodyPr/>
        <a:lstStyle/>
        <a:p>
          <a:r>
            <a:rPr lang="fr-FR" sz="1200" b="1" dirty="0"/>
            <a:t>Marloes Larsen</a:t>
          </a:r>
        </a:p>
      </dgm:t>
    </dgm:pt>
    <dgm:pt modelId="{F77546E0-2C6D-4483-9A62-6964043B7503}" type="parTrans" cxnId="{E5B08898-5CE2-463A-838E-CCCF5D25F9A2}">
      <dgm:prSet/>
      <dgm:spPr/>
      <dgm:t>
        <a:bodyPr/>
        <a:lstStyle/>
        <a:p>
          <a:endParaRPr lang="fr-FR"/>
        </a:p>
      </dgm:t>
    </dgm:pt>
    <dgm:pt modelId="{60DACFCE-B948-4D09-A104-497BCD95A23B}" type="sibTrans" cxnId="{E5B08898-5CE2-463A-838E-CCCF5D25F9A2}">
      <dgm:prSet/>
      <dgm:spPr/>
      <dgm:t>
        <a:bodyPr/>
        <a:lstStyle/>
        <a:p>
          <a:endParaRPr lang="fr-FR"/>
        </a:p>
      </dgm:t>
    </dgm:pt>
    <dgm:pt modelId="{79BB4FC4-1AA3-4981-8156-2B06AF2BFA56}">
      <dgm:prSet phldrT="[Texte]" custT="1"/>
      <dgm:spPr/>
      <dgm:t>
        <a:bodyPr/>
        <a:lstStyle/>
        <a:p>
          <a:pPr algn="ctr"/>
          <a:r>
            <a:rPr lang="fr-FR" sz="1200" b="1" dirty="0"/>
            <a:t>Elbert </a:t>
          </a:r>
          <a:r>
            <a:rPr lang="fr-FR" sz="1200" b="1" dirty="0" err="1"/>
            <a:t>Smeulers</a:t>
          </a:r>
          <a:endParaRPr lang="fr-FR" sz="1200" b="1" dirty="0"/>
        </a:p>
      </dgm:t>
    </dgm:pt>
    <dgm:pt modelId="{F7C57C8D-8F12-4A30-A34B-D1B2EF1FC9F8}" type="parTrans" cxnId="{7DD960AE-0FBC-48E0-9F21-E98E05EBDDE4}">
      <dgm:prSet/>
      <dgm:spPr/>
      <dgm:t>
        <a:bodyPr/>
        <a:lstStyle/>
        <a:p>
          <a:endParaRPr lang="fr-FR"/>
        </a:p>
      </dgm:t>
    </dgm:pt>
    <dgm:pt modelId="{A8793899-44D0-40A7-AB8A-D38D63066B1F}" type="sibTrans" cxnId="{7DD960AE-0FBC-48E0-9F21-E98E05EBDDE4}">
      <dgm:prSet/>
      <dgm:spPr/>
      <dgm:t>
        <a:bodyPr/>
        <a:lstStyle/>
        <a:p>
          <a:endParaRPr lang="fr-FR"/>
        </a:p>
      </dgm:t>
    </dgm:pt>
    <dgm:pt modelId="{C756CABA-9598-460C-B565-70CCD9EDD795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/>
            <a:t>De gauche à droite 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/>
            <a:t>Catherine Hesbeen,  Valérie Crabbé, Carine Van </a:t>
          </a:r>
          <a:r>
            <a:rPr lang="fr-FR" sz="1200" b="1" dirty="0" err="1"/>
            <a:t>Hollebeke</a:t>
          </a:r>
          <a:endParaRPr lang="fr-FR" sz="1200" b="1" dirty="0"/>
        </a:p>
      </dgm:t>
    </dgm:pt>
    <dgm:pt modelId="{82FABBA9-9AA8-4C18-8AA3-9287D1D8CA0D}" type="parTrans" cxnId="{4E643C38-A264-4252-9224-3A3CB27E3911}">
      <dgm:prSet/>
      <dgm:spPr/>
      <dgm:t>
        <a:bodyPr/>
        <a:lstStyle/>
        <a:p>
          <a:endParaRPr lang="fr-FR"/>
        </a:p>
      </dgm:t>
    </dgm:pt>
    <dgm:pt modelId="{1BCA61EB-CF32-4983-8645-9B333F3BCCB8}" type="sibTrans" cxnId="{4E643C38-A264-4252-9224-3A3CB27E3911}">
      <dgm:prSet/>
      <dgm:spPr/>
      <dgm:t>
        <a:bodyPr/>
        <a:lstStyle/>
        <a:p>
          <a:endParaRPr lang="fr-FR"/>
        </a:p>
      </dgm:t>
    </dgm:pt>
    <dgm:pt modelId="{460BEFBE-9CC8-400A-B076-8326731D10E7}" type="pres">
      <dgm:prSet presAssocID="{8D291F7E-11EE-41DE-8658-C9B30691580B}" presName="Name0" presStyleCnt="0">
        <dgm:presLayoutVars>
          <dgm:dir/>
          <dgm:resizeHandles val="exact"/>
        </dgm:presLayoutVars>
      </dgm:prSet>
      <dgm:spPr/>
    </dgm:pt>
    <dgm:pt modelId="{8BE7DC30-935A-4769-B49B-D56F19A37DA6}" type="pres">
      <dgm:prSet presAssocID="{C756CABA-9598-460C-B565-70CCD9EDD795}" presName="compNode" presStyleCnt="0"/>
      <dgm:spPr/>
    </dgm:pt>
    <dgm:pt modelId="{77C72C27-4255-4A8C-B155-FCAF5F6BE2B7}" type="pres">
      <dgm:prSet presAssocID="{C756CABA-9598-460C-B565-70CCD9EDD795}" presName="pictRect" presStyleLbl="node1" presStyleIdx="0" presStyleCnt="4" custScaleX="146505" custScaleY="167451" custLinFactNeighborX="-4578" custLinFactNeighborY="-276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F5430FB-2FDA-40A4-89F6-E3063609DB78}" type="pres">
      <dgm:prSet presAssocID="{C756CABA-9598-460C-B565-70CCD9EDD795}" presName="textRect" presStyleLbl="revTx" presStyleIdx="0" presStyleCnt="4" custScaleX="323711" custLinFactNeighborX="1792" custLinFactNeighborY="12155">
        <dgm:presLayoutVars>
          <dgm:bulletEnabled val="1"/>
        </dgm:presLayoutVars>
      </dgm:prSet>
      <dgm:spPr/>
    </dgm:pt>
    <dgm:pt modelId="{F6F1C1C3-95C6-44CA-8BCB-58F4D349FC70}" type="pres">
      <dgm:prSet presAssocID="{1BCA61EB-CF32-4983-8645-9B333F3BCCB8}" presName="sibTrans" presStyleLbl="sibTrans2D1" presStyleIdx="0" presStyleCnt="0"/>
      <dgm:spPr/>
    </dgm:pt>
    <dgm:pt modelId="{A8462789-50D6-408D-B458-CEE62165AC53}" type="pres">
      <dgm:prSet presAssocID="{5A65757A-D778-4C6C-9B72-5E096F6BB755}" presName="compNode" presStyleCnt="0"/>
      <dgm:spPr/>
    </dgm:pt>
    <dgm:pt modelId="{54D4E159-4D0E-4FDC-B644-4F38A70934D9}" type="pres">
      <dgm:prSet presAssocID="{5A65757A-D778-4C6C-9B72-5E096F6BB755}" presName="pictRect" presStyleLbl="node1" presStyleIdx="1" presStyleCnt="4" custScaleX="89010" custScaleY="92264" custLinFactNeighborX="18214" custLinFactNeighborY="26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B1CDD53A-91B7-4DF1-89E8-B13EE7355751}" type="pres">
      <dgm:prSet presAssocID="{5A65757A-D778-4C6C-9B72-5E096F6BB755}" presName="textRect" presStyleLbl="revTx" presStyleIdx="1" presStyleCnt="4" custLinFactNeighborX="18377" custLinFactNeighborY="40499">
        <dgm:presLayoutVars>
          <dgm:bulletEnabled val="1"/>
        </dgm:presLayoutVars>
      </dgm:prSet>
      <dgm:spPr/>
    </dgm:pt>
    <dgm:pt modelId="{EBA237E0-C863-47A7-9CFB-E591979E1A8A}" type="pres">
      <dgm:prSet presAssocID="{7DF63B34-47D2-4547-ADD6-E9E4857262EF}" presName="sibTrans" presStyleLbl="sibTrans2D1" presStyleIdx="0" presStyleCnt="0"/>
      <dgm:spPr/>
    </dgm:pt>
    <dgm:pt modelId="{EFB6779B-DF91-4929-A55D-26F0DB37FF42}" type="pres">
      <dgm:prSet presAssocID="{B8ABD19A-B5FF-4431-BA6F-7BAF35809023}" presName="compNode" presStyleCnt="0"/>
      <dgm:spPr/>
    </dgm:pt>
    <dgm:pt modelId="{C6DE4956-4412-42DB-9953-8DEA650A7E82}" type="pres">
      <dgm:prSet presAssocID="{B8ABD19A-B5FF-4431-BA6F-7BAF35809023}" presName="pictRect" presStyleLbl="node1" presStyleIdx="2" presStyleCnt="4" custAng="5400000" custLinFactNeighborX="909" custLinFactNeighborY="264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FB23BD8-87AC-4B1A-ADB0-D62927C277B4}" type="pres">
      <dgm:prSet presAssocID="{B8ABD19A-B5FF-4431-BA6F-7BAF35809023}" presName="textRect" presStyleLbl="revTx" presStyleIdx="2" presStyleCnt="4" custScaleX="104756" custLinFactY="4927" custLinFactNeighborX="-984" custLinFactNeighborY="100000">
        <dgm:presLayoutVars>
          <dgm:bulletEnabled val="1"/>
        </dgm:presLayoutVars>
      </dgm:prSet>
      <dgm:spPr/>
    </dgm:pt>
    <dgm:pt modelId="{81EC4843-F8C6-4086-B2D2-B172834AD7E0}" type="pres">
      <dgm:prSet presAssocID="{60DACFCE-B948-4D09-A104-497BCD95A23B}" presName="sibTrans" presStyleLbl="sibTrans2D1" presStyleIdx="0" presStyleCnt="0"/>
      <dgm:spPr/>
    </dgm:pt>
    <dgm:pt modelId="{A7228101-4CE3-4208-9957-2906E9B2BB52}" type="pres">
      <dgm:prSet presAssocID="{79BB4FC4-1AA3-4981-8156-2B06AF2BFA56}" presName="compNode" presStyleCnt="0"/>
      <dgm:spPr/>
    </dgm:pt>
    <dgm:pt modelId="{BF13FCB2-4392-4D12-9DF4-29E645FCD217}" type="pres">
      <dgm:prSet presAssocID="{79BB4FC4-1AA3-4981-8156-2B06AF2BFA56}" presName="pictRect" presStyleLbl="node1" presStyleIdx="3" presStyleCnt="4" custScaleX="92488" custScaleY="118978" custLinFactNeighborX="-6034" custLinFactNeighborY="2892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F0BFFC-54C3-4398-A99E-B1EEF35DF6D7}" type="pres">
      <dgm:prSet presAssocID="{79BB4FC4-1AA3-4981-8156-2B06AF2BFA56}" presName="textRect" presStyleLbl="revTx" presStyleIdx="3" presStyleCnt="4" custLinFactNeighborX="-7635" custLinFactNeighborY="72714">
        <dgm:presLayoutVars>
          <dgm:bulletEnabled val="1"/>
        </dgm:presLayoutVars>
      </dgm:prSet>
      <dgm:spPr/>
    </dgm:pt>
  </dgm:ptLst>
  <dgm:cxnLst>
    <dgm:cxn modelId="{216C4E34-9173-470A-A6A9-74BFEC987A16}" type="presOf" srcId="{C756CABA-9598-460C-B565-70CCD9EDD795}" destId="{8F5430FB-2FDA-40A4-89F6-E3063609DB78}" srcOrd="0" destOrd="0" presId="urn:microsoft.com/office/officeart/2005/8/layout/pList1"/>
    <dgm:cxn modelId="{4E643C38-A264-4252-9224-3A3CB27E3911}" srcId="{8D291F7E-11EE-41DE-8658-C9B30691580B}" destId="{C756CABA-9598-460C-B565-70CCD9EDD795}" srcOrd="0" destOrd="0" parTransId="{82FABBA9-9AA8-4C18-8AA3-9287D1D8CA0D}" sibTransId="{1BCA61EB-CF32-4983-8645-9B333F3BCCB8}"/>
    <dgm:cxn modelId="{8021A863-A473-4025-812B-7E48F5D9F7A8}" type="presOf" srcId="{8D291F7E-11EE-41DE-8658-C9B30691580B}" destId="{460BEFBE-9CC8-400A-B076-8326731D10E7}" srcOrd="0" destOrd="0" presId="urn:microsoft.com/office/officeart/2005/8/layout/pList1"/>
    <dgm:cxn modelId="{9B64AE78-4DF3-4984-B9E9-7DA55556CF2C}" type="presOf" srcId="{79BB4FC4-1AA3-4981-8156-2B06AF2BFA56}" destId="{3EF0BFFC-54C3-4398-A99E-B1EEF35DF6D7}" srcOrd="0" destOrd="0" presId="urn:microsoft.com/office/officeart/2005/8/layout/pList1"/>
    <dgm:cxn modelId="{A20DAC7E-277A-47F5-BFAD-987F502C480B}" type="presOf" srcId="{B8ABD19A-B5FF-4431-BA6F-7BAF35809023}" destId="{AFB23BD8-87AC-4B1A-ADB0-D62927C277B4}" srcOrd="0" destOrd="0" presId="urn:microsoft.com/office/officeart/2005/8/layout/pList1"/>
    <dgm:cxn modelId="{320A2A8D-F862-49D0-AC6B-A1825468287A}" type="presOf" srcId="{60DACFCE-B948-4D09-A104-497BCD95A23B}" destId="{81EC4843-F8C6-4086-B2D2-B172834AD7E0}" srcOrd="0" destOrd="0" presId="urn:microsoft.com/office/officeart/2005/8/layout/pList1"/>
    <dgm:cxn modelId="{473D2390-0992-450D-87EF-557D7F5E8F2F}" type="presOf" srcId="{7DF63B34-47D2-4547-ADD6-E9E4857262EF}" destId="{EBA237E0-C863-47A7-9CFB-E591979E1A8A}" srcOrd="0" destOrd="0" presId="urn:microsoft.com/office/officeart/2005/8/layout/pList1"/>
    <dgm:cxn modelId="{E5B08898-5CE2-463A-838E-CCCF5D25F9A2}" srcId="{8D291F7E-11EE-41DE-8658-C9B30691580B}" destId="{B8ABD19A-B5FF-4431-BA6F-7BAF35809023}" srcOrd="2" destOrd="0" parTransId="{F77546E0-2C6D-4483-9A62-6964043B7503}" sibTransId="{60DACFCE-B948-4D09-A104-497BCD95A23B}"/>
    <dgm:cxn modelId="{7DD960AE-0FBC-48E0-9F21-E98E05EBDDE4}" srcId="{8D291F7E-11EE-41DE-8658-C9B30691580B}" destId="{79BB4FC4-1AA3-4981-8156-2B06AF2BFA56}" srcOrd="3" destOrd="0" parTransId="{F7C57C8D-8F12-4A30-A34B-D1B2EF1FC9F8}" sibTransId="{A8793899-44D0-40A7-AB8A-D38D63066B1F}"/>
    <dgm:cxn modelId="{A8C819CB-8B32-4EAE-8A68-E234009F9194}" type="presOf" srcId="{5A65757A-D778-4C6C-9B72-5E096F6BB755}" destId="{B1CDD53A-91B7-4DF1-89E8-B13EE7355751}" srcOrd="0" destOrd="0" presId="urn:microsoft.com/office/officeart/2005/8/layout/pList1"/>
    <dgm:cxn modelId="{6503D1D9-56FF-4907-8D1E-2C5284A3CBD9}" type="presOf" srcId="{1BCA61EB-CF32-4983-8645-9B333F3BCCB8}" destId="{F6F1C1C3-95C6-44CA-8BCB-58F4D349FC70}" srcOrd="0" destOrd="0" presId="urn:microsoft.com/office/officeart/2005/8/layout/pList1"/>
    <dgm:cxn modelId="{0A0A56DF-3F3D-47BF-88B5-09C7D749289B}" srcId="{8D291F7E-11EE-41DE-8658-C9B30691580B}" destId="{5A65757A-D778-4C6C-9B72-5E096F6BB755}" srcOrd="1" destOrd="0" parTransId="{C0BF9632-2540-4AE7-B9C0-2653F1B29CFC}" sibTransId="{7DF63B34-47D2-4547-ADD6-E9E4857262EF}"/>
    <dgm:cxn modelId="{CC1B0F0D-B456-4BEC-B013-78EE5EA0211E}" type="presParOf" srcId="{460BEFBE-9CC8-400A-B076-8326731D10E7}" destId="{8BE7DC30-935A-4769-B49B-D56F19A37DA6}" srcOrd="0" destOrd="0" presId="urn:microsoft.com/office/officeart/2005/8/layout/pList1"/>
    <dgm:cxn modelId="{405E18D8-4D5D-4BE7-AF5E-7A69BD90A674}" type="presParOf" srcId="{8BE7DC30-935A-4769-B49B-D56F19A37DA6}" destId="{77C72C27-4255-4A8C-B155-FCAF5F6BE2B7}" srcOrd="0" destOrd="0" presId="urn:microsoft.com/office/officeart/2005/8/layout/pList1"/>
    <dgm:cxn modelId="{E5504B69-E00E-41AC-90B6-C07E6104A513}" type="presParOf" srcId="{8BE7DC30-935A-4769-B49B-D56F19A37DA6}" destId="{8F5430FB-2FDA-40A4-89F6-E3063609DB78}" srcOrd="1" destOrd="0" presId="urn:microsoft.com/office/officeart/2005/8/layout/pList1"/>
    <dgm:cxn modelId="{B5E57822-1319-4920-8869-F09FCDB8D698}" type="presParOf" srcId="{460BEFBE-9CC8-400A-B076-8326731D10E7}" destId="{F6F1C1C3-95C6-44CA-8BCB-58F4D349FC70}" srcOrd="1" destOrd="0" presId="urn:microsoft.com/office/officeart/2005/8/layout/pList1"/>
    <dgm:cxn modelId="{898AE168-2B40-4EBC-845F-4D8B15506376}" type="presParOf" srcId="{460BEFBE-9CC8-400A-B076-8326731D10E7}" destId="{A8462789-50D6-408D-B458-CEE62165AC53}" srcOrd="2" destOrd="0" presId="urn:microsoft.com/office/officeart/2005/8/layout/pList1"/>
    <dgm:cxn modelId="{9B8100A3-E009-46C6-A809-697D0061E196}" type="presParOf" srcId="{A8462789-50D6-408D-B458-CEE62165AC53}" destId="{54D4E159-4D0E-4FDC-B644-4F38A70934D9}" srcOrd="0" destOrd="0" presId="urn:microsoft.com/office/officeart/2005/8/layout/pList1"/>
    <dgm:cxn modelId="{B34E5CB7-B6EA-4001-AB7E-59CC40F3B24A}" type="presParOf" srcId="{A8462789-50D6-408D-B458-CEE62165AC53}" destId="{B1CDD53A-91B7-4DF1-89E8-B13EE7355751}" srcOrd="1" destOrd="0" presId="urn:microsoft.com/office/officeart/2005/8/layout/pList1"/>
    <dgm:cxn modelId="{CEC943CD-CAE4-493C-BAC8-20AF0E8FEB1A}" type="presParOf" srcId="{460BEFBE-9CC8-400A-B076-8326731D10E7}" destId="{EBA237E0-C863-47A7-9CFB-E591979E1A8A}" srcOrd="3" destOrd="0" presId="urn:microsoft.com/office/officeart/2005/8/layout/pList1"/>
    <dgm:cxn modelId="{FC9E655F-705A-45EC-9F32-97ED02767F14}" type="presParOf" srcId="{460BEFBE-9CC8-400A-B076-8326731D10E7}" destId="{EFB6779B-DF91-4929-A55D-26F0DB37FF42}" srcOrd="4" destOrd="0" presId="urn:microsoft.com/office/officeart/2005/8/layout/pList1"/>
    <dgm:cxn modelId="{5DC45807-329B-439D-B983-FE9E6314DCAB}" type="presParOf" srcId="{EFB6779B-DF91-4929-A55D-26F0DB37FF42}" destId="{C6DE4956-4412-42DB-9953-8DEA650A7E82}" srcOrd="0" destOrd="0" presId="urn:microsoft.com/office/officeart/2005/8/layout/pList1"/>
    <dgm:cxn modelId="{B9A8FA99-346B-4F40-A3A1-0A14F2797BC9}" type="presParOf" srcId="{EFB6779B-DF91-4929-A55D-26F0DB37FF42}" destId="{AFB23BD8-87AC-4B1A-ADB0-D62927C277B4}" srcOrd="1" destOrd="0" presId="urn:microsoft.com/office/officeart/2005/8/layout/pList1"/>
    <dgm:cxn modelId="{B6F7724E-CE0B-4F26-8C7E-4BA27F617689}" type="presParOf" srcId="{460BEFBE-9CC8-400A-B076-8326731D10E7}" destId="{81EC4843-F8C6-4086-B2D2-B172834AD7E0}" srcOrd="5" destOrd="0" presId="urn:microsoft.com/office/officeart/2005/8/layout/pList1"/>
    <dgm:cxn modelId="{B92A7FB4-57DB-4AFC-B788-2195BB7498A6}" type="presParOf" srcId="{460BEFBE-9CC8-400A-B076-8326731D10E7}" destId="{A7228101-4CE3-4208-9957-2906E9B2BB52}" srcOrd="6" destOrd="0" presId="urn:microsoft.com/office/officeart/2005/8/layout/pList1"/>
    <dgm:cxn modelId="{B1DF0127-584C-45F7-88A2-29E95F532FF4}" type="presParOf" srcId="{A7228101-4CE3-4208-9957-2906E9B2BB52}" destId="{BF13FCB2-4392-4D12-9DF4-29E645FCD217}" srcOrd="0" destOrd="0" presId="urn:microsoft.com/office/officeart/2005/8/layout/pList1"/>
    <dgm:cxn modelId="{6CDBE76E-7D11-442B-AD01-4F7E5326404D}" type="presParOf" srcId="{A7228101-4CE3-4208-9957-2906E9B2BB52}" destId="{3EF0BFFC-54C3-4398-A99E-B1EEF35DF6D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E4AE-E7E3-4A0F-9B38-E0C0B9D070B6}">
      <dsp:nvSpPr>
        <dsp:cNvPr id="0" name=""/>
        <dsp:cNvSpPr/>
      </dsp:nvSpPr>
      <dsp:spPr>
        <a:xfrm>
          <a:off x="922446" y="0"/>
          <a:ext cx="3435919" cy="3435919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20C38-F4A0-4C29-A7D5-17B2E41206E1}">
      <dsp:nvSpPr>
        <dsp:cNvPr id="0" name=""/>
        <dsp:cNvSpPr/>
      </dsp:nvSpPr>
      <dsp:spPr>
        <a:xfrm>
          <a:off x="2927957" y="270587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21 568 adhésions</a:t>
          </a:r>
        </a:p>
      </dsp:txBody>
      <dsp:txXfrm>
        <a:off x="2951806" y="294436"/>
        <a:ext cx="2185649" cy="440846"/>
      </dsp:txXfrm>
    </dsp:sp>
    <dsp:sp modelId="{14B2C68B-D282-44FC-B40F-3E21BB37C866}">
      <dsp:nvSpPr>
        <dsp:cNvPr id="0" name=""/>
        <dsp:cNvSpPr/>
      </dsp:nvSpPr>
      <dsp:spPr>
        <a:xfrm>
          <a:off x="2918130" y="806852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20 930 adhérents</a:t>
          </a:r>
        </a:p>
      </dsp:txBody>
      <dsp:txXfrm>
        <a:off x="2941979" y="830701"/>
        <a:ext cx="2185649" cy="440846"/>
      </dsp:txXfrm>
    </dsp:sp>
    <dsp:sp modelId="{997E76AC-4995-4C3B-BC6D-03961778E92F}">
      <dsp:nvSpPr>
        <dsp:cNvPr id="0" name=""/>
        <dsp:cNvSpPr/>
      </dsp:nvSpPr>
      <dsp:spPr>
        <a:xfrm>
          <a:off x="2937784" y="1379583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1,126 Mds € encours</a:t>
          </a:r>
        </a:p>
      </dsp:txBody>
      <dsp:txXfrm>
        <a:off x="2961633" y="1403432"/>
        <a:ext cx="2185649" cy="440846"/>
      </dsp:txXfrm>
    </dsp:sp>
    <dsp:sp modelId="{12952D14-D3A4-440C-A2F5-25538724D391}">
      <dsp:nvSpPr>
        <dsp:cNvPr id="0" name=""/>
        <dsp:cNvSpPr/>
      </dsp:nvSpPr>
      <dsp:spPr>
        <a:xfrm>
          <a:off x="2927957" y="1933774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12 930 demandes traitées</a:t>
          </a:r>
        </a:p>
      </dsp:txBody>
      <dsp:txXfrm>
        <a:off x="2951806" y="1957623"/>
        <a:ext cx="2185649" cy="440846"/>
      </dsp:txXfrm>
    </dsp:sp>
    <dsp:sp modelId="{D07913BD-7BB6-4744-B57B-AE5415688BF1}">
      <dsp:nvSpPr>
        <dsp:cNvPr id="0" name=""/>
        <dsp:cNvSpPr/>
      </dsp:nvSpPr>
      <dsp:spPr>
        <a:xfrm>
          <a:off x="2927957" y="2483386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4 357 appels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90 % taux décroché</a:t>
          </a:r>
        </a:p>
      </dsp:txBody>
      <dsp:txXfrm>
        <a:off x="2951806" y="2507235"/>
        <a:ext cx="2185649" cy="440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B7EE-58B2-4A52-AD01-D11495240FA0}">
      <dsp:nvSpPr>
        <dsp:cNvPr id="0" name=""/>
        <dsp:cNvSpPr/>
      </dsp:nvSpPr>
      <dsp:spPr>
        <a:xfrm>
          <a:off x="170852" y="0"/>
          <a:ext cx="3435919" cy="3435919"/>
        </a:xfrm>
        <a:prstGeom prst="triangl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AC2C5-C2E9-47A4-B702-77AB83868520}">
      <dsp:nvSpPr>
        <dsp:cNvPr id="0" name=""/>
        <dsp:cNvSpPr/>
      </dsp:nvSpPr>
      <dsp:spPr>
        <a:xfrm>
          <a:off x="2181552" y="343927"/>
          <a:ext cx="2233347" cy="48854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22 867 adhésions</a:t>
          </a:r>
        </a:p>
      </dsp:txBody>
      <dsp:txXfrm>
        <a:off x="2205401" y="367776"/>
        <a:ext cx="2185649" cy="440846"/>
      </dsp:txXfrm>
    </dsp:sp>
    <dsp:sp modelId="{2D828682-47AB-4A78-866E-3B05633620FD}">
      <dsp:nvSpPr>
        <dsp:cNvPr id="0" name=""/>
        <dsp:cNvSpPr/>
      </dsp:nvSpPr>
      <dsp:spPr>
        <a:xfrm>
          <a:off x="2181552" y="893540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22 179 adhérents</a:t>
          </a:r>
        </a:p>
      </dsp:txBody>
      <dsp:txXfrm>
        <a:off x="2205401" y="917389"/>
        <a:ext cx="2185649" cy="440846"/>
      </dsp:txXfrm>
    </dsp:sp>
    <dsp:sp modelId="{D8CEEFB6-9758-46EB-A7B4-0F7BD58803A6}">
      <dsp:nvSpPr>
        <dsp:cNvPr id="0" name=""/>
        <dsp:cNvSpPr/>
      </dsp:nvSpPr>
      <dsp:spPr>
        <a:xfrm>
          <a:off x="2181552" y="1443153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1,183 Mds € encours</a:t>
          </a:r>
        </a:p>
      </dsp:txBody>
      <dsp:txXfrm>
        <a:off x="2205401" y="1467002"/>
        <a:ext cx="2185649" cy="440846"/>
      </dsp:txXfrm>
    </dsp:sp>
    <dsp:sp modelId="{79023AC0-BB96-4F30-9E12-9FFDAE8D8A29}">
      <dsp:nvSpPr>
        <dsp:cNvPr id="0" name=""/>
        <dsp:cNvSpPr/>
      </dsp:nvSpPr>
      <dsp:spPr>
        <a:xfrm>
          <a:off x="2181552" y="1992765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14 333 demandes traitées</a:t>
          </a:r>
        </a:p>
      </dsp:txBody>
      <dsp:txXfrm>
        <a:off x="2205401" y="2016614"/>
        <a:ext cx="2185649" cy="440846"/>
      </dsp:txXfrm>
    </dsp:sp>
    <dsp:sp modelId="{87E98356-E1DB-4C0C-A667-99A289DFFFA3}">
      <dsp:nvSpPr>
        <dsp:cNvPr id="0" name=""/>
        <dsp:cNvSpPr/>
      </dsp:nvSpPr>
      <dsp:spPr>
        <a:xfrm>
          <a:off x="2181552" y="2542378"/>
          <a:ext cx="2233347" cy="488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600" b="1" kern="1200" dirty="0"/>
            <a:t>5 772 appels </a:t>
          </a:r>
        </a:p>
        <a:p>
          <a:pPr marL="0" lvl="0" indent="0" algn="ctr" defTabSz="7112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fr-FR" sz="1600" b="1" kern="1200" dirty="0"/>
            <a:t>83 % taux décroché</a:t>
          </a:r>
        </a:p>
      </dsp:txBody>
      <dsp:txXfrm>
        <a:off x="2205401" y="2566227"/>
        <a:ext cx="2185649" cy="440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D8F79-3ED4-4997-A3CA-6E80EAB103AF}">
      <dsp:nvSpPr>
        <dsp:cNvPr id="0" name=""/>
        <dsp:cNvSpPr/>
      </dsp:nvSpPr>
      <dsp:spPr>
        <a:xfrm>
          <a:off x="1931775" y="0"/>
          <a:ext cx="3404434" cy="131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 dirty="0"/>
            <a:t>88 % des demandes traitées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 dirty="0"/>
            <a:t>en moins de 10 jours</a:t>
          </a:r>
        </a:p>
      </dsp:txBody>
      <dsp:txXfrm>
        <a:off x="1931775" y="0"/>
        <a:ext cx="3404434" cy="1317766"/>
      </dsp:txXfrm>
    </dsp:sp>
    <dsp:sp modelId="{3B1D63CA-2646-4F19-9E68-FD3CA059BC70}">
      <dsp:nvSpPr>
        <dsp:cNvPr id="0" name=""/>
        <dsp:cNvSpPr/>
      </dsp:nvSpPr>
      <dsp:spPr>
        <a:xfrm>
          <a:off x="535667" y="1379"/>
          <a:ext cx="1304589" cy="1317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8A2C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DB6C7-1856-4B25-99B8-7B1C6C584969}">
      <dsp:nvSpPr>
        <dsp:cNvPr id="0" name=""/>
        <dsp:cNvSpPr/>
      </dsp:nvSpPr>
      <dsp:spPr>
        <a:xfrm>
          <a:off x="330274" y="1497242"/>
          <a:ext cx="3479080" cy="131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80 % des demandes complètes dès leur réception</a:t>
          </a:r>
        </a:p>
      </dsp:txBody>
      <dsp:txXfrm>
        <a:off x="330274" y="1497242"/>
        <a:ext cx="3479080" cy="1317766"/>
      </dsp:txXfrm>
    </dsp:sp>
    <dsp:sp modelId="{9FC52951-178B-4CF9-B7E0-74E0F4E58CCB}">
      <dsp:nvSpPr>
        <dsp:cNvPr id="0" name=""/>
        <dsp:cNvSpPr/>
      </dsp:nvSpPr>
      <dsp:spPr>
        <a:xfrm>
          <a:off x="3843796" y="1536578"/>
          <a:ext cx="1304589" cy="1317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8A2C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38705-CD00-4A9D-A559-F4F3A711A857}">
      <dsp:nvSpPr>
        <dsp:cNvPr id="0" name=""/>
        <dsp:cNvSpPr/>
      </dsp:nvSpPr>
      <dsp:spPr>
        <a:xfrm>
          <a:off x="2093428" y="3071776"/>
          <a:ext cx="2913582" cy="131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90 % taux de décroché téléphonique</a:t>
          </a:r>
          <a:endParaRPr lang="fr-FR" sz="1800" kern="1200" dirty="0"/>
        </a:p>
      </dsp:txBody>
      <dsp:txXfrm>
        <a:off x="2093428" y="3071776"/>
        <a:ext cx="2913582" cy="1317766"/>
      </dsp:txXfrm>
    </dsp:sp>
    <dsp:sp modelId="{E4379CAA-0487-4996-BEB5-1D9E5BB40300}">
      <dsp:nvSpPr>
        <dsp:cNvPr id="0" name=""/>
        <dsp:cNvSpPr/>
      </dsp:nvSpPr>
      <dsp:spPr>
        <a:xfrm>
          <a:off x="658380" y="3071776"/>
          <a:ext cx="1304589" cy="1317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B5DB-CB84-498C-9997-57F801EB5AAB}">
      <dsp:nvSpPr>
        <dsp:cNvPr id="0" name=""/>
        <dsp:cNvSpPr/>
      </dsp:nvSpPr>
      <dsp:spPr>
        <a:xfrm>
          <a:off x="1691292" y="39271"/>
          <a:ext cx="3423694" cy="1900916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12 930 demandes traitées dont 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FR" sz="1600" b="1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14 % demandes de versements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23 % demandes de rachats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39 % des opérations liées à la connaissance de l’adhérent</a:t>
          </a:r>
        </a:p>
      </dsp:txBody>
      <dsp:txXfrm>
        <a:off x="1691292" y="39271"/>
        <a:ext cx="3423694" cy="1900916"/>
      </dsp:txXfrm>
    </dsp:sp>
    <dsp:sp modelId="{F262443C-D1D8-4D5F-8132-329E333510A4}">
      <dsp:nvSpPr>
        <dsp:cNvPr id="0" name=""/>
        <dsp:cNvSpPr/>
      </dsp:nvSpPr>
      <dsp:spPr>
        <a:xfrm>
          <a:off x="2497" y="215488"/>
          <a:ext cx="1532997" cy="1548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B9A4398-7A22-4F42-AC52-AF9F96E4CEEB}">
      <dsp:nvSpPr>
        <dsp:cNvPr id="0" name=""/>
        <dsp:cNvSpPr/>
      </dsp:nvSpPr>
      <dsp:spPr>
        <a:xfrm>
          <a:off x="2497" y="2195688"/>
          <a:ext cx="3423694" cy="1727440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Demandes incomplètes 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19,9 % versements libres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14,8 % rachats partiels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28,7 % rachats totaux</a:t>
          </a:r>
        </a:p>
      </dsp:txBody>
      <dsp:txXfrm>
        <a:off x="2497" y="2195688"/>
        <a:ext cx="3423694" cy="1727440"/>
      </dsp:txXfrm>
    </dsp:sp>
    <dsp:sp modelId="{E6DBFCA4-E81A-4ECA-80DC-9B604AF38119}">
      <dsp:nvSpPr>
        <dsp:cNvPr id="0" name=""/>
        <dsp:cNvSpPr/>
      </dsp:nvSpPr>
      <dsp:spPr>
        <a:xfrm>
          <a:off x="3579491" y="2285167"/>
          <a:ext cx="1532997" cy="1548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AF580-E8D2-41EC-B170-AB65DFA0E981}">
      <dsp:nvSpPr>
        <dsp:cNvPr id="0" name=""/>
        <dsp:cNvSpPr/>
      </dsp:nvSpPr>
      <dsp:spPr>
        <a:xfrm>
          <a:off x="0" y="0"/>
          <a:ext cx="1029139" cy="1029139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F9433-2596-4F0C-B210-DD8F223EC89F}">
      <dsp:nvSpPr>
        <dsp:cNvPr id="0" name=""/>
        <dsp:cNvSpPr/>
      </dsp:nvSpPr>
      <dsp:spPr>
        <a:xfrm>
          <a:off x="514569" y="0"/>
          <a:ext cx="3907657" cy="1029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302 successions ouvertes en 2024</a:t>
          </a:r>
        </a:p>
      </dsp:txBody>
      <dsp:txXfrm>
        <a:off x="514569" y="0"/>
        <a:ext cx="3907657" cy="488841"/>
      </dsp:txXfrm>
    </dsp:sp>
    <dsp:sp modelId="{33C56436-DE81-4A07-8D8E-0B0E8FE008CB}">
      <dsp:nvSpPr>
        <dsp:cNvPr id="0" name=""/>
        <dsp:cNvSpPr/>
      </dsp:nvSpPr>
      <dsp:spPr>
        <a:xfrm>
          <a:off x="270148" y="488841"/>
          <a:ext cx="488841" cy="488841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322083-40ED-4F9F-8ACA-8F578C306554}">
      <dsp:nvSpPr>
        <dsp:cNvPr id="0" name=""/>
        <dsp:cNvSpPr/>
      </dsp:nvSpPr>
      <dsp:spPr>
        <a:xfrm>
          <a:off x="514569" y="488841"/>
          <a:ext cx="3907657" cy="488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75 % dossiers traités en 2 mois</a:t>
          </a:r>
        </a:p>
      </dsp:txBody>
      <dsp:txXfrm>
        <a:off x="514569" y="488841"/>
        <a:ext cx="3907657" cy="488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3A0D2-7458-478E-A137-4A0468792232}">
      <dsp:nvSpPr>
        <dsp:cNvPr id="0" name=""/>
        <dsp:cNvSpPr/>
      </dsp:nvSpPr>
      <dsp:spPr>
        <a:xfrm>
          <a:off x="-1319250" y="-206508"/>
          <a:ext cx="1582250" cy="1582250"/>
        </a:xfrm>
        <a:prstGeom prst="blockArc">
          <a:avLst>
            <a:gd name="adj1" fmla="val 18900000"/>
            <a:gd name="adj2" fmla="val 2700000"/>
            <a:gd name="adj3" fmla="val 136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F93C2-692C-4160-A50D-16AC15A29C41}">
      <dsp:nvSpPr>
        <dsp:cNvPr id="0" name=""/>
        <dsp:cNvSpPr/>
      </dsp:nvSpPr>
      <dsp:spPr>
        <a:xfrm>
          <a:off x="138792" y="77863"/>
          <a:ext cx="4273968" cy="203929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77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Délais de traitement à 10 jours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 Versements libres : 80 %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</dsp:txBody>
      <dsp:txXfrm>
        <a:off x="138792" y="77863"/>
        <a:ext cx="4273968" cy="203929"/>
      </dsp:txXfrm>
    </dsp:sp>
    <dsp:sp modelId="{AD7387D2-A7A8-4778-8E85-B4567B5ED4F4}">
      <dsp:nvSpPr>
        <dsp:cNvPr id="0" name=""/>
        <dsp:cNvSpPr/>
      </dsp:nvSpPr>
      <dsp:spPr>
        <a:xfrm>
          <a:off x="26370" y="67406"/>
          <a:ext cx="224843" cy="224843"/>
        </a:xfrm>
        <a:prstGeom prst="ellipse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356D53-EC3D-41C8-A7BB-55867C6FC207}">
      <dsp:nvSpPr>
        <dsp:cNvPr id="0" name=""/>
        <dsp:cNvSpPr/>
      </dsp:nvSpPr>
      <dsp:spPr>
        <a:xfrm>
          <a:off x="241918" y="359749"/>
          <a:ext cx="4170841" cy="179874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77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Rachats partiels : 95 % </a:t>
          </a:r>
        </a:p>
      </dsp:txBody>
      <dsp:txXfrm>
        <a:off x="241918" y="359749"/>
        <a:ext cx="4170841" cy="179874"/>
      </dsp:txXfrm>
    </dsp:sp>
    <dsp:sp modelId="{21A9C39E-4519-46C3-B617-5F22875CC625}">
      <dsp:nvSpPr>
        <dsp:cNvPr id="0" name=""/>
        <dsp:cNvSpPr/>
      </dsp:nvSpPr>
      <dsp:spPr>
        <a:xfrm>
          <a:off x="129496" y="337265"/>
          <a:ext cx="224843" cy="224843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F0D5E1-D5E0-4E3F-A93C-BC9323DC7CDC}">
      <dsp:nvSpPr>
        <dsp:cNvPr id="0" name=""/>
        <dsp:cNvSpPr/>
      </dsp:nvSpPr>
      <dsp:spPr>
        <a:xfrm>
          <a:off x="241918" y="629609"/>
          <a:ext cx="4170841" cy="179874"/>
        </a:xfrm>
        <a:prstGeom prst="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77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Rachats totaux : 85 % </a:t>
          </a:r>
        </a:p>
      </dsp:txBody>
      <dsp:txXfrm>
        <a:off x="241918" y="629609"/>
        <a:ext cx="4170841" cy="179874"/>
      </dsp:txXfrm>
    </dsp:sp>
    <dsp:sp modelId="{290889E1-A0A7-4232-827A-B1469DBC013F}">
      <dsp:nvSpPr>
        <dsp:cNvPr id="0" name=""/>
        <dsp:cNvSpPr/>
      </dsp:nvSpPr>
      <dsp:spPr>
        <a:xfrm>
          <a:off x="129496" y="607124"/>
          <a:ext cx="224843" cy="224843"/>
        </a:xfrm>
        <a:prstGeom prst="ellipse">
          <a:avLst/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3B8F9F-2D16-47B2-BAB0-0DC17E31B97D}">
      <dsp:nvSpPr>
        <dsp:cNvPr id="0" name=""/>
        <dsp:cNvSpPr/>
      </dsp:nvSpPr>
      <dsp:spPr>
        <a:xfrm>
          <a:off x="138792" y="899468"/>
          <a:ext cx="4273968" cy="179874"/>
        </a:xfrm>
        <a:prstGeom prst="rect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776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Moyenne toutes demandes : 88 %</a:t>
          </a:r>
        </a:p>
      </dsp:txBody>
      <dsp:txXfrm>
        <a:off x="138792" y="899468"/>
        <a:ext cx="4273968" cy="179874"/>
      </dsp:txXfrm>
    </dsp:sp>
    <dsp:sp modelId="{FB0B75BE-0B7A-4E3C-BCAE-166B726147EB}">
      <dsp:nvSpPr>
        <dsp:cNvPr id="0" name=""/>
        <dsp:cNvSpPr/>
      </dsp:nvSpPr>
      <dsp:spPr>
        <a:xfrm>
          <a:off x="26370" y="876983"/>
          <a:ext cx="224843" cy="224843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7FFC8-4FBE-49B2-9ED4-8F8702B0AEB8}">
      <dsp:nvSpPr>
        <dsp:cNvPr id="0" name=""/>
        <dsp:cNvSpPr/>
      </dsp:nvSpPr>
      <dsp:spPr>
        <a:xfrm>
          <a:off x="0" y="0"/>
          <a:ext cx="5306401" cy="184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FR" sz="1600" b="1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Une équipe répartie sur deux sites pour vous servir : Bruxelles &amp; Bois-Colombes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3 collaboratrices francophones basées à la succursale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200" kern="1200" dirty="0"/>
            <a:t>Avenue Louise 231 - 1050 Bruxelles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3 collaborateurs néerlandophones basés au siège Abeille Vie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200" kern="1200" dirty="0"/>
            <a:t>70 avenue de l’Europe – 92270 Bois-Colombes - France</a:t>
          </a:r>
        </a:p>
      </dsp:txBody>
      <dsp:txXfrm>
        <a:off x="1214950" y="0"/>
        <a:ext cx="4091450" cy="1845624"/>
      </dsp:txXfrm>
    </dsp:sp>
    <dsp:sp modelId="{CC23A1E9-6341-497D-9AE0-E69BE24293A3}">
      <dsp:nvSpPr>
        <dsp:cNvPr id="0" name=""/>
        <dsp:cNvSpPr/>
      </dsp:nvSpPr>
      <dsp:spPr>
        <a:xfrm>
          <a:off x="153670" y="308131"/>
          <a:ext cx="1061280" cy="1229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B6F7C-3A61-4358-819D-FFAB544E0BFA}">
      <dsp:nvSpPr>
        <dsp:cNvPr id="0" name=""/>
        <dsp:cNvSpPr/>
      </dsp:nvSpPr>
      <dsp:spPr>
        <a:xfrm>
          <a:off x="0" y="1999295"/>
          <a:ext cx="5306401" cy="1536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Lignes téléphoniques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02 627 47 00 </a:t>
          </a:r>
          <a:r>
            <a:rPr lang="fr-FR" sz="1600" i="1" kern="1200" dirty="0"/>
            <a:t>(FR)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02 627 47 01 </a:t>
          </a:r>
          <a:r>
            <a:rPr lang="fr-FR" sz="1600" i="1" kern="1200" dirty="0"/>
            <a:t>(NL)</a:t>
          </a:r>
        </a:p>
      </dsp:txBody>
      <dsp:txXfrm>
        <a:off x="1214950" y="1999295"/>
        <a:ext cx="4091450" cy="1536701"/>
      </dsp:txXfrm>
    </dsp:sp>
    <dsp:sp modelId="{51959923-9A21-437B-9A7B-7F439056EA43}">
      <dsp:nvSpPr>
        <dsp:cNvPr id="0" name=""/>
        <dsp:cNvSpPr/>
      </dsp:nvSpPr>
      <dsp:spPr>
        <a:xfrm>
          <a:off x="153670" y="2152965"/>
          <a:ext cx="1061280" cy="1229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BE420-F79F-409B-9BDC-DA01328E942B}">
      <dsp:nvSpPr>
        <dsp:cNvPr id="0" name=""/>
        <dsp:cNvSpPr/>
      </dsp:nvSpPr>
      <dsp:spPr>
        <a:xfrm>
          <a:off x="0" y="3689666"/>
          <a:ext cx="5306401" cy="1536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Adresses</a:t>
          </a:r>
          <a:r>
            <a:rPr lang="fr-FR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Email : </a:t>
          </a:r>
          <a:r>
            <a:rPr lang="fr-FR" sz="16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afer-europe@abeille-assurances.fr</a:t>
          </a:r>
          <a:r>
            <a:rPr lang="fr-FR" sz="1600" kern="1200"/>
            <a:t>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Site internet : </a:t>
          </a:r>
          <a:r>
            <a:rPr lang="fr-FR" sz="1600" kern="1200"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www.afer-europe.com</a:t>
          </a:r>
          <a:r>
            <a:rPr lang="fr-FR" sz="1600" kern="1200"/>
            <a:t> </a:t>
          </a:r>
          <a:endParaRPr lang="fr-FR" sz="1600" kern="1200" dirty="0"/>
        </a:p>
      </dsp:txBody>
      <dsp:txXfrm>
        <a:off x="1214950" y="3689666"/>
        <a:ext cx="4091450" cy="1536701"/>
      </dsp:txXfrm>
    </dsp:sp>
    <dsp:sp modelId="{FB50A8D5-FF13-4A10-A101-6DF57276FB1D}">
      <dsp:nvSpPr>
        <dsp:cNvPr id="0" name=""/>
        <dsp:cNvSpPr/>
      </dsp:nvSpPr>
      <dsp:spPr>
        <a:xfrm>
          <a:off x="153670" y="3843337"/>
          <a:ext cx="1061280" cy="1229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2C27-4255-4A8C-B155-FCAF5F6BE2B7}">
      <dsp:nvSpPr>
        <dsp:cNvPr id="0" name=""/>
        <dsp:cNvSpPr/>
      </dsp:nvSpPr>
      <dsp:spPr>
        <a:xfrm>
          <a:off x="1335369" y="125245"/>
          <a:ext cx="2307668" cy="181730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30FB-2FDA-40A4-89F6-E3063609DB78}">
      <dsp:nvSpPr>
        <dsp:cNvPr id="0" name=""/>
        <dsp:cNvSpPr/>
      </dsp:nvSpPr>
      <dsp:spPr>
        <a:xfrm>
          <a:off x="23705" y="1947244"/>
          <a:ext cx="5098922" cy="58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kern="1200" dirty="0"/>
            <a:t>De gauche à droite :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kern="1200" dirty="0"/>
            <a:t>Catherine Hesbeen,  Valérie Crabbé, Carine Van </a:t>
          </a:r>
          <a:r>
            <a:rPr lang="fr-FR" sz="1200" b="1" kern="1200" dirty="0" err="1"/>
            <a:t>Hollebeke</a:t>
          </a:r>
          <a:endParaRPr lang="fr-FR" sz="1200" b="1" kern="1200" dirty="0"/>
        </a:p>
      </dsp:txBody>
      <dsp:txXfrm>
        <a:off x="23705" y="1947244"/>
        <a:ext cx="5098922" cy="584379"/>
      </dsp:txXfrm>
    </dsp:sp>
    <dsp:sp modelId="{54D4E159-4D0E-4FDC-B644-4F38A70934D9}">
      <dsp:nvSpPr>
        <dsp:cNvPr id="0" name=""/>
        <dsp:cNvSpPr/>
      </dsp:nvSpPr>
      <dsp:spPr>
        <a:xfrm>
          <a:off x="377007" y="2982483"/>
          <a:ext cx="1402037" cy="100131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D53A-91B7-4DF1-89E8-B13EE7355751}">
      <dsp:nvSpPr>
        <dsp:cNvPr id="0" name=""/>
        <dsp:cNvSpPr/>
      </dsp:nvSpPr>
      <dsp:spPr>
        <a:xfrm>
          <a:off x="293020" y="3970552"/>
          <a:ext cx="1575146" cy="58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Maurice </a:t>
          </a:r>
          <a:r>
            <a:rPr lang="fr-FR" sz="1200" b="1" kern="1200" dirty="0" err="1"/>
            <a:t>Zomer</a:t>
          </a:r>
          <a:endParaRPr lang="fr-FR" sz="1200" b="1" kern="1200" dirty="0"/>
        </a:p>
      </dsp:txBody>
      <dsp:txXfrm>
        <a:off x="293020" y="3970552"/>
        <a:ext cx="1575146" cy="584379"/>
      </dsp:txXfrm>
    </dsp:sp>
    <dsp:sp modelId="{C6DE4956-4412-42DB-9953-8DEA650A7E82}">
      <dsp:nvSpPr>
        <dsp:cNvPr id="0" name=""/>
        <dsp:cNvSpPr/>
      </dsp:nvSpPr>
      <dsp:spPr>
        <a:xfrm rot="5400000">
          <a:off x="1788058" y="2956480"/>
          <a:ext cx="1575146" cy="108527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23BD8-87AC-4B1A-ADB0-D62927C277B4}">
      <dsp:nvSpPr>
        <dsp:cNvPr id="0" name=""/>
        <dsp:cNvSpPr/>
      </dsp:nvSpPr>
      <dsp:spPr>
        <a:xfrm>
          <a:off x="1720784" y="4231287"/>
          <a:ext cx="1650060" cy="58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Marloes Larsen</a:t>
          </a:r>
        </a:p>
      </dsp:txBody>
      <dsp:txXfrm>
        <a:off x="1720784" y="4231287"/>
        <a:ext cx="1650060" cy="584379"/>
      </dsp:txXfrm>
    </dsp:sp>
    <dsp:sp modelId="{BF13FCB2-4392-4D12-9DF4-29E645FCD217}">
      <dsp:nvSpPr>
        <dsp:cNvPr id="0" name=""/>
        <dsp:cNvSpPr/>
      </dsp:nvSpPr>
      <dsp:spPr>
        <a:xfrm>
          <a:off x="3508043" y="2931990"/>
          <a:ext cx="1456821" cy="129123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0BFFC-54C3-4398-A99E-B1EEF35DF6D7}">
      <dsp:nvSpPr>
        <dsp:cNvPr id="0" name=""/>
        <dsp:cNvSpPr/>
      </dsp:nvSpPr>
      <dsp:spPr>
        <a:xfrm>
          <a:off x="3423662" y="4231287"/>
          <a:ext cx="1575146" cy="584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Elbert </a:t>
          </a:r>
          <a:r>
            <a:rPr lang="fr-FR" sz="1200" b="1" kern="1200" dirty="0" err="1"/>
            <a:t>Smeulers</a:t>
          </a:r>
          <a:endParaRPr lang="fr-FR" sz="1200" b="1" kern="1200" dirty="0"/>
        </a:p>
      </dsp:txBody>
      <dsp:txXfrm>
        <a:off x="3423662" y="4231287"/>
        <a:ext cx="1575146" cy="58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2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EA834B-184C-4917-869D-4BF206ABDC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22945E4-B293-4E24-99B9-55F21A007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945E4-B293-4E24-99B9-55F21A0075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9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FB225-1045-B924-C506-294FECE1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47AC65-3010-F97A-C2CF-48310D7B4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783299-E668-B2F0-EB7B-CD31784F3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3952BE-54A5-6D6B-0BCC-92F0EE762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945E4-B293-4E24-99B9-55F21A0075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5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945E4-B293-4E24-99B9-55F21A0075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5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945E4-B293-4E24-99B9-55F21A0075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3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632F07-CF63-C40B-B0EA-6AB2825BD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7277" cy="6858000"/>
          </a:xfrm>
          <a:custGeom>
            <a:avLst/>
            <a:gdLst>
              <a:gd name="connsiteX0" fmla="*/ 0 w 5377277"/>
              <a:gd name="connsiteY0" fmla="*/ 0 h 6858000"/>
              <a:gd name="connsiteX1" fmla="*/ 3212030 w 5377277"/>
              <a:gd name="connsiteY1" fmla="*/ 0 h 6858000"/>
              <a:gd name="connsiteX2" fmla="*/ 3222855 w 5377277"/>
              <a:gd name="connsiteY2" fmla="*/ 412 h 6858000"/>
              <a:gd name="connsiteX3" fmla="*/ 3334921 w 5377277"/>
              <a:gd name="connsiteY3" fmla="*/ 0 h 6858000"/>
              <a:gd name="connsiteX4" fmla="*/ 4321753 w 5377277"/>
              <a:gd name="connsiteY4" fmla="*/ 0 h 6858000"/>
              <a:gd name="connsiteX5" fmla="*/ 4447602 w 5377277"/>
              <a:gd name="connsiteY5" fmla="*/ 166027 h 6858000"/>
              <a:gd name="connsiteX6" fmla="*/ 5376076 w 5377277"/>
              <a:gd name="connsiteY6" fmla="*/ 2958765 h 6858000"/>
              <a:gd name="connsiteX7" fmla="*/ 4284219 w 5377277"/>
              <a:gd name="connsiteY7" fmla="*/ 5380829 h 6858000"/>
              <a:gd name="connsiteX8" fmla="*/ 2474285 w 5377277"/>
              <a:gd name="connsiteY8" fmla="*/ 6842023 h 6858000"/>
              <a:gd name="connsiteX9" fmla="*/ 2468867 w 5377277"/>
              <a:gd name="connsiteY9" fmla="*/ 6845350 h 6858000"/>
              <a:gd name="connsiteX10" fmla="*/ 2446848 w 5377277"/>
              <a:gd name="connsiteY10" fmla="*/ 6858000 h 6858000"/>
              <a:gd name="connsiteX11" fmla="*/ 0 w 537727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7277" h="6858000">
                <a:moveTo>
                  <a:pt x="0" y="0"/>
                </a:moveTo>
                <a:lnTo>
                  <a:pt x="3212030" y="0"/>
                </a:lnTo>
                <a:lnTo>
                  <a:pt x="3222855" y="412"/>
                </a:lnTo>
                <a:cubicBezTo>
                  <a:pt x="3298008" y="2912"/>
                  <a:pt x="3338063" y="2963"/>
                  <a:pt x="3334921" y="0"/>
                </a:cubicBezTo>
                <a:lnTo>
                  <a:pt x="4321753" y="0"/>
                </a:lnTo>
                <a:lnTo>
                  <a:pt x="4447602" y="166027"/>
                </a:lnTo>
                <a:cubicBezTo>
                  <a:pt x="5086995" y="1042463"/>
                  <a:pt x="5399253" y="1980789"/>
                  <a:pt x="5376076" y="2958765"/>
                </a:cubicBezTo>
                <a:cubicBezTo>
                  <a:pt x="5356303" y="3792522"/>
                  <a:pt x="4988833" y="4608623"/>
                  <a:pt x="4284219" y="5380829"/>
                </a:cubicBezTo>
                <a:cubicBezTo>
                  <a:pt x="3824680" y="5884489"/>
                  <a:pt x="3214728" y="6375735"/>
                  <a:pt x="2474285" y="6842023"/>
                </a:cubicBezTo>
                <a:lnTo>
                  <a:pt x="2468867" y="6845350"/>
                </a:lnTo>
                <a:lnTo>
                  <a:pt x="244684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rcRect/>
            <a:stretch>
              <a:fillRect l="-87528" t="-19778" r="-41614"/>
            </a:stretch>
          </a:blipFill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lumMod val="50000"/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7633BA-A18E-81EA-101D-4672F65D9A22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3" name="Forme libre : forme 22">
              <a:extLst>
                <a:ext uri="{FF2B5EF4-FFF2-40B4-BE49-F238E27FC236}">
                  <a16:creationId xmlns:a16="http://schemas.microsoft.com/office/drawing/2014/main" id="{8941F562-09A6-6EC5-4E8B-6998A03518D7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23">
              <a:extLst>
                <a:ext uri="{FF2B5EF4-FFF2-40B4-BE49-F238E27FC236}">
                  <a16:creationId xmlns:a16="http://schemas.microsoft.com/office/drawing/2014/main" id="{4CDB3ED9-B663-B2B7-9E90-501838075EFF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28">
              <a:extLst>
                <a:ext uri="{FF2B5EF4-FFF2-40B4-BE49-F238E27FC236}">
                  <a16:creationId xmlns:a16="http://schemas.microsoft.com/office/drawing/2014/main" id="{6A3B8FD7-12F6-1C8F-ECCF-27FF0BA01FD1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29">
              <a:extLst>
                <a:ext uri="{FF2B5EF4-FFF2-40B4-BE49-F238E27FC236}">
                  <a16:creationId xmlns:a16="http://schemas.microsoft.com/office/drawing/2014/main" id="{8696B822-2472-46ED-B66F-E73633C3668F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F4C6317-9631-386D-B193-B654DC0DF416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2D4D2-DCBE-5BC7-E300-986202CB5FA4}"/>
              </a:ext>
            </a:extLst>
          </p:cNvPr>
          <p:cNvSpPr/>
          <p:nvPr userDrawn="1"/>
        </p:nvSpPr>
        <p:spPr>
          <a:xfrm flipH="1" flipV="1">
            <a:off x="1160910" y="0"/>
            <a:ext cx="4454494" cy="6858000"/>
          </a:xfrm>
          <a:custGeom>
            <a:avLst/>
            <a:gdLst>
              <a:gd name="connsiteX0" fmla="*/ 1941544 w 4454494"/>
              <a:gd name="connsiteY0" fmla="*/ 6858000 h 6858000"/>
              <a:gd name="connsiteX1" fmla="*/ 1055524 w 4454494"/>
              <a:gd name="connsiteY1" fmla="*/ 6858000 h 6858000"/>
              <a:gd name="connsiteX2" fmla="*/ 929675 w 4454494"/>
              <a:gd name="connsiteY2" fmla="*/ 6691666 h 6858000"/>
              <a:gd name="connsiteX3" fmla="*/ 1201 w 4454494"/>
              <a:gd name="connsiteY3" fmla="*/ 3893767 h 6858000"/>
              <a:gd name="connsiteX4" fmla="*/ 1093058 w 4454494"/>
              <a:gd name="connsiteY4" fmla="*/ 1467228 h 6858000"/>
              <a:gd name="connsiteX5" fmla="*/ 2902992 w 4454494"/>
              <a:gd name="connsiteY5" fmla="*/ 3333 h 6858000"/>
              <a:gd name="connsiteX6" fmla="*/ 2908410 w 4454494"/>
              <a:gd name="connsiteY6" fmla="*/ 0 h 6858000"/>
              <a:gd name="connsiteX7" fmla="*/ 4454494 w 4454494"/>
              <a:gd name="connsiteY7" fmla="*/ 0 h 6858000"/>
              <a:gd name="connsiteX8" fmla="*/ 4447146 w 4454494"/>
              <a:gd name="connsiteY8" fmla="*/ 3333 h 6858000"/>
              <a:gd name="connsiteX9" fmla="*/ 1992449 w 4454494"/>
              <a:gd name="connsiteY9" fmla="*/ 1467228 h 6858000"/>
              <a:gd name="connsiteX10" fmla="*/ 511633 w 4454494"/>
              <a:gd name="connsiteY10" fmla="*/ 3893767 h 6858000"/>
              <a:gd name="connsiteX11" fmla="*/ 1770863 w 4454494"/>
              <a:gd name="connsiteY11" fmla="*/ 669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494" h="6858000">
                <a:moveTo>
                  <a:pt x="1941544" y="6858000"/>
                </a:moveTo>
                <a:lnTo>
                  <a:pt x="1055524" y="6858000"/>
                </a:lnTo>
                <a:lnTo>
                  <a:pt x="929675" y="6691666"/>
                </a:lnTo>
                <a:cubicBezTo>
                  <a:pt x="290282" y="5813610"/>
                  <a:pt x="-21976" y="4873550"/>
                  <a:pt x="1201" y="3893767"/>
                </a:cubicBezTo>
                <a:cubicBezTo>
                  <a:pt x="20974" y="3058470"/>
                  <a:pt x="388444" y="2240861"/>
                  <a:pt x="1093058" y="1467228"/>
                </a:cubicBezTo>
                <a:cubicBezTo>
                  <a:pt x="1552597" y="962637"/>
                  <a:pt x="2162549" y="470483"/>
                  <a:pt x="2902992" y="3333"/>
                </a:cubicBezTo>
                <a:lnTo>
                  <a:pt x="2908410" y="0"/>
                </a:lnTo>
                <a:lnTo>
                  <a:pt x="4454494" y="0"/>
                </a:lnTo>
                <a:lnTo>
                  <a:pt x="4447146" y="3333"/>
                </a:lnTo>
                <a:cubicBezTo>
                  <a:pt x="3442931" y="470483"/>
                  <a:pt x="2615692" y="962637"/>
                  <a:pt x="1992449" y="1467228"/>
                </a:cubicBezTo>
                <a:cubicBezTo>
                  <a:pt x="1036826" y="2240861"/>
                  <a:pt x="538450" y="3058470"/>
                  <a:pt x="511633" y="3893767"/>
                </a:cubicBezTo>
                <a:cubicBezTo>
                  <a:pt x="480200" y="4873550"/>
                  <a:pt x="903695" y="5813610"/>
                  <a:pt x="1770863" y="6691666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88D883-4C3F-E000-8305-FBE8F271E397}"/>
              </a:ext>
            </a:extLst>
          </p:cNvPr>
          <p:cNvSpPr/>
          <p:nvPr userDrawn="1"/>
        </p:nvSpPr>
        <p:spPr>
          <a:xfrm rot="20682778">
            <a:off x="6951038" y="2491139"/>
            <a:ext cx="972538" cy="4457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0253ED-FF22-6C23-23B3-362C8EF1C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873" y="1782763"/>
            <a:ext cx="1738313" cy="1128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B7D92F3-AF40-5299-5089-9A5524331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5250" y="3230563"/>
            <a:ext cx="4070350" cy="1662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r>
              <a:rPr lang="en-US" dirty="0"/>
              <a:t> sur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8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87229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862013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257300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4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662940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058227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662940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4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662940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058227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00D0C30-7F3E-B384-7032-4D588FE1D8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2115" y="9132"/>
            <a:ext cx="5478780" cy="6858000"/>
          </a:xfrm>
          <a:custGeom>
            <a:avLst/>
            <a:gdLst>
              <a:gd name="connsiteX0" fmla="*/ 2855716 w 5478780"/>
              <a:gd name="connsiteY0" fmla="*/ 0 h 6858000"/>
              <a:gd name="connsiteX1" fmla="*/ 5478780 w 5478780"/>
              <a:gd name="connsiteY1" fmla="*/ 0 h 6858000"/>
              <a:gd name="connsiteX2" fmla="*/ 5478780 w 5478780"/>
              <a:gd name="connsiteY2" fmla="*/ 6858000 h 6858000"/>
              <a:gd name="connsiteX3" fmla="*/ 1729794 w 5478780"/>
              <a:gd name="connsiteY3" fmla="*/ 6858000 h 6858000"/>
              <a:gd name="connsiteX4" fmla="*/ 1644986 w 5478780"/>
              <a:gd name="connsiteY4" fmla="*/ 6778061 h 6858000"/>
              <a:gd name="connsiteX5" fmla="*/ 673180 w 5478780"/>
              <a:gd name="connsiteY5" fmla="*/ 5559777 h 6858000"/>
              <a:gd name="connsiteX6" fmla="*/ 762 w 5478780"/>
              <a:gd name="connsiteY6" fmla="*/ 3087326 h 6858000"/>
              <a:gd name="connsiteX7" fmla="*/ 692923 w 5478780"/>
              <a:gd name="connsiteY7" fmla="*/ 1069112 h 6858000"/>
              <a:gd name="connsiteX8" fmla="*/ 1519256 w 5478780"/>
              <a:gd name="connsiteY8" fmla="*/ 132479 h 6858000"/>
              <a:gd name="connsiteX9" fmla="*/ 1658207 w 5478780"/>
              <a:gd name="connsiteY9" fmla="*/ 7619 h 6858000"/>
              <a:gd name="connsiteX10" fmla="*/ 2670557 w 5478780"/>
              <a:gd name="connsiteY10" fmla="*/ 7619 h 6858000"/>
              <a:gd name="connsiteX11" fmla="*/ 2812252 w 5478780"/>
              <a:gd name="connsiteY11" fmla="*/ 2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8780" h="6858000">
                <a:moveTo>
                  <a:pt x="2855716" y="0"/>
                </a:moveTo>
                <a:lnTo>
                  <a:pt x="5478780" y="0"/>
                </a:lnTo>
                <a:lnTo>
                  <a:pt x="5478780" y="6858000"/>
                </a:lnTo>
                <a:lnTo>
                  <a:pt x="1729794" y="6858000"/>
                </a:lnTo>
                <a:lnTo>
                  <a:pt x="1644986" y="6778061"/>
                </a:lnTo>
                <a:cubicBezTo>
                  <a:pt x="1251768" y="6390632"/>
                  <a:pt x="927169" y="5983938"/>
                  <a:pt x="673180" y="5559777"/>
                </a:cubicBezTo>
                <a:cubicBezTo>
                  <a:pt x="211357" y="4788213"/>
                  <a:pt x="-14910" y="3956567"/>
                  <a:pt x="762" y="3087326"/>
                </a:cubicBezTo>
                <a:cubicBezTo>
                  <a:pt x="13296" y="2392588"/>
                  <a:pt x="246247" y="1712564"/>
                  <a:pt x="692923" y="1069112"/>
                </a:cubicBezTo>
                <a:cubicBezTo>
                  <a:pt x="914878" y="749355"/>
                  <a:pt x="1192184" y="435603"/>
                  <a:pt x="1519256" y="132479"/>
                </a:cubicBezTo>
                <a:lnTo>
                  <a:pt x="1658207" y="7619"/>
                </a:lnTo>
                <a:lnTo>
                  <a:pt x="2670557" y="7619"/>
                </a:lnTo>
                <a:cubicBezTo>
                  <a:pt x="2666853" y="10112"/>
                  <a:pt x="2718401" y="8105"/>
                  <a:pt x="2812252" y="2654"/>
                </a:cubicBezTo>
                <a:close/>
              </a:path>
            </a:pathLst>
          </a:custGeom>
          <a:blipFill>
            <a:blip r:embed="rId2"/>
            <a:srcRect/>
            <a:stretch>
              <a:fillRect l="-43880" r="-4388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87229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9" y="862013"/>
            <a:ext cx="5068252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9" y="1257300"/>
            <a:ext cx="5068252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169130-2613-6C50-02E6-ED09CECDB8F1}"/>
              </a:ext>
            </a:extLst>
          </p:cNvPr>
          <p:cNvSpPr/>
          <p:nvPr userDrawn="1"/>
        </p:nvSpPr>
        <p:spPr>
          <a:xfrm>
            <a:off x="6438900" y="-1"/>
            <a:ext cx="2674946" cy="6867133"/>
          </a:xfrm>
          <a:custGeom>
            <a:avLst/>
            <a:gdLst>
              <a:gd name="connsiteX0" fmla="*/ 1658207 w 2674946"/>
              <a:gd name="connsiteY0" fmla="*/ 0 h 6852858"/>
              <a:gd name="connsiteX1" fmla="*/ 2670557 w 2674946"/>
              <a:gd name="connsiteY1" fmla="*/ 0 h 6852858"/>
              <a:gd name="connsiteX2" fmla="*/ 2575734 w 2674946"/>
              <a:gd name="connsiteY2" fmla="*/ 63822 h 6852858"/>
              <a:gd name="connsiteX3" fmla="*/ 912920 w 2674946"/>
              <a:gd name="connsiteY3" fmla="*/ 1644871 h 6852858"/>
              <a:gd name="connsiteX4" fmla="*/ 371184 w 2674946"/>
              <a:gd name="connsiteY4" fmla="*/ 3105862 h 6852858"/>
              <a:gd name="connsiteX5" fmla="*/ 914382 w 2674946"/>
              <a:gd name="connsiteY5" fmla="*/ 5001273 h 6852858"/>
              <a:gd name="connsiteX6" fmla="*/ 2587055 w 2674946"/>
              <a:gd name="connsiteY6" fmla="*/ 6789151 h 6852858"/>
              <a:gd name="connsiteX7" fmla="*/ 2674946 w 2674946"/>
              <a:gd name="connsiteY7" fmla="*/ 6852858 h 6852858"/>
              <a:gd name="connsiteX8" fmla="*/ 1732422 w 2674946"/>
              <a:gd name="connsiteY8" fmla="*/ 6852858 h 6852858"/>
              <a:gd name="connsiteX9" fmla="*/ 1644986 w 2674946"/>
              <a:gd name="connsiteY9" fmla="*/ 6770442 h 6852858"/>
              <a:gd name="connsiteX10" fmla="*/ 673180 w 2674946"/>
              <a:gd name="connsiteY10" fmla="*/ 5552158 h 6852858"/>
              <a:gd name="connsiteX11" fmla="*/ 762 w 2674946"/>
              <a:gd name="connsiteY11" fmla="*/ 3079707 h 6852858"/>
              <a:gd name="connsiteX12" fmla="*/ 692923 w 2674946"/>
              <a:gd name="connsiteY12" fmla="*/ 1061493 h 6852858"/>
              <a:gd name="connsiteX13" fmla="*/ 1519256 w 2674946"/>
              <a:gd name="connsiteY13" fmla="*/ 124860 h 68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946" h="6852858">
                <a:moveTo>
                  <a:pt x="1658207" y="0"/>
                </a:moveTo>
                <a:lnTo>
                  <a:pt x="2670557" y="0"/>
                </a:lnTo>
                <a:lnTo>
                  <a:pt x="2575734" y="63822"/>
                </a:lnTo>
                <a:cubicBezTo>
                  <a:pt x="1860235" y="558371"/>
                  <a:pt x="1294987" y="1094330"/>
                  <a:pt x="912920" y="1644871"/>
                </a:cubicBezTo>
                <a:cubicBezTo>
                  <a:pt x="566735" y="2143653"/>
                  <a:pt x="379435" y="2648766"/>
                  <a:pt x="371184" y="3105862"/>
                </a:cubicBezTo>
                <a:cubicBezTo>
                  <a:pt x="359690" y="3742573"/>
                  <a:pt x="542290" y="4380502"/>
                  <a:pt x="914382" y="5001273"/>
                </a:cubicBezTo>
                <a:cubicBezTo>
                  <a:pt x="1288750" y="5626690"/>
                  <a:pt x="1856700" y="6232044"/>
                  <a:pt x="2587055" y="6789151"/>
                </a:cubicBezTo>
                <a:lnTo>
                  <a:pt x="2674946" y="6852858"/>
                </a:lnTo>
                <a:lnTo>
                  <a:pt x="1732422" y="6852858"/>
                </a:lnTo>
                <a:lnTo>
                  <a:pt x="1644986" y="6770442"/>
                </a:lnTo>
                <a:cubicBezTo>
                  <a:pt x="1251768" y="6383013"/>
                  <a:pt x="927169" y="5976319"/>
                  <a:pt x="673180" y="5552158"/>
                </a:cubicBezTo>
                <a:cubicBezTo>
                  <a:pt x="211357" y="4780594"/>
                  <a:pt x="-14910" y="3948948"/>
                  <a:pt x="762" y="3079707"/>
                </a:cubicBezTo>
                <a:cubicBezTo>
                  <a:pt x="13296" y="2384969"/>
                  <a:pt x="246247" y="1704945"/>
                  <a:pt x="692923" y="1061493"/>
                </a:cubicBezTo>
                <a:cubicBezTo>
                  <a:pt x="914878" y="741736"/>
                  <a:pt x="1192184" y="427984"/>
                  <a:pt x="1519256" y="12486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942EE-0FE0-F87B-D113-05A1854428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2912" cy="6858000"/>
          </a:xfrm>
          <a:custGeom>
            <a:avLst/>
            <a:gdLst>
              <a:gd name="connsiteX0" fmla="*/ 0 w 4252912"/>
              <a:gd name="connsiteY0" fmla="*/ 0 h 6858000"/>
              <a:gd name="connsiteX1" fmla="*/ 2621830 w 4252912"/>
              <a:gd name="connsiteY1" fmla="*/ 0 h 6858000"/>
              <a:gd name="connsiteX2" fmla="*/ 2733657 w 4252912"/>
              <a:gd name="connsiteY2" fmla="*/ 101093 h 6858000"/>
              <a:gd name="connsiteX3" fmla="*/ 3559990 w 4252912"/>
              <a:gd name="connsiteY3" fmla="*/ 1043369 h 6858000"/>
              <a:gd name="connsiteX4" fmla="*/ 4252151 w 4252912"/>
              <a:gd name="connsiteY4" fmla="*/ 3073742 h 6858000"/>
              <a:gd name="connsiteX5" fmla="*/ 3579733 w 4252912"/>
              <a:gd name="connsiteY5" fmla="*/ 5561089 h 6858000"/>
              <a:gd name="connsiteX6" fmla="*/ 2607927 w 4252912"/>
              <a:gd name="connsiteY6" fmla="*/ 6786713 h 6858000"/>
              <a:gd name="connsiteX7" fmla="*/ 2532750 w 4252912"/>
              <a:gd name="connsiteY7" fmla="*/ 6858000 h 6858000"/>
              <a:gd name="connsiteX8" fmla="*/ 0 w 42529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2912" h="6858000">
                <a:moveTo>
                  <a:pt x="0" y="0"/>
                </a:moveTo>
                <a:lnTo>
                  <a:pt x="2621830" y="0"/>
                </a:lnTo>
                <a:lnTo>
                  <a:pt x="2733657" y="101093"/>
                </a:lnTo>
                <a:cubicBezTo>
                  <a:pt x="3060729" y="406043"/>
                  <a:pt x="3338035" y="721685"/>
                  <a:pt x="3559990" y="1043369"/>
                </a:cubicBezTo>
                <a:cubicBezTo>
                  <a:pt x="4006666" y="1690698"/>
                  <a:pt x="4239617" y="2374818"/>
                  <a:pt x="4252151" y="3073742"/>
                </a:cubicBezTo>
                <a:cubicBezTo>
                  <a:pt x="4267823" y="3948220"/>
                  <a:pt x="4041556" y="4784876"/>
                  <a:pt x="3579733" y="5561089"/>
                </a:cubicBezTo>
                <a:cubicBezTo>
                  <a:pt x="3325744" y="5987806"/>
                  <a:pt x="3001145" y="6396950"/>
                  <a:pt x="2607927" y="6786713"/>
                </a:cubicBezTo>
                <a:lnTo>
                  <a:pt x="253275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rcRect/>
            <a:stretch>
              <a:fillRect l="-85700" r="-56182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0946" y="1105321"/>
            <a:ext cx="5068252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0946" y="1500608"/>
            <a:ext cx="5068252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8744B8-7D2B-992E-CE25-ED9B0DD10EF9}"/>
              </a:ext>
            </a:extLst>
          </p:cNvPr>
          <p:cNvSpPr/>
          <p:nvPr userDrawn="1"/>
        </p:nvSpPr>
        <p:spPr>
          <a:xfrm flipH="1">
            <a:off x="1852286" y="-9133"/>
            <a:ext cx="2674946" cy="6867133"/>
          </a:xfrm>
          <a:custGeom>
            <a:avLst/>
            <a:gdLst>
              <a:gd name="connsiteX0" fmla="*/ 1658207 w 2674946"/>
              <a:gd name="connsiteY0" fmla="*/ 0 h 6852858"/>
              <a:gd name="connsiteX1" fmla="*/ 2670557 w 2674946"/>
              <a:gd name="connsiteY1" fmla="*/ 0 h 6852858"/>
              <a:gd name="connsiteX2" fmla="*/ 2575734 w 2674946"/>
              <a:gd name="connsiteY2" fmla="*/ 63822 h 6852858"/>
              <a:gd name="connsiteX3" fmla="*/ 912920 w 2674946"/>
              <a:gd name="connsiteY3" fmla="*/ 1644871 h 6852858"/>
              <a:gd name="connsiteX4" fmla="*/ 371184 w 2674946"/>
              <a:gd name="connsiteY4" fmla="*/ 3105862 h 6852858"/>
              <a:gd name="connsiteX5" fmla="*/ 914382 w 2674946"/>
              <a:gd name="connsiteY5" fmla="*/ 5001273 h 6852858"/>
              <a:gd name="connsiteX6" fmla="*/ 2587055 w 2674946"/>
              <a:gd name="connsiteY6" fmla="*/ 6789151 h 6852858"/>
              <a:gd name="connsiteX7" fmla="*/ 2674946 w 2674946"/>
              <a:gd name="connsiteY7" fmla="*/ 6852858 h 6852858"/>
              <a:gd name="connsiteX8" fmla="*/ 1732422 w 2674946"/>
              <a:gd name="connsiteY8" fmla="*/ 6852858 h 6852858"/>
              <a:gd name="connsiteX9" fmla="*/ 1644986 w 2674946"/>
              <a:gd name="connsiteY9" fmla="*/ 6770442 h 6852858"/>
              <a:gd name="connsiteX10" fmla="*/ 673180 w 2674946"/>
              <a:gd name="connsiteY10" fmla="*/ 5552158 h 6852858"/>
              <a:gd name="connsiteX11" fmla="*/ 762 w 2674946"/>
              <a:gd name="connsiteY11" fmla="*/ 3079707 h 6852858"/>
              <a:gd name="connsiteX12" fmla="*/ 692923 w 2674946"/>
              <a:gd name="connsiteY12" fmla="*/ 1061493 h 6852858"/>
              <a:gd name="connsiteX13" fmla="*/ 1519256 w 2674946"/>
              <a:gd name="connsiteY13" fmla="*/ 124860 h 68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946" h="6852858">
                <a:moveTo>
                  <a:pt x="1658207" y="0"/>
                </a:moveTo>
                <a:lnTo>
                  <a:pt x="2670557" y="0"/>
                </a:lnTo>
                <a:lnTo>
                  <a:pt x="2575734" y="63822"/>
                </a:lnTo>
                <a:cubicBezTo>
                  <a:pt x="1860235" y="558371"/>
                  <a:pt x="1294987" y="1094330"/>
                  <a:pt x="912920" y="1644871"/>
                </a:cubicBezTo>
                <a:cubicBezTo>
                  <a:pt x="566735" y="2143653"/>
                  <a:pt x="379435" y="2648766"/>
                  <a:pt x="371184" y="3105862"/>
                </a:cubicBezTo>
                <a:cubicBezTo>
                  <a:pt x="359690" y="3742573"/>
                  <a:pt x="542290" y="4380502"/>
                  <a:pt x="914382" y="5001273"/>
                </a:cubicBezTo>
                <a:cubicBezTo>
                  <a:pt x="1288750" y="5626690"/>
                  <a:pt x="1856700" y="6232044"/>
                  <a:pt x="2587055" y="6789151"/>
                </a:cubicBezTo>
                <a:lnTo>
                  <a:pt x="2674946" y="6852858"/>
                </a:lnTo>
                <a:lnTo>
                  <a:pt x="1732422" y="6852858"/>
                </a:lnTo>
                <a:lnTo>
                  <a:pt x="1644986" y="6770442"/>
                </a:lnTo>
                <a:cubicBezTo>
                  <a:pt x="1251768" y="6383013"/>
                  <a:pt x="927169" y="5976319"/>
                  <a:pt x="673180" y="5552158"/>
                </a:cubicBezTo>
                <a:cubicBezTo>
                  <a:pt x="211357" y="4780594"/>
                  <a:pt x="-14910" y="3948948"/>
                  <a:pt x="762" y="3079707"/>
                </a:cubicBezTo>
                <a:cubicBezTo>
                  <a:pt x="13296" y="2384969"/>
                  <a:pt x="246247" y="1704945"/>
                  <a:pt x="692923" y="1061493"/>
                </a:cubicBezTo>
                <a:cubicBezTo>
                  <a:pt x="914878" y="741736"/>
                  <a:pt x="1192184" y="427984"/>
                  <a:pt x="1519256" y="12486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942EE-0FE0-F87B-D113-05A1854428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2912" cy="6858000"/>
          </a:xfrm>
          <a:custGeom>
            <a:avLst/>
            <a:gdLst>
              <a:gd name="connsiteX0" fmla="*/ 0 w 4252912"/>
              <a:gd name="connsiteY0" fmla="*/ 0 h 6858000"/>
              <a:gd name="connsiteX1" fmla="*/ 2621830 w 4252912"/>
              <a:gd name="connsiteY1" fmla="*/ 0 h 6858000"/>
              <a:gd name="connsiteX2" fmla="*/ 2733657 w 4252912"/>
              <a:gd name="connsiteY2" fmla="*/ 101093 h 6858000"/>
              <a:gd name="connsiteX3" fmla="*/ 3559990 w 4252912"/>
              <a:gd name="connsiteY3" fmla="*/ 1043369 h 6858000"/>
              <a:gd name="connsiteX4" fmla="*/ 4252151 w 4252912"/>
              <a:gd name="connsiteY4" fmla="*/ 3073742 h 6858000"/>
              <a:gd name="connsiteX5" fmla="*/ 3579733 w 4252912"/>
              <a:gd name="connsiteY5" fmla="*/ 5561089 h 6858000"/>
              <a:gd name="connsiteX6" fmla="*/ 2607927 w 4252912"/>
              <a:gd name="connsiteY6" fmla="*/ 6786713 h 6858000"/>
              <a:gd name="connsiteX7" fmla="*/ 2532750 w 4252912"/>
              <a:gd name="connsiteY7" fmla="*/ 6858000 h 6858000"/>
              <a:gd name="connsiteX8" fmla="*/ 0 w 42529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2912" h="6858000">
                <a:moveTo>
                  <a:pt x="0" y="0"/>
                </a:moveTo>
                <a:lnTo>
                  <a:pt x="2621830" y="0"/>
                </a:lnTo>
                <a:lnTo>
                  <a:pt x="2733657" y="101093"/>
                </a:lnTo>
                <a:cubicBezTo>
                  <a:pt x="3060729" y="406043"/>
                  <a:pt x="3338035" y="721685"/>
                  <a:pt x="3559990" y="1043369"/>
                </a:cubicBezTo>
                <a:cubicBezTo>
                  <a:pt x="4006666" y="1690698"/>
                  <a:pt x="4239617" y="2374818"/>
                  <a:pt x="4252151" y="3073742"/>
                </a:cubicBezTo>
                <a:cubicBezTo>
                  <a:pt x="4267823" y="3948220"/>
                  <a:pt x="4041556" y="4784876"/>
                  <a:pt x="3579733" y="5561089"/>
                </a:cubicBezTo>
                <a:cubicBezTo>
                  <a:pt x="3325744" y="5987806"/>
                  <a:pt x="3001145" y="6396950"/>
                  <a:pt x="2607927" y="6786713"/>
                </a:cubicBezTo>
                <a:lnTo>
                  <a:pt x="253275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rcRect/>
            <a:stretch>
              <a:fillRect l="-85700" r="-56182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5254697" y="884143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6298" y="873864"/>
            <a:ext cx="5068252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6298" y="1269151"/>
            <a:ext cx="5068252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8744B8-7D2B-992E-CE25-ED9B0DD10EF9}"/>
              </a:ext>
            </a:extLst>
          </p:cNvPr>
          <p:cNvSpPr/>
          <p:nvPr userDrawn="1"/>
        </p:nvSpPr>
        <p:spPr>
          <a:xfrm flipH="1">
            <a:off x="1852286" y="-9133"/>
            <a:ext cx="2674946" cy="6867133"/>
          </a:xfrm>
          <a:custGeom>
            <a:avLst/>
            <a:gdLst>
              <a:gd name="connsiteX0" fmla="*/ 1658207 w 2674946"/>
              <a:gd name="connsiteY0" fmla="*/ 0 h 6852858"/>
              <a:gd name="connsiteX1" fmla="*/ 2670557 w 2674946"/>
              <a:gd name="connsiteY1" fmla="*/ 0 h 6852858"/>
              <a:gd name="connsiteX2" fmla="*/ 2575734 w 2674946"/>
              <a:gd name="connsiteY2" fmla="*/ 63822 h 6852858"/>
              <a:gd name="connsiteX3" fmla="*/ 912920 w 2674946"/>
              <a:gd name="connsiteY3" fmla="*/ 1644871 h 6852858"/>
              <a:gd name="connsiteX4" fmla="*/ 371184 w 2674946"/>
              <a:gd name="connsiteY4" fmla="*/ 3105862 h 6852858"/>
              <a:gd name="connsiteX5" fmla="*/ 914382 w 2674946"/>
              <a:gd name="connsiteY5" fmla="*/ 5001273 h 6852858"/>
              <a:gd name="connsiteX6" fmla="*/ 2587055 w 2674946"/>
              <a:gd name="connsiteY6" fmla="*/ 6789151 h 6852858"/>
              <a:gd name="connsiteX7" fmla="*/ 2674946 w 2674946"/>
              <a:gd name="connsiteY7" fmla="*/ 6852858 h 6852858"/>
              <a:gd name="connsiteX8" fmla="*/ 1732422 w 2674946"/>
              <a:gd name="connsiteY8" fmla="*/ 6852858 h 6852858"/>
              <a:gd name="connsiteX9" fmla="*/ 1644986 w 2674946"/>
              <a:gd name="connsiteY9" fmla="*/ 6770442 h 6852858"/>
              <a:gd name="connsiteX10" fmla="*/ 673180 w 2674946"/>
              <a:gd name="connsiteY10" fmla="*/ 5552158 h 6852858"/>
              <a:gd name="connsiteX11" fmla="*/ 762 w 2674946"/>
              <a:gd name="connsiteY11" fmla="*/ 3079707 h 6852858"/>
              <a:gd name="connsiteX12" fmla="*/ 692923 w 2674946"/>
              <a:gd name="connsiteY12" fmla="*/ 1061493 h 6852858"/>
              <a:gd name="connsiteX13" fmla="*/ 1519256 w 2674946"/>
              <a:gd name="connsiteY13" fmla="*/ 124860 h 68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946" h="6852858">
                <a:moveTo>
                  <a:pt x="1658207" y="0"/>
                </a:moveTo>
                <a:lnTo>
                  <a:pt x="2670557" y="0"/>
                </a:lnTo>
                <a:lnTo>
                  <a:pt x="2575734" y="63822"/>
                </a:lnTo>
                <a:cubicBezTo>
                  <a:pt x="1860235" y="558371"/>
                  <a:pt x="1294987" y="1094330"/>
                  <a:pt x="912920" y="1644871"/>
                </a:cubicBezTo>
                <a:cubicBezTo>
                  <a:pt x="566735" y="2143653"/>
                  <a:pt x="379435" y="2648766"/>
                  <a:pt x="371184" y="3105862"/>
                </a:cubicBezTo>
                <a:cubicBezTo>
                  <a:pt x="359690" y="3742573"/>
                  <a:pt x="542290" y="4380502"/>
                  <a:pt x="914382" y="5001273"/>
                </a:cubicBezTo>
                <a:cubicBezTo>
                  <a:pt x="1288750" y="5626690"/>
                  <a:pt x="1856700" y="6232044"/>
                  <a:pt x="2587055" y="6789151"/>
                </a:cubicBezTo>
                <a:lnTo>
                  <a:pt x="2674946" y="6852858"/>
                </a:lnTo>
                <a:lnTo>
                  <a:pt x="1732422" y="6852858"/>
                </a:lnTo>
                <a:lnTo>
                  <a:pt x="1644986" y="6770442"/>
                </a:lnTo>
                <a:cubicBezTo>
                  <a:pt x="1251768" y="6383013"/>
                  <a:pt x="927169" y="5976319"/>
                  <a:pt x="673180" y="5552158"/>
                </a:cubicBezTo>
                <a:cubicBezTo>
                  <a:pt x="211357" y="4780594"/>
                  <a:pt x="-14910" y="3948948"/>
                  <a:pt x="762" y="3079707"/>
                </a:cubicBezTo>
                <a:cubicBezTo>
                  <a:pt x="13296" y="2384969"/>
                  <a:pt x="246247" y="1704945"/>
                  <a:pt x="692923" y="1061493"/>
                </a:cubicBezTo>
                <a:cubicBezTo>
                  <a:pt x="914878" y="741736"/>
                  <a:pt x="1192184" y="427984"/>
                  <a:pt x="1519256" y="12486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15478D-88E3-8068-345D-B163BD56A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639111"/>
            <a:ext cx="12189256" cy="4218889"/>
          </a:xfrm>
          <a:custGeom>
            <a:avLst/>
            <a:gdLst>
              <a:gd name="connsiteX0" fmla="*/ 12056113 w 12189256"/>
              <a:gd name="connsiteY0" fmla="*/ 0 h 4218889"/>
              <a:gd name="connsiteX1" fmla="*/ 12189256 w 12189256"/>
              <a:gd name="connsiteY1" fmla="*/ 0 h 4218889"/>
              <a:gd name="connsiteX2" fmla="*/ 12189256 w 12189256"/>
              <a:gd name="connsiteY2" fmla="*/ 4218889 h 4218889"/>
              <a:gd name="connsiteX3" fmla="*/ 0 w 12189256"/>
              <a:gd name="connsiteY3" fmla="*/ 4218889 h 4218889"/>
              <a:gd name="connsiteX4" fmla="*/ 0 w 12189256"/>
              <a:gd name="connsiteY4" fmla="*/ 504712 h 4218889"/>
              <a:gd name="connsiteX5" fmla="*/ 558577 w 12189256"/>
              <a:gd name="connsiteY5" fmla="*/ 727693 h 4218889"/>
              <a:gd name="connsiteX6" fmla="*/ 5651259 w 12189256"/>
              <a:gd name="connsiteY6" fmla="*/ 2166900 h 4218889"/>
              <a:gd name="connsiteX7" fmla="*/ 10152926 w 12189256"/>
              <a:gd name="connsiteY7" fmla="*/ 2176516 h 4218889"/>
              <a:gd name="connsiteX8" fmla="*/ 11621825 w 12189256"/>
              <a:gd name="connsiteY8" fmla="*/ 1277477 h 4218889"/>
              <a:gd name="connsiteX9" fmla="*/ 12050540 w 12189256"/>
              <a:gd name="connsiteY9" fmla="*/ 75883 h 421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256" h="4218889">
                <a:moveTo>
                  <a:pt x="12056113" y="0"/>
                </a:moveTo>
                <a:lnTo>
                  <a:pt x="12189256" y="0"/>
                </a:lnTo>
                <a:lnTo>
                  <a:pt x="12189256" y="4218889"/>
                </a:lnTo>
                <a:lnTo>
                  <a:pt x="0" y="4218889"/>
                </a:lnTo>
                <a:lnTo>
                  <a:pt x="0" y="504712"/>
                </a:lnTo>
                <a:lnTo>
                  <a:pt x="558577" y="727693"/>
                </a:lnTo>
                <a:cubicBezTo>
                  <a:pt x="2311401" y="1401972"/>
                  <a:pt x="4058044" y="1896402"/>
                  <a:pt x="5651259" y="2166900"/>
                </a:cubicBezTo>
                <a:cubicBezTo>
                  <a:pt x="7483824" y="2478187"/>
                  <a:pt x="9040076" y="2481559"/>
                  <a:pt x="10152926" y="2176516"/>
                </a:cubicBezTo>
                <a:cubicBezTo>
                  <a:pt x="10846125" y="1986545"/>
                  <a:pt x="11353977" y="1675719"/>
                  <a:pt x="11621825" y="1277477"/>
                </a:cubicBezTo>
                <a:cubicBezTo>
                  <a:pt x="11855010" y="930770"/>
                  <a:pt x="11998315" y="528645"/>
                  <a:pt x="12050540" y="75883"/>
                </a:cubicBezTo>
                <a:close/>
              </a:path>
            </a:pathLst>
          </a:custGeom>
          <a:blipFill>
            <a:blip r:embed="rId2"/>
            <a:srcRect/>
            <a:stretch>
              <a:fillRect t="-46307" b="-4630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87229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862013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257300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C9909D-7500-8104-C1A3-FFEF9F71AAE2}"/>
              </a:ext>
            </a:extLst>
          </p:cNvPr>
          <p:cNvSpPr/>
          <p:nvPr userDrawn="1"/>
        </p:nvSpPr>
        <p:spPr>
          <a:xfrm rot="12717957">
            <a:off x="978786" y="-905425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15478D-88E3-8068-345D-B163BD56A6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639111"/>
            <a:ext cx="12189256" cy="4218889"/>
          </a:xfrm>
          <a:custGeom>
            <a:avLst/>
            <a:gdLst>
              <a:gd name="connsiteX0" fmla="*/ 12056113 w 12189256"/>
              <a:gd name="connsiteY0" fmla="*/ 0 h 4218889"/>
              <a:gd name="connsiteX1" fmla="*/ 12189256 w 12189256"/>
              <a:gd name="connsiteY1" fmla="*/ 0 h 4218889"/>
              <a:gd name="connsiteX2" fmla="*/ 12189256 w 12189256"/>
              <a:gd name="connsiteY2" fmla="*/ 4218889 h 4218889"/>
              <a:gd name="connsiteX3" fmla="*/ 0 w 12189256"/>
              <a:gd name="connsiteY3" fmla="*/ 4218889 h 4218889"/>
              <a:gd name="connsiteX4" fmla="*/ 0 w 12189256"/>
              <a:gd name="connsiteY4" fmla="*/ 504712 h 4218889"/>
              <a:gd name="connsiteX5" fmla="*/ 558577 w 12189256"/>
              <a:gd name="connsiteY5" fmla="*/ 727693 h 4218889"/>
              <a:gd name="connsiteX6" fmla="*/ 5651259 w 12189256"/>
              <a:gd name="connsiteY6" fmla="*/ 2166900 h 4218889"/>
              <a:gd name="connsiteX7" fmla="*/ 10152926 w 12189256"/>
              <a:gd name="connsiteY7" fmla="*/ 2176516 h 4218889"/>
              <a:gd name="connsiteX8" fmla="*/ 11621825 w 12189256"/>
              <a:gd name="connsiteY8" fmla="*/ 1277477 h 4218889"/>
              <a:gd name="connsiteX9" fmla="*/ 12050540 w 12189256"/>
              <a:gd name="connsiteY9" fmla="*/ 75883 h 421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256" h="4218889">
                <a:moveTo>
                  <a:pt x="12056113" y="0"/>
                </a:moveTo>
                <a:lnTo>
                  <a:pt x="12189256" y="0"/>
                </a:lnTo>
                <a:lnTo>
                  <a:pt x="12189256" y="4218889"/>
                </a:lnTo>
                <a:lnTo>
                  <a:pt x="0" y="4218889"/>
                </a:lnTo>
                <a:lnTo>
                  <a:pt x="0" y="504712"/>
                </a:lnTo>
                <a:lnTo>
                  <a:pt x="558577" y="727693"/>
                </a:lnTo>
                <a:cubicBezTo>
                  <a:pt x="2311401" y="1401972"/>
                  <a:pt x="4058044" y="1896402"/>
                  <a:pt x="5651259" y="2166900"/>
                </a:cubicBezTo>
                <a:cubicBezTo>
                  <a:pt x="7483824" y="2478187"/>
                  <a:pt x="9040076" y="2481559"/>
                  <a:pt x="10152926" y="2176516"/>
                </a:cubicBezTo>
                <a:cubicBezTo>
                  <a:pt x="10846125" y="1986545"/>
                  <a:pt x="11353977" y="1675719"/>
                  <a:pt x="11621825" y="1277477"/>
                </a:cubicBezTo>
                <a:cubicBezTo>
                  <a:pt x="11855010" y="930770"/>
                  <a:pt x="11998315" y="528645"/>
                  <a:pt x="12050540" y="75883"/>
                </a:cubicBezTo>
                <a:close/>
              </a:path>
            </a:pathLst>
          </a:custGeom>
          <a:blipFill>
            <a:blip r:embed="rId2"/>
            <a:srcRect/>
            <a:stretch>
              <a:fillRect t="7652" b="-100116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87229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862013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257300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C9909D-7500-8104-C1A3-FFEF9F71AAE2}"/>
              </a:ext>
            </a:extLst>
          </p:cNvPr>
          <p:cNvSpPr/>
          <p:nvPr userDrawn="1"/>
        </p:nvSpPr>
        <p:spPr>
          <a:xfrm rot="12717957">
            <a:off x="978786" y="-905425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076B2-80D8-4498-4450-B4942578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60" r="25525" b="14060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A701CCA-75D5-BECE-6FF3-CF512605D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20" y="1476430"/>
            <a:ext cx="1682760" cy="5907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D32BE0-C04B-F373-7294-AC4AE8AD66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713" y="2549525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BCEF5EF-DF37-370E-1C13-1BE41AE72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8713" y="3638780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45A19F-134C-CEF2-8A8C-35962F22B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8713" y="5287963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4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3300" y="833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45833E-6 -3.33333E-6 L 1.45833E-6 0.05348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761204-5AA2-E53D-00FA-6520EA62F4CA}"/>
              </a:ext>
            </a:extLst>
          </p:cNvPr>
          <p:cNvSpPr/>
          <p:nvPr userDrawn="1"/>
        </p:nvSpPr>
        <p:spPr>
          <a:xfrm rot="12717957">
            <a:off x="974939" y="-553375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862013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257300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C29334-E743-1014-ECB7-BA500F007B41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20" name="Forme libre : forme 22">
              <a:extLst>
                <a:ext uri="{FF2B5EF4-FFF2-40B4-BE49-F238E27FC236}">
                  <a16:creationId xmlns:a16="http://schemas.microsoft.com/office/drawing/2014/main" id="{DDD14855-DD37-8229-5F5D-F6A7E54BCD22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3">
              <a:extLst>
                <a:ext uri="{FF2B5EF4-FFF2-40B4-BE49-F238E27FC236}">
                  <a16:creationId xmlns:a16="http://schemas.microsoft.com/office/drawing/2014/main" id="{DE5F35C4-D370-5964-4D85-5580C8975D45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8">
              <a:extLst>
                <a:ext uri="{FF2B5EF4-FFF2-40B4-BE49-F238E27FC236}">
                  <a16:creationId xmlns:a16="http://schemas.microsoft.com/office/drawing/2014/main" id="{0ACBCE23-5CAD-EE69-7F9D-986B50F24645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9">
              <a:extLst>
                <a:ext uri="{FF2B5EF4-FFF2-40B4-BE49-F238E27FC236}">
                  <a16:creationId xmlns:a16="http://schemas.microsoft.com/office/drawing/2014/main" id="{38614409-C05A-2289-0376-1D8AFDA408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8FE1AEE-4B76-5F75-E8D4-A273F920D467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761204-5AA2-E53D-00FA-6520EA62F4CA}"/>
              </a:ext>
            </a:extLst>
          </p:cNvPr>
          <p:cNvSpPr/>
          <p:nvPr userDrawn="1"/>
        </p:nvSpPr>
        <p:spPr>
          <a:xfrm rot="12717957">
            <a:off x="974939" y="-553375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662940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058227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C29334-E743-1014-ECB7-BA500F007B41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20" name="Forme libre : forme 22">
              <a:extLst>
                <a:ext uri="{FF2B5EF4-FFF2-40B4-BE49-F238E27FC236}">
                  <a16:creationId xmlns:a16="http://schemas.microsoft.com/office/drawing/2014/main" id="{DDD14855-DD37-8229-5F5D-F6A7E54BCD22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3">
              <a:extLst>
                <a:ext uri="{FF2B5EF4-FFF2-40B4-BE49-F238E27FC236}">
                  <a16:creationId xmlns:a16="http://schemas.microsoft.com/office/drawing/2014/main" id="{DE5F35C4-D370-5964-4D85-5580C8975D45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8">
              <a:extLst>
                <a:ext uri="{FF2B5EF4-FFF2-40B4-BE49-F238E27FC236}">
                  <a16:creationId xmlns:a16="http://schemas.microsoft.com/office/drawing/2014/main" id="{0ACBCE23-5CAD-EE69-7F9D-986B50F24645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9">
              <a:extLst>
                <a:ext uri="{FF2B5EF4-FFF2-40B4-BE49-F238E27FC236}">
                  <a16:creationId xmlns:a16="http://schemas.microsoft.com/office/drawing/2014/main" id="{38614409-C05A-2289-0376-1D8AFDA408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8FE1AEE-4B76-5F75-E8D4-A273F920D467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9" y="662940"/>
            <a:ext cx="5185998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9" y="1058227"/>
            <a:ext cx="5185998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C29334-E743-1014-ECB7-BA500F007B41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20" name="Forme libre : forme 22">
              <a:extLst>
                <a:ext uri="{FF2B5EF4-FFF2-40B4-BE49-F238E27FC236}">
                  <a16:creationId xmlns:a16="http://schemas.microsoft.com/office/drawing/2014/main" id="{DDD14855-DD37-8229-5F5D-F6A7E54BCD22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3">
              <a:extLst>
                <a:ext uri="{FF2B5EF4-FFF2-40B4-BE49-F238E27FC236}">
                  <a16:creationId xmlns:a16="http://schemas.microsoft.com/office/drawing/2014/main" id="{DE5F35C4-D370-5964-4D85-5580C8975D45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8">
              <a:extLst>
                <a:ext uri="{FF2B5EF4-FFF2-40B4-BE49-F238E27FC236}">
                  <a16:creationId xmlns:a16="http://schemas.microsoft.com/office/drawing/2014/main" id="{0ACBCE23-5CAD-EE69-7F9D-986B50F24645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9">
              <a:extLst>
                <a:ext uri="{FF2B5EF4-FFF2-40B4-BE49-F238E27FC236}">
                  <a16:creationId xmlns:a16="http://schemas.microsoft.com/office/drawing/2014/main" id="{38614409-C05A-2289-0376-1D8AFDA408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8FE1AEE-4B76-5F75-E8D4-A273F920D467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3A2E40-5260-75D8-981D-7B83AF5364D0}"/>
              </a:ext>
            </a:extLst>
          </p:cNvPr>
          <p:cNvSpPr/>
          <p:nvPr userDrawn="1"/>
        </p:nvSpPr>
        <p:spPr>
          <a:xfrm>
            <a:off x="6490669" y="1"/>
            <a:ext cx="5238609" cy="6858001"/>
          </a:xfrm>
          <a:custGeom>
            <a:avLst/>
            <a:gdLst>
              <a:gd name="connsiteX0" fmla="*/ 2027434 w 5238609"/>
              <a:gd name="connsiteY0" fmla="*/ 0 h 6858001"/>
              <a:gd name="connsiteX1" fmla="*/ 3203270 w 5238609"/>
              <a:gd name="connsiteY1" fmla="*/ 0 h 6858001"/>
              <a:gd name="connsiteX2" fmla="*/ 3023251 w 5238609"/>
              <a:gd name="connsiteY2" fmla="*/ 85229 h 6858001"/>
              <a:gd name="connsiteX3" fmla="*/ 994742 w 5238609"/>
              <a:gd name="connsiteY3" fmla="*/ 1506812 h 6858001"/>
              <a:gd name="connsiteX4" fmla="*/ 404451 w 5238609"/>
              <a:gd name="connsiteY4" fmla="*/ 2717929 h 6858001"/>
              <a:gd name="connsiteX5" fmla="*/ 996337 w 5238609"/>
              <a:gd name="connsiteY5" fmla="*/ 4289167 h 6858001"/>
              <a:gd name="connsiteX6" fmla="*/ 4210276 w 5238609"/>
              <a:gd name="connsiteY6" fmla="*/ 6460708 h 6858001"/>
              <a:gd name="connsiteX7" fmla="*/ 4745828 w 5238609"/>
              <a:gd name="connsiteY7" fmla="*/ 6677535 h 6858001"/>
              <a:gd name="connsiteX8" fmla="*/ 5238609 w 5238609"/>
              <a:gd name="connsiteY8" fmla="*/ 6858001 h 6858001"/>
              <a:gd name="connsiteX9" fmla="*/ 3698664 w 5238609"/>
              <a:gd name="connsiteY9" fmla="*/ 6858001 h 6858001"/>
              <a:gd name="connsiteX10" fmla="*/ 3534154 w 5238609"/>
              <a:gd name="connsiteY10" fmla="*/ 6783997 h 6858001"/>
              <a:gd name="connsiteX11" fmla="*/ 733515 w 5238609"/>
              <a:gd name="connsiteY11" fmla="*/ 4745833 h 6858001"/>
              <a:gd name="connsiteX12" fmla="*/ 829 w 5238609"/>
              <a:gd name="connsiteY12" fmla="*/ 2696248 h 6858001"/>
              <a:gd name="connsiteX13" fmla="*/ 755029 w 5238609"/>
              <a:gd name="connsiteY13" fmla="*/ 1023211 h 6858001"/>
              <a:gd name="connsiteX14" fmla="*/ 1838109 w 5238609"/>
              <a:gd name="connsiteY14" fmla="*/ 1218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8609" h="6858001">
                <a:moveTo>
                  <a:pt x="2027434" y="0"/>
                </a:moveTo>
                <a:lnTo>
                  <a:pt x="3203270" y="0"/>
                </a:lnTo>
                <a:lnTo>
                  <a:pt x="3023251" y="85229"/>
                </a:lnTo>
                <a:cubicBezTo>
                  <a:pt x="2140598" y="525456"/>
                  <a:pt x="1448902" y="1008941"/>
                  <a:pt x="994742" y="1506812"/>
                </a:cubicBezTo>
                <a:cubicBezTo>
                  <a:pt x="617530" y="1920287"/>
                  <a:pt x="413443" y="2339009"/>
                  <a:pt x="404451" y="2717929"/>
                </a:cubicBezTo>
                <a:cubicBezTo>
                  <a:pt x="391930" y="3245742"/>
                  <a:pt x="590894" y="3774567"/>
                  <a:pt x="996337" y="4289167"/>
                </a:cubicBezTo>
                <a:cubicBezTo>
                  <a:pt x="1617930" y="5079188"/>
                  <a:pt x="2729311" y="5830589"/>
                  <a:pt x="4210276" y="6460708"/>
                </a:cubicBezTo>
                <a:cubicBezTo>
                  <a:pt x="4383858" y="6534648"/>
                  <a:pt x="4562496" y="6606956"/>
                  <a:pt x="4745828" y="6677535"/>
                </a:cubicBezTo>
                <a:lnTo>
                  <a:pt x="5238609" y="6858001"/>
                </a:lnTo>
                <a:lnTo>
                  <a:pt x="3698664" y="6858001"/>
                </a:lnTo>
                <a:lnTo>
                  <a:pt x="3534154" y="6783997"/>
                </a:lnTo>
                <a:cubicBezTo>
                  <a:pt x="2264483" y="6180173"/>
                  <a:pt x="1323922" y="5495946"/>
                  <a:pt x="733515" y="4745833"/>
                </a:cubicBezTo>
                <a:cubicBezTo>
                  <a:pt x="230300" y="4106229"/>
                  <a:pt x="-16246" y="3416820"/>
                  <a:pt x="829" y="2696248"/>
                </a:cubicBezTo>
                <a:cubicBezTo>
                  <a:pt x="14489" y="2120332"/>
                  <a:pt x="268317" y="1556611"/>
                  <a:pt x="755029" y="1023211"/>
                </a:cubicBezTo>
                <a:cubicBezTo>
                  <a:pt x="1037185" y="713963"/>
                  <a:pt x="1401433" y="411491"/>
                  <a:pt x="1838109" y="12188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673219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662940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058227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BD7E44-2A3C-DE73-9B98-8AEB73BCAB7F}"/>
              </a:ext>
            </a:extLst>
          </p:cNvPr>
          <p:cNvSpPr/>
          <p:nvPr userDrawn="1"/>
        </p:nvSpPr>
        <p:spPr>
          <a:xfrm rot="12717957">
            <a:off x="974939" y="321624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862013"/>
            <a:ext cx="10352087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257300"/>
            <a:ext cx="10352087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BD7E44-2A3C-DE73-9B98-8AEB73BCAB7F}"/>
              </a:ext>
            </a:extLst>
          </p:cNvPr>
          <p:cNvSpPr/>
          <p:nvPr userDrawn="1"/>
        </p:nvSpPr>
        <p:spPr>
          <a:xfrm rot="12717957">
            <a:off x="974939" y="321624"/>
            <a:ext cx="10547873" cy="7477879"/>
          </a:xfrm>
          <a:custGeom>
            <a:avLst/>
            <a:gdLst>
              <a:gd name="connsiteX0" fmla="*/ 587023 w 10535761"/>
              <a:gd name="connsiteY0" fmla="*/ 7459224 h 7459224"/>
              <a:gd name="connsiteX1" fmla="*/ 18543 w 10535761"/>
              <a:gd name="connsiteY1" fmla="*/ 6548262 h 7459224"/>
              <a:gd name="connsiteX2" fmla="*/ 8654 w 10535761"/>
              <a:gd name="connsiteY2" fmla="*/ 6462364 h 7459224"/>
              <a:gd name="connsiteX3" fmla="*/ 1060 w 10535761"/>
              <a:gd name="connsiteY3" fmla="*/ 6118839 h 7459224"/>
              <a:gd name="connsiteX4" fmla="*/ 965219 w 10535761"/>
              <a:gd name="connsiteY4" fmla="*/ 3980050 h 7459224"/>
              <a:gd name="connsiteX5" fmla="*/ 4935932 w 10535761"/>
              <a:gd name="connsiteY5" fmla="*/ 1497827 h 7459224"/>
              <a:gd name="connsiteX6" fmla="*/ 10075147 w 10535761"/>
              <a:gd name="connsiteY6" fmla="*/ 38573 h 7459224"/>
              <a:gd name="connsiteX7" fmla="*/ 10299489 w 10535761"/>
              <a:gd name="connsiteY7" fmla="*/ 0 h 7459224"/>
              <a:gd name="connsiteX8" fmla="*/ 10535761 w 10535761"/>
              <a:gd name="connsiteY8" fmla="*/ 378615 h 7459224"/>
              <a:gd name="connsiteX9" fmla="*/ 9952467 w 10535761"/>
              <a:gd name="connsiteY9" fmla="*/ 478905 h 7459224"/>
              <a:gd name="connsiteX10" fmla="*/ 5079014 w 10535761"/>
              <a:gd name="connsiteY10" fmla="*/ 1862697 h 7459224"/>
              <a:gd name="connsiteX11" fmla="*/ 1313639 w 10535761"/>
              <a:gd name="connsiteY11" fmla="*/ 4216556 h 7459224"/>
              <a:gd name="connsiteX12" fmla="*/ 399339 w 10535761"/>
              <a:gd name="connsiteY12" fmla="*/ 6244743 h 7459224"/>
              <a:gd name="connsiteX13" fmla="*/ 510430 w 10535761"/>
              <a:gd name="connsiteY13" fmla="*/ 7210340 h 74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5761" h="7459224">
                <a:moveTo>
                  <a:pt x="587023" y="7459224"/>
                </a:moveTo>
                <a:lnTo>
                  <a:pt x="18543" y="6548262"/>
                </a:lnTo>
                <a:lnTo>
                  <a:pt x="8654" y="6462364"/>
                </a:lnTo>
                <a:cubicBezTo>
                  <a:pt x="869" y="6348509"/>
                  <a:pt x="-1669" y="6233985"/>
                  <a:pt x="1060" y="6118839"/>
                </a:cubicBezTo>
                <a:cubicBezTo>
                  <a:pt x="18522" y="5382594"/>
                  <a:pt x="343013" y="4661942"/>
                  <a:pt x="965219" y="3980050"/>
                </a:cubicBezTo>
                <a:cubicBezTo>
                  <a:pt x="1789687" y="3076421"/>
                  <a:pt x="3162443" y="2218046"/>
                  <a:pt x="4935932" y="1497827"/>
                </a:cubicBezTo>
                <a:cubicBezTo>
                  <a:pt x="6448142" y="883549"/>
                  <a:pt x="8210572" y="383833"/>
                  <a:pt x="10075147" y="38573"/>
                </a:cubicBezTo>
                <a:lnTo>
                  <a:pt x="10299489" y="0"/>
                </a:lnTo>
                <a:lnTo>
                  <a:pt x="10535761" y="378615"/>
                </a:lnTo>
                <a:lnTo>
                  <a:pt x="9952467" y="478905"/>
                </a:lnTo>
                <a:cubicBezTo>
                  <a:pt x="8184314" y="806310"/>
                  <a:pt x="6513023" y="1280185"/>
                  <a:pt x="5079014" y="1862697"/>
                </a:cubicBezTo>
                <a:cubicBezTo>
                  <a:pt x="3397237" y="2545670"/>
                  <a:pt x="2095471" y="3359658"/>
                  <a:pt x="1313639" y="4216556"/>
                </a:cubicBezTo>
                <a:cubicBezTo>
                  <a:pt x="723608" y="4863187"/>
                  <a:pt x="415898" y="5546572"/>
                  <a:pt x="399339" y="6244743"/>
                </a:cubicBezTo>
                <a:cubicBezTo>
                  <a:pt x="391576" y="6572318"/>
                  <a:pt x="428755" y="6894581"/>
                  <a:pt x="510430" y="7210340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277628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9" y="3830237"/>
            <a:ext cx="318611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3C1CF0-3413-85C2-525B-0E101F75C0EB}"/>
              </a:ext>
            </a:extLst>
          </p:cNvPr>
          <p:cNvSpPr/>
          <p:nvPr userDrawn="1"/>
        </p:nvSpPr>
        <p:spPr>
          <a:xfrm>
            <a:off x="5163519" y="1"/>
            <a:ext cx="5238609" cy="6858001"/>
          </a:xfrm>
          <a:custGeom>
            <a:avLst/>
            <a:gdLst>
              <a:gd name="connsiteX0" fmla="*/ 2027434 w 5238609"/>
              <a:gd name="connsiteY0" fmla="*/ 0 h 6858001"/>
              <a:gd name="connsiteX1" fmla="*/ 3203270 w 5238609"/>
              <a:gd name="connsiteY1" fmla="*/ 0 h 6858001"/>
              <a:gd name="connsiteX2" fmla="*/ 3023251 w 5238609"/>
              <a:gd name="connsiteY2" fmla="*/ 85229 h 6858001"/>
              <a:gd name="connsiteX3" fmla="*/ 994742 w 5238609"/>
              <a:gd name="connsiteY3" fmla="*/ 1506812 h 6858001"/>
              <a:gd name="connsiteX4" fmla="*/ 404451 w 5238609"/>
              <a:gd name="connsiteY4" fmla="*/ 2717929 h 6858001"/>
              <a:gd name="connsiteX5" fmla="*/ 996337 w 5238609"/>
              <a:gd name="connsiteY5" fmla="*/ 4289167 h 6858001"/>
              <a:gd name="connsiteX6" fmla="*/ 4210276 w 5238609"/>
              <a:gd name="connsiteY6" fmla="*/ 6460708 h 6858001"/>
              <a:gd name="connsiteX7" fmla="*/ 4745828 w 5238609"/>
              <a:gd name="connsiteY7" fmla="*/ 6677535 h 6858001"/>
              <a:gd name="connsiteX8" fmla="*/ 5238609 w 5238609"/>
              <a:gd name="connsiteY8" fmla="*/ 6858001 h 6858001"/>
              <a:gd name="connsiteX9" fmla="*/ 3698664 w 5238609"/>
              <a:gd name="connsiteY9" fmla="*/ 6858001 h 6858001"/>
              <a:gd name="connsiteX10" fmla="*/ 3534154 w 5238609"/>
              <a:gd name="connsiteY10" fmla="*/ 6783997 h 6858001"/>
              <a:gd name="connsiteX11" fmla="*/ 733515 w 5238609"/>
              <a:gd name="connsiteY11" fmla="*/ 4745833 h 6858001"/>
              <a:gd name="connsiteX12" fmla="*/ 829 w 5238609"/>
              <a:gd name="connsiteY12" fmla="*/ 2696248 h 6858001"/>
              <a:gd name="connsiteX13" fmla="*/ 755029 w 5238609"/>
              <a:gd name="connsiteY13" fmla="*/ 1023211 h 6858001"/>
              <a:gd name="connsiteX14" fmla="*/ 1838109 w 5238609"/>
              <a:gd name="connsiteY14" fmla="*/ 1218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8609" h="6858001">
                <a:moveTo>
                  <a:pt x="2027434" y="0"/>
                </a:moveTo>
                <a:lnTo>
                  <a:pt x="3203270" y="0"/>
                </a:lnTo>
                <a:lnTo>
                  <a:pt x="3023251" y="85229"/>
                </a:lnTo>
                <a:cubicBezTo>
                  <a:pt x="2140598" y="525456"/>
                  <a:pt x="1448902" y="1008941"/>
                  <a:pt x="994742" y="1506812"/>
                </a:cubicBezTo>
                <a:cubicBezTo>
                  <a:pt x="617530" y="1920287"/>
                  <a:pt x="413443" y="2339009"/>
                  <a:pt x="404451" y="2717929"/>
                </a:cubicBezTo>
                <a:cubicBezTo>
                  <a:pt x="391930" y="3245742"/>
                  <a:pt x="590894" y="3774567"/>
                  <a:pt x="996337" y="4289167"/>
                </a:cubicBezTo>
                <a:cubicBezTo>
                  <a:pt x="1617930" y="5079188"/>
                  <a:pt x="2729311" y="5830589"/>
                  <a:pt x="4210276" y="6460708"/>
                </a:cubicBezTo>
                <a:cubicBezTo>
                  <a:pt x="4383858" y="6534648"/>
                  <a:pt x="4562496" y="6606956"/>
                  <a:pt x="4745828" y="6677535"/>
                </a:cubicBezTo>
                <a:lnTo>
                  <a:pt x="5238609" y="6858001"/>
                </a:lnTo>
                <a:lnTo>
                  <a:pt x="3698664" y="6858001"/>
                </a:lnTo>
                <a:lnTo>
                  <a:pt x="3534154" y="6783997"/>
                </a:lnTo>
                <a:cubicBezTo>
                  <a:pt x="2264483" y="6180173"/>
                  <a:pt x="1323922" y="5495946"/>
                  <a:pt x="733515" y="4745833"/>
                </a:cubicBezTo>
                <a:cubicBezTo>
                  <a:pt x="230300" y="4106229"/>
                  <a:pt x="-16246" y="3416820"/>
                  <a:pt x="829" y="2696248"/>
                </a:cubicBezTo>
                <a:cubicBezTo>
                  <a:pt x="14489" y="2120332"/>
                  <a:pt x="268317" y="1556611"/>
                  <a:pt x="755029" y="1023211"/>
                </a:cubicBezTo>
                <a:cubicBezTo>
                  <a:pt x="1037185" y="713963"/>
                  <a:pt x="1401433" y="411491"/>
                  <a:pt x="1838109" y="12188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F807-1CE3-FCF3-B8E1-728E9E09E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9188" y="2765425"/>
            <a:ext cx="3186112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7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54914E-2A21-E849-CFE2-D14D555388DC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C8D082-2F5D-EA26-3B91-17DF635C6D6B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ersonne, jaune, extérieur&#10;&#10;Description générée automatiquement">
            <a:extLst>
              <a:ext uri="{FF2B5EF4-FFF2-40B4-BE49-F238E27FC236}">
                <a16:creationId xmlns:a16="http://schemas.microsoft.com/office/drawing/2014/main" id="{B5FCF28D-3C67-4F46-B548-149BC1279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" y="0"/>
            <a:ext cx="12192000" cy="68580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DDDE733-52BF-4344-A637-8DE9E2D02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579" y="2369955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9F7C58F-C974-4AC5-8E99-811D4DBA9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578" y="3580826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15DA8D-38B5-456D-8F02-B52B3BB9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577" y="5180231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  <p:grpSp>
        <p:nvGrpSpPr>
          <p:cNvPr id="12" name="Groupe 20">
            <a:extLst>
              <a:ext uri="{FF2B5EF4-FFF2-40B4-BE49-F238E27FC236}">
                <a16:creationId xmlns:a16="http://schemas.microsoft.com/office/drawing/2014/main" id="{A9387118-0F3A-4109-B0B5-0D3DF7B78741}"/>
              </a:ext>
            </a:extLst>
          </p:cNvPr>
          <p:cNvGrpSpPr/>
          <p:nvPr userDrawn="1"/>
        </p:nvGrpSpPr>
        <p:grpSpPr>
          <a:xfrm>
            <a:off x="723577" y="1409544"/>
            <a:ext cx="1682760" cy="592803"/>
            <a:chOff x="9766288" y="469204"/>
            <a:chExt cx="1727453" cy="608547"/>
          </a:xfrm>
        </p:grpSpPr>
        <p:sp>
          <p:nvSpPr>
            <p:cNvPr id="13" name="Forme libre : forme 22">
              <a:extLst>
                <a:ext uri="{FF2B5EF4-FFF2-40B4-BE49-F238E27FC236}">
                  <a16:creationId xmlns:a16="http://schemas.microsoft.com/office/drawing/2014/main" id="{B7337CB5-A414-4D91-9CA0-278BF7BADCBD}"/>
                </a:ext>
              </a:extLst>
            </p:cNvPr>
            <p:cNvSpPr/>
            <p:nvPr/>
          </p:nvSpPr>
          <p:spPr>
            <a:xfrm>
              <a:off x="11043558" y="469204"/>
              <a:ext cx="450183" cy="302638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A2DF85E7-FDC7-4374-A527-55EAB0626E86}"/>
                </a:ext>
              </a:extLst>
            </p:cNvPr>
            <p:cNvSpPr/>
            <p:nvPr/>
          </p:nvSpPr>
          <p:spPr>
            <a:xfrm>
              <a:off x="11270335" y="635062"/>
              <a:ext cx="126080" cy="111740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28">
              <a:extLst>
                <a:ext uri="{FF2B5EF4-FFF2-40B4-BE49-F238E27FC236}">
                  <a16:creationId xmlns:a16="http://schemas.microsoft.com/office/drawing/2014/main" id="{3AB72103-AF61-4B9C-B7F6-61F05FB56876}"/>
                </a:ext>
              </a:extLst>
            </p:cNvPr>
            <p:cNvSpPr/>
            <p:nvPr/>
          </p:nvSpPr>
          <p:spPr>
            <a:xfrm>
              <a:off x="11068991" y="521387"/>
              <a:ext cx="270069" cy="97815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29">
              <a:extLst>
                <a:ext uri="{FF2B5EF4-FFF2-40B4-BE49-F238E27FC236}">
                  <a16:creationId xmlns:a16="http://schemas.microsoft.com/office/drawing/2014/main" id="{33115B29-942F-4400-8EE1-24AB2B47D0D7}"/>
                </a:ext>
              </a:extLst>
            </p:cNvPr>
            <p:cNvSpPr/>
            <p:nvPr/>
          </p:nvSpPr>
          <p:spPr>
            <a:xfrm>
              <a:off x="11338446" y="534430"/>
              <a:ext cx="77188" cy="79485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31">
              <a:extLst>
                <a:ext uri="{FF2B5EF4-FFF2-40B4-BE49-F238E27FC236}">
                  <a16:creationId xmlns:a16="http://schemas.microsoft.com/office/drawing/2014/main" id="{5027058F-0DFB-43BD-B94D-4D0DB39989EB}"/>
                </a:ext>
              </a:extLst>
            </p:cNvPr>
            <p:cNvSpPr/>
            <p:nvPr/>
          </p:nvSpPr>
          <p:spPr>
            <a:xfrm>
              <a:off x="9770690" y="987612"/>
              <a:ext cx="96021" cy="88829"/>
            </a:xfrm>
            <a:custGeom>
              <a:avLst/>
              <a:gdLst>
                <a:gd name="connsiteX0" fmla="*/ 69922 w 96021"/>
                <a:gd name="connsiteY0" fmla="*/ 68072 h 88829"/>
                <a:gd name="connsiteX1" fmla="*/ 25477 w 96021"/>
                <a:gd name="connsiteY1" fmla="*/ 68072 h 88829"/>
                <a:gd name="connsiteX2" fmla="*/ 16748 w 96021"/>
                <a:gd name="connsiteY2" fmla="*/ 88666 h 88829"/>
                <a:gd name="connsiteX3" fmla="*/ -280 w 96021"/>
                <a:gd name="connsiteY3" fmla="*/ 88666 h 88829"/>
                <a:gd name="connsiteX4" fmla="*/ 39678 w 96021"/>
                <a:gd name="connsiteY4" fmla="*/ -163 h 88829"/>
                <a:gd name="connsiteX5" fmla="*/ 55906 w 96021"/>
                <a:gd name="connsiteY5" fmla="*/ -163 h 88829"/>
                <a:gd name="connsiteX6" fmla="*/ 95741 w 96021"/>
                <a:gd name="connsiteY6" fmla="*/ 88666 h 88829"/>
                <a:gd name="connsiteX7" fmla="*/ 78529 w 96021"/>
                <a:gd name="connsiteY7" fmla="*/ 88666 h 88829"/>
                <a:gd name="connsiteX8" fmla="*/ 64451 w 96021"/>
                <a:gd name="connsiteY8" fmla="*/ 55163 h 88829"/>
                <a:gd name="connsiteX9" fmla="*/ 47669 w 96021"/>
                <a:gd name="connsiteY9" fmla="*/ 16312 h 88829"/>
                <a:gd name="connsiteX10" fmla="*/ 31071 w 96021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21" h="88829">
                  <a:moveTo>
                    <a:pt x="69922" y="68072"/>
                  </a:moveTo>
                  <a:lnTo>
                    <a:pt x="25477" y="68072"/>
                  </a:lnTo>
                  <a:lnTo>
                    <a:pt x="16748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6" y="-163"/>
                  </a:lnTo>
                  <a:lnTo>
                    <a:pt x="95741" y="88666"/>
                  </a:lnTo>
                  <a:lnTo>
                    <a:pt x="78529" y="88666"/>
                  </a:lnTo>
                  <a:close/>
                  <a:moveTo>
                    <a:pt x="64451" y="55163"/>
                  </a:moveTo>
                  <a:lnTo>
                    <a:pt x="47669" y="16312"/>
                  </a:lnTo>
                  <a:lnTo>
                    <a:pt x="31071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33">
              <a:extLst>
                <a:ext uri="{FF2B5EF4-FFF2-40B4-BE49-F238E27FC236}">
                  <a16:creationId xmlns:a16="http://schemas.microsoft.com/office/drawing/2014/main" id="{39994227-D74A-486E-89ED-F274D5C9BF5A}"/>
                </a:ext>
              </a:extLst>
            </p:cNvPr>
            <p:cNvSpPr/>
            <p:nvPr/>
          </p:nvSpPr>
          <p:spPr>
            <a:xfrm>
              <a:off x="9921546" y="986423"/>
              <a:ext cx="70781" cy="91206"/>
            </a:xfrm>
            <a:custGeom>
              <a:avLst/>
              <a:gdLst>
                <a:gd name="connsiteX0" fmla="*/ 14904 w 70781"/>
                <a:gd name="connsiteY0" fmla="*/ 88196 h 91206"/>
                <a:gd name="connsiteX1" fmla="*/ -280 w 70781"/>
                <a:gd name="connsiteY1" fmla="*/ 80450 h 91206"/>
                <a:gd name="connsiteX2" fmla="*/ 5437 w 70781"/>
                <a:gd name="connsiteY2" fmla="*/ 67602 h 91206"/>
                <a:gd name="connsiteX3" fmla="*/ 18838 w 70781"/>
                <a:gd name="connsiteY3" fmla="*/ 74672 h 91206"/>
                <a:gd name="connsiteX4" fmla="*/ 34760 w 70781"/>
                <a:gd name="connsiteY4" fmla="*/ 77377 h 91206"/>
                <a:gd name="connsiteX5" fmla="*/ 49513 w 70781"/>
                <a:gd name="connsiteY5" fmla="*/ 74180 h 91206"/>
                <a:gd name="connsiteX6" fmla="*/ 54431 w 70781"/>
                <a:gd name="connsiteY6" fmla="*/ 65820 h 91206"/>
                <a:gd name="connsiteX7" fmla="*/ 51665 w 70781"/>
                <a:gd name="connsiteY7" fmla="*/ 59672 h 91206"/>
                <a:gd name="connsiteX8" fmla="*/ 44780 w 70781"/>
                <a:gd name="connsiteY8" fmla="*/ 55861 h 91206"/>
                <a:gd name="connsiteX9" fmla="*/ 33346 w 70781"/>
                <a:gd name="connsiteY9" fmla="*/ 52664 h 91206"/>
                <a:gd name="connsiteX10" fmla="*/ 16932 w 70781"/>
                <a:gd name="connsiteY10" fmla="*/ 47869 h 91206"/>
                <a:gd name="connsiteX11" fmla="*/ 6113 w 70781"/>
                <a:gd name="connsiteY11" fmla="*/ 40308 h 91206"/>
                <a:gd name="connsiteX12" fmla="*/ 1625 w 70781"/>
                <a:gd name="connsiteY12" fmla="*/ 26354 h 91206"/>
                <a:gd name="connsiteX13" fmla="*/ 5621 w 70781"/>
                <a:gd name="connsiteY13" fmla="*/ 13014 h 91206"/>
                <a:gd name="connsiteX14" fmla="*/ 17916 w 70781"/>
                <a:gd name="connsiteY14" fmla="*/ 3424 h 91206"/>
                <a:gd name="connsiteX15" fmla="*/ 37649 w 70781"/>
                <a:gd name="connsiteY15" fmla="*/ -141 h 91206"/>
                <a:gd name="connsiteX16" fmla="*/ 53632 w 70781"/>
                <a:gd name="connsiteY16" fmla="*/ 1887 h 91206"/>
                <a:gd name="connsiteX17" fmla="*/ 67217 w 70781"/>
                <a:gd name="connsiteY17" fmla="*/ 7727 h 91206"/>
                <a:gd name="connsiteX18" fmla="*/ 61685 w 70781"/>
                <a:gd name="connsiteY18" fmla="*/ 20452 h 91206"/>
                <a:gd name="connsiteX19" fmla="*/ 49390 w 70781"/>
                <a:gd name="connsiteY19" fmla="*/ 15227 h 91206"/>
                <a:gd name="connsiteX20" fmla="*/ 37096 w 70781"/>
                <a:gd name="connsiteY20" fmla="*/ 13444 h 91206"/>
                <a:gd name="connsiteX21" fmla="*/ 22588 w 70781"/>
                <a:gd name="connsiteY21" fmla="*/ 16764 h 91206"/>
                <a:gd name="connsiteX22" fmla="*/ 17793 w 70781"/>
                <a:gd name="connsiteY22" fmla="*/ 25493 h 91206"/>
                <a:gd name="connsiteX23" fmla="*/ 20559 w 70781"/>
                <a:gd name="connsiteY23" fmla="*/ 31640 h 91206"/>
                <a:gd name="connsiteX24" fmla="*/ 27444 w 70781"/>
                <a:gd name="connsiteY24" fmla="*/ 35452 h 91206"/>
                <a:gd name="connsiteX25" fmla="*/ 38878 w 70781"/>
                <a:gd name="connsiteY25" fmla="*/ 38648 h 91206"/>
                <a:gd name="connsiteX26" fmla="*/ 55107 w 70781"/>
                <a:gd name="connsiteY26" fmla="*/ 43382 h 91206"/>
                <a:gd name="connsiteX27" fmla="*/ 65988 w 70781"/>
                <a:gd name="connsiteY27" fmla="*/ 50943 h 91206"/>
                <a:gd name="connsiteX28" fmla="*/ 70476 w 70781"/>
                <a:gd name="connsiteY28" fmla="*/ 64652 h 91206"/>
                <a:gd name="connsiteX29" fmla="*/ 66480 w 70781"/>
                <a:gd name="connsiteY29" fmla="*/ 77991 h 91206"/>
                <a:gd name="connsiteX30" fmla="*/ 54185 w 70781"/>
                <a:gd name="connsiteY30" fmla="*/ 87520 h 91206"/>
                <a:gd name="connsiteX31" fmla="*/ 34391 w 70781"/>
                <a:gd name="connsiteY31" fmla="*/ 91024 h 91206"/>
                <a:gd name="connsiteX32" fmla="*/ 14535 w 70781"/>
                <a:gd name="connsiteY32" fmla="*/ 88134 h 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781" h="91206">
                  <a:moveTo>
                    <a:pt x="14904" y="88196"/>
                  </a:moveTo>
                  <a:cubicBezTo>
                    <a:pt x="9371" y="86672"/>
                    <a:pt x="4201" y="84034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59" y="76436"/>
                    <a:pt x="29338" y="77352"/>
                    <a:pt x="34760" y="77377"/>
                  </a:cubicBezTo>
                  <a:cubicBezTo>
                    <a:pt x="39880" y="77727"/>
                    <a:pt x="44995" y="76621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49" y="63465"/>
                    <a:pt x="53441" y="61221"/>
                    <a:pt x="51665" y="59672"/>
                  </a:cubicBezTo>
                  <a:cubicBezTo>
                    <a:pt x="49655" y="57945"/>
                    <a:pt x="47312" y="56648"/>
                    <a:pt x="44780" y="55861"/>
                  </a:cubicBezTo>
                  <a:cubicBezTo>
                    <a:pt x="41952" y="54877"/>
                    <a:pt x="38202" y="53832"/>
                    <a:pt x="33346" y="52664"/>
                  </a:cubicBezTo>
                  <a:cubicBezTo>
                    <a:pt x="27782" y="51392"/>
                    <a:pt x="22305" y="49787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72" y="36355"/>
                    <a:pt x="1373" y="31395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1" y="3068"/>
                    <a:pt x="63044" y="5041"/>
                    <a:pt x="67217" y="7727"/>
                  </a:cubicBezTo>
                  <a:lnTo>
                    <a:pt x="61685" y="20452"/>
                  </a:lnTo>
                  <a:cubicBezTo>
                    <a:pt x="57830" y="18190"/>
                    <a:pt x="53693" y="16432"/>
                    <a:pt x="49390" y="15227"/>
                  </a:cubicBezTo>
                  <a:cubicBezTo>
                    <a:pt x="45395" y="14078"/>
                    <a:pt x="41257" y="13475"/>
                    <a:pt x="37096" y="13444"/>
                  </a:cubicBezTo>
                  <a:cubicBezTo>
                    <a:pt x="32036" y="13088"/>
                    <a:pt x="26989" y="14243"/>
                    <a:pt x="22588" y="16764"/>
                  </a:cubicBezTo>
                  <a:cubicBezTo>
                    <a:pt x="19588" y="18651"/>
                    <a:pt x="17781" y="21952"/>
                    <a:pt x="17793" y="25493"/>
                  </a:cubicBezTo>
                  <a:cubicBezTo>
                    <a:pt x="17744" y="27854"/>
                    <a:pt x="18764" y="30110"/>
                    <a:pt x="20559" y="31640"/>
                  </a:cubicBezTo>
                  <a:cubicBezTo>
                    <a:pt x="22569" y="33368"/>
                    <a:pt x="24912" y="34665"/>
                    <a:pt x="27444" y="35452"/>
                  </a:cubicBezTo>
                  <a:cubicBezTo>
                    <a:pt x="30272" y="36374"/>
                    <a:pt x="34083" y="37480"/>
                    <a:pt x="38878" y="38648"/>
                  </a:cubicBezTo>
                  <a:cubicBezTo>
                    <a:pt x="44399" y="39810"/>
                    <a:pt x="49827" y="41396"/>
                    <a:pt x="55107" y="43382"/>
                  </a:cubicBezTo>
                  <a:cubicBezTo>
                    <a:pt x="59287" y="44999"/>
                    <a:pt x="63019" y="47593"/>
                    <a:pt x="65988" y="50943"/>
                  </a:cubicBezTo>
                  <a:cubicBezTo>
                    <a:pt x="69129" y="54798"/>
                    <a:pt x="70728" y="59685"/>
                    <a:pt x="70476" y="64652"/>
                  </a:cubicBezTo>
                  <a:cubicBezTo>
                    <a:pt x="70513" y="69397"/>
                    <a:pt x="69123" y="74045"/>
                    <a:pt x="66480" y="77991"/>
                  </a:cubicBezTo>
                  <a:cubicBezTo>
                    <a:pt x="63382" y="82282"/>
                    <a:pt x="59115" y="85590"/>
                    <a:pt x="54185" y="87520"/>
                  </a:cubicBezTo>
                  <a:cubicBezTo>
                    <a:pt x="47896" y="90022"/>
                    <a:pt x="41159" y="91214"/>
                    <a:pt x="34391" y="91024"/>
                  </a:cubicBezTo>
                  <a:cubicBezTo>
                    <a:pt x="27666" y="91036"/>
                    <a:pt x="20977" y="90059"/>
                    <a:pt x="14535" y="8813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34">
              <a:extLst>
                <a:ext uri="{FF2B5EF4-FFF2-40B4-BE49-F238E27FC236}">
                  <a16:creationId xmlns:a16="http://schemas.microsoft.com/office/drawing/2014/main" id="{73F00C46-1F02-47D4-BB11-85E03D99ADB6}"/>
                </a:ext>
              </a:extLst>
            </p:cNvPr>
            <p:cNvSpPr/>
            <p:nvPr/>
          </p:nvSpPr>
          <p:spPr>
            <a:xfrm>
              <a:off x="10052115" y="986054"/>
              <a:ext cx="71279" cy="91328"/>
            </a:xfrm>
            <a:custGeom>
              <a:avLst/>
              <a:gdLst>
                <a:gd name="connsiteX0" fmla="*/ 14904 w 71279"/>
                <a:gd name="connsiteY0" fmla="*/ 88565 h 91328"/>
                <a:gd name="connsiteX1" fmla="*/ -280 w 71279"/>
                <a:gd name="connsiteY1" fmla="*/ 80819 h 91328"/>
                <a:gd name="connsiteX2" fmla="*/ 5437 w 71279"/>
                <a:gd name="connsiteY2" fmla="*/ 67971 h 91328"/>
                <a:gd name="connsiteX3" fmla="*/ 18838 w 71279"/>
                <a:gd name="connsiteY3" fmla="*/ 75041 h 91328"/>
                <a:gd name="connsiteX4" fmla="*/ 34760 w 71279"/>
                <a:gd name="connsiteY4" fmla="*/ 77745 h 91328"/>
                <a:gd name="connsiteX5" fmla="*/ 49513 w 71279"/>
                <a:gd name="connsiteY5" fmla="*/ 74549 h 91328"/>
                <a:gd name="connsiteX6" fmla="*/ 54431 w 71279"/>
                <a:gd name="connsiteY6" fmla="*/ 66189 h 91328"/>
                <a:gd name="connsiteX7" fmla="*/ 51665 w 71279"/>
                <a:gd name="connsiteY7" fmla="*/ 60041 h 91328"/>
                <a:gd name="connsiteX8" fmla="*/ 44780 w 71279"/>
                <a:gd name="connsiteY8" fmla="*/ 56230 h 91328"/>
                <a:gd name="connsiteX9" fmla="*/ 33346 w 71279"/>
                <a:gd name="connsiteY9" fmla="*/ 53033 h 91328"/>
                <a:gd name="connsiteX10" fmla="*/ 17178 w 71279"/>
                <a:gd name="connsiteY10" fmla="*/ 47869 h 91328"/>
                <a:gd name="connsiteX11" fmla="*/ 6359 w 71279"/>
                <a:gd name="connsiteY11" fmla="*/ 40308 h 91328"/>
                <a:gd name="connsiteX12" fmla="*/ 1871 w 71279"/>
                <a:gd name="connsiteY12" fmla="*/ 26354 h 91328"/>
                <a:gd name="connsiteX13" fmla="*/ 5867 w 71279"/>
                <a:gd name="connsiteY13" fmla="*/ 13014 h 91328"/>
                <a:gd name="connsiteX14" fmla="*/ 18162 w 71279"/>
                <a:gd name="connsiteY14" fmla="*/ 3424 h 91328"/>
                <a:gd name="connsiteX15" fmla="*/ 37895 w 71279"/>
                <a:gd name="connsiteY15" fmla="*/ -141 h 91328"/>
                <a:gd name="connsiteX16" fmla="*/ 53878 w 71279"/>
                <a:gd name="connsiteY16" fmla="*/ 1887 h 91328"/>
                <a:gd name="connsiteX17" fmla="*/ 67463 w 71279"/>
                <a:gd name="connsiteY17" fmla="*/ 7727 h 91328"/>
                <a:gd name="connsiteX18" fmla="*/ 62238 w 71279"/>
                <a:gd name="connsiteY18" fmla="*/ 20575 h 91328"/>
                <a:gd name="connsiteX19" fmla="*/ 49943 w 71279"/>
                <a:gd name="connsiteY19" fmla="*/ 15350 h 91328"/>
                <a:gd name="connsiteX20" fmla="*/ 37649 w 71279"/>
                <a:gd name="connsiteY20" fmla="*/ 13567 h 91328"/>
                <a:gd name="connsiteX21" fmla="*/ 23080 w 71279"/>
                <a:gd name="connsiteY21" fmla="*/ 16887 h 91328"/>
                <a:gd name="connsiteX22" fmla="*/ 18346 w 71279"/>
                <a:gd name="connsiteY22" fmla="*/ 25616 h 91328"/>
                <a:gd name="connsiteX23" fmla="*/ 21051 w 71279"/>
                <a:gd name="connsiteY23" fmla="*/ 31763 h 91328"/>
                <a:gd name="connsiteX24" fmla="*/ 27998 w 71279"/>
                <a:gd name="connsiteY24" fmla="*/ 35575 h 91328"/>
                <a:gd name="connsiteX25" fmla="*/ 39432 w 71279"/>
                <a:gd name="connsiteY25" fmla="*/ 38771 h 91328"/>
                <a:gd name="connsiteX26" fmla="*/ 55661 w 71279"/>
                <a:gd name="connsiteY26" fmla="*/ 43505 h 91328"/>
                <a:gd name="connsiteX27" fmla="*/ 66480 w 71279"/>
                <a:gd name="connsiteY27" fmla="*/ 51066 h 91328"/>
                <a:gd name="connsiteX28" fmla="*/ 70967 w 71279"/>
                <a:gd name="connsiteY28" fmla="*/ 64775 h 91328"/>
                <a:gd name="connsiteX29" fmla="*/ 67033 w 71279"/>
                <a:gd name="connsiteY29" fmla="*/ 78114 h 91328"/>
                <a:gd name="connsiteX30" fmla="*/ 54738 w 71279"/>
                <a:gd name="connsiteY30" fmla="*/ 87643 h 91328"/>
                <a:gd name="connsiteX31" fmla="*/ 34883 w 71279"/>
                <a:gd name="connsiteY31" fmla="*/ 91147 h 91328"/>
                <a:gd name="connsiteX32" fmla="*/ 15088 w 7127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279" h="91328">
                  <a:moveTo>
                    <a:pt x="14904" y="88565"/>
                  </a:moveTo>
                  <a:cubicBezTo>
                    <a:pt x="9365" y="87053"/>
                    <a:pt x="4195" y="84415"/>
                    <a:pt x="-280" y="80819"/>
                  </a:cubicBezTo>
                  <a:lnTo>
                    <a:pt x="5437" y="67971"/>
                  </a:lnTo>
                  <a:cubicBezTo>
                    <a:pt x="9463" y="71088"/>
                    <a:pt x="13994" y="73479"/>
                    <a:pt x="18838" y="75041"/>
                  </a:cubicBezTo>
                  <a:cubicBezTo>
                    <a:pt x="23959" y="76805"/>
                    <a:pt x="29338" y="77721"/>
                    <a:pt x="34760" y="77745"/>
                  </a:cubicBezTo>
                  <a:cubicBezTo>
                    <a:pt x="39880" y="78096"/>
                    <a:pt x="44995" y="76989"/>
                    <a:pt x="49513" y="74549"/>
                  </a:cubicBezTo>
                  <a:cubicBezTo>
                    <a:pt x="52556" y="72865"/>
                    <a:pt x="54437" y="69662"/>
                    <a:pt x="54431" y="66189"/>
                  </a:cubicBezTo>
                  <a:cubicBezTo>
                    <a:pt x="54449" y="63834"/>
                    <a:pt x="53441" y="61590"/>
                    <a:pt x="51665" y="60041"/>
                  </a:cubicBezTo>
                  <a:cubicBezTo>
                    <a:pt x="49642" y="58326"/>
                    <a:pt x="47306" y="57035"/>
                    <a:pt x="44780" y="56230"/>
                  </a:cubicBezTo>
                  <a:cubicBezTo>
                    <a:pt x="41952" y="55246"/>
                    <a:pt x="38141" y="54201"/>
                    <a:pt x="33346" y="53033"/>
                  </a:cubicBezTo>
                  <a:cubicBezTo>
                    <a:pt x="27862" y="51632"/>
                    <a:pt x="22465" y="49904"/>
                    <a:pt x="17178" y="47869"/>
                  </a:cubicBezTo>
                  <a:cubicBezTo>
                    <a:pt x="13029" y="46234"/>
                    <a:pt x="9322" y="43646"/>
                    <a:pt x="6359" y="40308"/>
                  </a:cubicBezTo>
                  <a:cubicBezTo>
                    <a:pt x="3193" y="36368"/>
                    <a:pt x="1595" y="31401"/>
                    <a:pt x="1871" y="26354"/>
                  </a:cubicBezTo>
                  <a:cubicBezTo>
                    <a:pt x="1841" y="21608"/>
                    <a:pt x="3236" y="16961"/>
                    <a:pt x="5867" y="13014"/>
                  </a:cubicBezTo>
                  <a:cubicBezTo>
                    <a:pt x="8916" y="8662"/>
                    <a:pt x="13201" y="5324"/>
                    <a:pt x="18162" y="3424"/>
                  </a:cubicBezTo>
                  <a:cubicBezTo>
                    <a:pt x="24420" y="873"/>
                    <a:pt x="31139" y="-344"/>
                    <a:pt x="37895" y="-141"/>
                  </a:cubicBezTo>
                  <a:cubicBezTo>
                    <a:pt x="43286" y="-148"/>
                    <a:pt x="48659" y="535"/>
                    <a:pt x="53878" y="1887"/>
                  </a:cubicBezTo>
                  <a:cubicBezTo>
                    <a:pt x="58697" y="3068"/>
                    <a:pt x="63289" y="5041"/>
                    <a:pt x="67463" y="7727"/>
                  </a:cubicBezTo>
                  <a:lnTo>
                    <a:pt x="62238" y="20575"/>
                  </a:lnTo>
                  <a:cubicBezTo>
                    <a:pt x="58390" y="18295"/>
                    <a:pt x="54253" y="16543"/>
                    <a:pt x="49943" y="15350"/>
                  </a:cubicBezTo>
                  <a:cubicBezTo>
                    <a:pt x="45942" y="14207"/>
                    <a:pt x="41811" y="13610"/>
                    <a:pt x="37649" y="13567"/>
                  </a:cubicBezTo>
                  <a:cubicBezTo>
                    <a:pt x="32571" y="13211"/>
                    <a:pt x="27500" y="14366"/>
                    <a:pt x="23080" y="16887"/>
                  </a:cubicBezTo>
                  <a:cubicBezTo>
                    <a:pt x="20098" y="18780"/>
                    <a:pt x="18309" y="22081"/>
                    <a:pt x="18346" y="25616"/>
                  </a:cubicBezTo>
                  <a:cubicBezTo>
                    <a:pt x="18303" y="27964"/>
                    <a:pt x="19293" y="30208"/>
                    <a:pt x="21051" y="31763"/>
                  </a:cubicBezTo>
                  <a:cubicBezTo>
                    <a:pt x="23086" y="33491"/>
                    <a:pt x="25446" y="34788"/>
                    <a:pt x="27998" y="35575"/>
                  </a:cubicBezTo>
                  <a:cubicBezTo>
                    <a:pt x="30764" y="36497"/>
                    <a:pt x="34575" y="37603"/>
                    <a:pt x="39432" y="38771"/>
                  </a:cubicBezTo>
                  <a:cubicBezTo>
                    <a:pt x="44952" y="39945"/>
                    <a:pt x="50374" y="41525"/>
                    <a:pt x="55661" y="43505"/>
                  </a:cubicBezTo>
                  <a:cubicBezTo>
                    <a:pt x="59828" y="45109"/>
                    <a:pt x="63541" y="47703"/>
                    <a:pt x="66480" y="51066"/>
                  </a:cubicBezTo>
                  <a:cubicBezTo>
                    <a:pt x="69646" y="54908"/>
                    <a:pt x="71250" y="59801"/>
                    <a:pt x="70967" y="64775"/>
                  </a:cubicBezTo>
                  <a:cubicBezTo>
                    <a:pt x="71023" y="69514"/>
                    <a:pt x="69652" y="74162"/>
                    <a:pt x="67033" y="78114"/>
                  </a:cubicBezTo>
                  <a:cubicBezTo>
                    <a:pt x="63923" y="82393"/>
                    <a:pt x="59656" y="85694"/>
                    <a:pt x="54738" y="87643"/>
                  </a:cubicBezTo>
                  <a:cubicBezTo>
                    <a:pt x="48425" y="90139"/>
                    <a:pt x="41669" y="91331"/>
                    <a:pt x="34883" y="91147"/>
                  </a:cubicBezTo>
                  <a:cubicBezTo>
                    <a:pt x="28176" y="91159"/>
                    <a:pt x="21512" y="90182"/>
                    <a:pt x="15088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35">
              <a:extLst>
                <a:ext uri="{FF2B5EF4-FFF2-40B4-BE49-F238E27FC236}">
                  <a16:creationId xmlns:a16="http://schemas.microsoft.com/office/drawing/2014/main" id="{DC9C123D-99C5-43E9-9CB5-49E40EBBFACA}"/>
                </a:ext>
              </a:extLst>
            </p:cNvPr>
            <p:cNvSpPr/>
            <p:nvPr/>
          </p:nvSpPr>
          <p:spPr>
            <a:xfrm>
              <a:off x="10189300" y="987612"/>
              <a:ext cx="77940" cy="90063"/>
            </a:xfrm>
            <a:custGeom>
              <a:avLst/>
              <a:gdLst>
                <a:gd name="connsiteX0" fmla="*/ 10071 w 77940"/>
                <a:gd name="connsiteY0" fmla="*/ 79568 h 90063"/>
                <a:gd name="connsiteX1" fmla="*/ -195 w 77940"/>
                <a:gd name="connsiteY1" fmla="*/ 49938 h 90063"/>
                <a:gd name="connsiteX2" fmla="*/ -195 w 77940"/>
                <a:gd name="connsiteY2" fmla="*/ -163 h 90063"/>
                <a:gd name="connsiteX3" fmla="*/ 16280 w 77940"/>
                <a:gd name="connsiteY3" fmla="*/ -163 h 90063"/>
                <a:gd name="connsiteX4" fmla="*/ 16280 w 77940"/>
                <a:gd name="connsiteY4" fmla="*/ 49323 h 90063"/>
                <a:gd name="connsiteX5" fmla="*/ 38902 w 77940"/>
                <a:gd name="connsiteY5" fmla="*/ 75449 h 90063"/>
                <a:gd name="connsiteX6" fmla="*/ 61340 w 77940"/>
                <a:gd name="connsiteY6" fmla="*/ 49323 h 90063"/>
                <a:gd name="connsiteX7" fmla="*/ 61340 w 77940"/>
                <a:gd name="connsiteY7" fmla="*/ -163 h 90063"/>
                <a:gd name="connsiteX8" fmla="*/ 77569 w 77940"/>
                <a:gd name="connsiteY8" fmla="*/ -163 h 90063"/>
                <a:gd name="connsiteX9" fmla="*/ 77569 w 77940"/>
                <a:gd name="connsiteY9" fmla="*/ 49938 h 90063"/>
                <a:gd name="connsiteX10" fmla="*/ 67365 w 77940"/>
                <a:gd name="connsiteY10" fmla="*/ 79568 h 90063"/>
                <a:gd name="connsiteX11" fmla="*/ 10071 w 77940"/>
                <a:gd name="connsiteY11" fmla="*/ 79568 h 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40" h="90063">
                  <a:moveTo>
                    <a:pt x="10071" y="79568"/>
                  </a:moveTo>
                  <a:cubicBezTo>
                    <a:pt x="2799" y="71478"/>
                    <a:pt x="-902" y="60794"/>
                    <a:pt x="-195" y="49938"/>
                  </a:cubicBezTo>
                  <a:lnTo>
                    <a:pt x="-195" y="-163"/>
                  </a:lnTo>
                  <a:lnTo>
                    <a:pt x="16280" y="-163"/>
                  </a:lnTo>
                  <a:lnTo>
                    <a:pt x="16280" y="49323"/>
                  </a:lnTo>
                  <a:cubicBezTo>
                    <a:pt x="16280" y="66738"/>
                    <a:pt x="23823" y="75449"/>
                    <a:pt x="38902" y="75449"/>
                  </a:cubicBezTo>
                  <a:cubicBezTo>
                    <a:pt x="53982" y="75449"/>
                    <a:pt x="61463" y="66738"/>
                    <a:pt x="61340" y="49323"/>
                  </a:cubicBezTo>
                  <a:lnTo>
                    <a:pt x="61340" y="-163"/>
                  </a:lnTo>
                  <a:lnTo>
                    <a:pt x="77569" y="-163"/>
                  </a:lnTo>
                  <a:lnTo>
                    <a:pt x="77569" y="49938"/>
                  </a:lnTo>
                  <a:cubicBezTo>
                    <a:pt x="78301" y="60788"/>
                    <a:pt x="74625" y="71472"/>
                    <a:pt x="67365" y="79568"/>
                  </a:cubicBezTo>
                  <a:cubicBezTo>
                    <a:pt x="50755" y="93344"/>
                    <a:pt x="26682" y="93344"/>
                    <a:pt x="10071" y="7956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36">
              <a:extLst>
                <a:ext uri="{FF2B5EF4-FFF2-40B4-BE49-F238E27FC236}">
                  <a16:creationId xmlns:a16="http://schemas.microsoft.com/office/drawing/2014/main" id="{DE7057EF-7404-4ABC-B5A4-6A847CC56A5B}"/>
                </a:ext>
              </a:extLst>
            </p:cNvPr>
            <p:cNvSpPr/>
            <p:nvPr/>
          </p:nvSpPr>
          <p:spPr>
            <a:xfrm>
              <a:off x="10340733" y="987600"/>
              <a:ext cx="76227" cy="88841"/>
            </a:xfrm>
            <a:custGeom>
              <a:avLst/>
              <a:gdLst>
                <a:gd name="connsiteX0" fmla="*/ 58120 w 76227"/>
                <a:gd name="connsiteY0" fmla="*/ 88678 h 88841"/>
                <a:gd name="connsiteX1" fmla="*/ 39678 w 76227"/>
                <a:gd name="connsiteY1" fmla="*/ 62613 h 88841"/>
                <a:gd name="connsiteX2" fmla="*/ 36297 w 76227"/>
                <a:gd name="connsiteY2" fmla="*/ 62613 h 88841"/>
                <a:gd name="connsiteX3" fmla="*/ 16256 w 76227"/>
                <a:gd name="connsiteY3" fmla="*/ 62613 h 88841"/>
                <a:gd name="connsiteX4" fmla="*/ 16256 w 76227"/>
                <a:gd name="connsiteY4" fmla="*/ 88555 h 88841"/>
                <a:gd name="connsiteX5" fmla="*/ -280 w 76227"/>
                <a:gd name="connsiteY5" fmla="*/ 88555 h 88841"/>
                <a:gd name="connsiteX6" fmla="*/ -280 w 76227"/>
                <a:gd name="connsiteY6" fmla="*/ -151 h 88841"/>
                <a:gd name="connsiteX7" fmla="*/ 36604 w 76227"/>
                <a:gd name="connsiteY7" fmla="*/ -151 h 88841"/>
                <a:gd name="connsiteX8" fmla="*/ 56706 w 76227"/>
                <a:gd name="connsiteY8" fmla="*/ 3660 h 88841"/>
                <a:gd name="connsiteX9" fmla="*/ 69861 w 76227"/>
                <a:gd name="connsiteY9" fmla="*/ 14541 h 88841"/>
                <a:gd name="connsiteX10" fmla="*/ 74410 w 76227"/>
                <a:gd name="connsiteY10" fmla="*/ 31446 h 88841"/>
                <a:gd name="connsiteX11" fmla="*/ 69492 w 76227"/>
                <a:gd name="connsiteY11" fmla="*/ 48659 h 88841"/>
                <a:gd name="connsiteX12" fmla="*/ 55538 w 76227"/>
                <a:gd name="connsiteY12" fmla="*/ 59478 h 88841"/>
                <a:gd name="connsiteX13" fmla="*/ 75947 w 76227"/>
                <a:gd name="connsiteY13" fmla="*/ 88678 h 88841"/>
                <a:gd name="connsiteX14" fmla="*/ 51972 w 76227"/>
                <a:gd name="connsiteY14" fmla="*/ 18353 h 88841"/>
                <a:gd name="connsiteX15" fmla="*/ 35559 w 76227"/>
                <a:gd name="connsiteY15" fmla="*/ 13804 h 88841"/>
                <a:gd name="connsiteX16" fmla="*/ 16318 w 76227"/>
                <a:gd name="connsiteY16" fmla="*/ 13804 h 88841"/>
                <a:gd name="connsiteX17" fmla="*/ 16318 w 76227"/>
                <a:gd name="connsiteY17" fmla="*/ 49212 h 88841"/>
                <a:gd name="connsiteX18" fmla="*/ 35928 w 76227"/>
                <a:gd name="connsiteY18" fmla="*/ 49212 h 88841"/>
                <a:gd name="connsiteX19" fmla="*/ 52341 w 76227"/>
                <a:gd name="connsiteY19" fmla="*/ 44602 h 88841"/>
                <a:gd name="connsiteX20" fmla="*/ 57935 w 76227"/>
                <a:gd name="connsiteY20" fmla="*/ 31446 h 88841"/>
                <a:gd name="connsiteX21" fmla="*/ 52341 w 76227"/>
                <a:gd name="connsiteY21" fmla="*/ 18353 h 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27" h="88841">
                  <a:moveTo>
                    <a:pt x="58120" y="88678"/>
                  </a:moveTo>
                  <a:lnTo>
                    <a:pt x="39678" y="62613"/>
                  </a:lnTo>
                  <a:cubicBezTo>
                    <a:pt x="38553" y="62693"/>
                    <a:pt x="37422" y="62693"/>
                    <a:pt x="36297" y="62613"/>
                  </a:cubicBezTo>
                  <a:lnTo>
                    <a:pt x="16256" y="62613"/>
                  </a:lnTo>
                  <a:lnTo>
                    <a:pt x="16256" y="88555"/>
                  </a:lnTo>
                  <a:lnTo>
                    <a:pt x="-280" y="88555"/>
                  </a:lnTo>
                  <a:lnTo>
                    <a:pt x="-280" y="-151"/>
                  </a:lnTo>
                  <a:lnTo>
                    <a:pt x="36604" y="-151"/>
                  </a:lnTo>
                  <a:cubicBezTo>
                    <a:pt x="43495" y="-305"/>
                    <a:pt x="50343" y="993"/>
                    <a:pt x="56706" y="3660"/>
                  </a:cubicBezTo>
                  <a:cubicBezTo>
                    <a:pt x="62072" y="5898"/>
                    <a:pt x="66652" y="9685"/>
                    <a:pt x="69861" y="14541"/>
                  </a:cubicBezTo>
                  <a:cubicBezTo>
                    <a:pt x="72984" y="19619"/>
                    <a:pt x="74564" y="25490"/>
                    <a:pt x="74410" y="31446"/>
                  </a:cubicBezTo>
                  <a:cubicBezTo>
                    <a:pt x="74558" y="37551"/>
                    <a:pt x="72843" y="43557"/>
                    <a:pt x="69492" y="48659"/>
                  </a:cubicBezTo>
                  <a:cubicBezTo>
                    <a:pt x="66099" y="53645"/>
                    <a:pt x="61212" y="57431"/>
                    <a:pt x="55538" y="59478"/>
                  </a:cubicBezTo>
                  <a:lnTo>
                    <a:pt x="75947" y="88678"/>
                  </a:lnTo>
                  <a:close/>
                  <a:moveTo>
                    <a:pt x="51972" y="18353"/>
                  </a:moveTo>
                  <a:cubicBezTo>
                    <a:pt x="47177" y="15009"/>
                    <a:pt x="41387" y="13404"/>
                    <a:pt x="35559" y="13804"/>
                  </a:cubicBezTo>
                  <a:lnTo>
                    <a:pt x="16318" y="13804"/>
                  </a:lnTo>
                  <a:lnTo>
                    <a:pt x="16318" y="49212"/>
                  </a:lnTo>
                  <a:lnTo>
                    <a:pt x="35928" y="49212"/>
                  </a:lnTo>
                  <a:cubicBezTo>
                    <a:pt x="41768" y="49624"/>
                    <a:pt x="47571" y="47995"/>
                    <a:pt x="52341" y="44602"/>
                  </a:cubicBezTo>
                  <a:cubicBezTo>
                    <a:pt x="56128" y="41307"/>
                    <a:pt x="58187" y="36457"/>
                    <a:pt x="57935" y="31446"/>
                  </a:cubicBezTo>
                  <a:cubicBezTo>
                    <a:pt x="58218" y="26449"/>
                    <a:pt x="56146" y="21605"/>
                    <a:pt x="52341" y="18353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37">
              <a:extLst>
                <a:ext uri="{FF2B5EF4-FFF2-40B4-BE49-F238E27FC236}">
                  <a16:creationId xmlns:a16="http://schemas.microsoft.com/office/drawing/2014/main" id="{CB6B90E8-53FA-4C3B-B67E-D8A04ACA13B3}"/>
                </a:ext>
              </a:extLst>
            </p:cNvPr>
            <p:cNvSpPr/>
            <p:nvPr/>
          </p:nvSpPr>
          <p:spPr>
            <a:xfrm>
              <a:off x="10471978" y="987612"/>
              <a:ext cx="96267" cy="88829"/>
            </a:xfrm>
            <a:custGeom>
              <a:avLst/>
              <a:gdLst>
                <a:gd name="connsiteX0" fmla="*/ 69861 w 96267"/>
                <a:gd name="connsiteY0" fmla="*/ 68072 h 88829"/>
                <a:gd name="connsiteX1" fmla="*/ 25416 w 96267"/>
                <a:gd name="connsiteY1" fmla="*/ 68072 h 88829"/>
                <a:gd name="connsiteX2" fmla="*/ 16687 w 96267"/>
                <a:gd name="connsiteY2" fmla="*/ 88666 h 88829"/>
                <a:gd name="connsiteX3" fmla="*/ -280 w 96267"/>
                <a:gd name="connsiteY3" fmla="*/ 88666 h 88829"/>
                <a:gd name="connsiteX4" fmla="*/ 39678 w 96267"/>
                <a:gd name="connsiteY4" fmla="*/ -163 h 88829"/>
                <a:gd name="connsiteX5" fmla="*/ 55907 w 96267"/>
                <a:gd name="connsiteY5" fmla="*/ -163 h 88829"/>
                <a:gd name="connsiteX6" fmla="*/ 95987 w 96267"/>
                <a:gd name="connsiteY6" fmla="*/ 88666 h 88829"/>
                <a:gd name="connsiteX7" fmla="*/ 78713 w 96267"/>
                <a:gd name="connsiteY7" fmla="*/ 88666 h 88829"/>
                <a:gd name="connsiteX8" fmla="*/ 64390 w 96267"/>
                <a:gd name="connsiteY8" fmla="*/ 55163 h 88829"/>
                <a:gd name="connsiteX9" fmla="*/ 47669 w 96267"/>
                <a:gd name="connsiteY9" fmla="*/ 16312 h 88829"/>
                <a:gd name="connsiteX10" fmla="*/ 31010 w 96267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67" h="88829">
                  <a:moveTo>
                    <a:pt x="69861" y="68072"/>
                  </a:moveTo>
                  <a:lnTo>
                    <a:pt x="25416" y="68072"/>
                  </a:lnTo>
                  <a:lnTo>
                    <a:pt x="16687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7" y="-163"/>
                  </a:lnTo>
                  <a:lnTo>
                    <a:pt x="95987" y="88666"/>
                  </a:lnTo>
                  <a:lnTo>
                    <a:pt x="78713" y="88666"/>
                  </a:lnTo>
                  <a:close/>
                  <a:moveTo>
                    <a:pt x="64390" y="55163"/>
                  </a:moveTo>
                  <a:lnTo>
                    <a:pt x="47669" y="16312"/>
                  </a:lnTo>
                  <a:lnTo>
                    <a:pt x="31010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38">
              <a:extLst>
                <a:ext uri="{FF2B5EF4-FFF2-40B4-BE49-F238E27FC236}">
                  <a16:creationId xmlns:a16="http://schemas.microsoft.com/office/drawing/2014/main" id="{0E1AC704-DE22-4F37-ABBD-880AF1F6FA82}"/>
                </a:ext>
              </a:extLst>
            </p:cNvPr>
            <p:cNvSpPr/>
            <p:nvPr/>
          </p:nvSpPr>
          <p:spPr>
            <a:xfrm>
              <a:off x="10630272" y="987612"/>
              <a:ext cx="78931" cy="88767"/>
            </a:xfrm>
            <a:custGeom>
              <a:avLst/>
              <a:gdLst>
                <a:gd name="connsiteX0" fmla="*/ 78932 w 78931"/>
                <a:gd name="connsiteY0" fmla="*/ 0 h 88767"/>
                <a:gd name="connsiteX1" fmla="*/ 78932 w 78931"/>
                <a:gd name="connsiteY1" fmla="*/ 88768 h 88767"/>
                <a:gd name="connsiteX2" fmla="*/ 65346 w 78931"/>
                <a:gd name="connsiteY2" fmla="*/ 88768 h 88767"/>
                <a:gd name="connsiteX3" fmla="*/ 16352 w 78931"/>
                <a:gd name="connsiteY3" fmla="*/ 28647 h 88767"/>
                <a:gd name="connsiteX4" fmla="*/ 16352 w 78931"/>
                <a:gd name="connsiteY4" fmla="*/ 88768 h 88767"/>
                <a:gd name="connsiteX5" fmla="*/ 0 w 78931"/>
                <a:gd name="connsiteY5" fmla="*/ 88768 h 88767"/>
                <a:gd name="connsiteX6" fmla="*/ 0 w 78931"/>
                <a:gd name="connsiteY6" fmla="*/ 0 h 88767"/>
                <a:gd name="connsiteX7" fmla="*/ 13586 w 78931"/>
                <a:gd name="connsiteY7" fmla="*/ 0 h 88767"/>
                <a:gd name="connsiteX8" fmla="*/ 62518 w 78931"/>
                <a:gd name="connsiteY8" fmla="*/ 60121 h 88767"/>
                <a:gd name="connsiteX9" fmla="*/ 62518 w 78931"/>
                <a:gd name="connsiteY9" fmla="*/ 0 h 88767"/>
                <a:gd name="connsiteX10" fmla="*/ 78932 w 78931"/>
                <a:gd name="connsiteY10" fmla="*/ 0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931" h="88767">
                  <a:moveTo>
                    <a:pt x="78932" y="0"/>
                  </a:moveTo>
                  <a:lnTo>
                    <a:pt x="78932" y="88768"/>
                  </a:lnTo>
                  <a:lnTo>
                    <a:pt x="65346" y="88768"/>
                  </a:lnTo>
                  <a:lnTo>
                    <a:pt x="16352" y="28647"/>
                  </a:lnTo>
                  <a:lnTo>
                    <a:pt x="16352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13586" y="0"/>
                  </a:lnTo>
                  <a:lnTo>
                    <a:pt x="62518" y="60121"/>
                  </a:lnTo>
                  <a:lnTo>
                    <a:pt x="62518" y="0"/>
                  </a:lnTo>
                  <a:lnTo>
                    <a:pt x="78932" y="0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39">
              <a:extLst>
                <a:ext uri="{FF2B5EF4-FFF2-40B4-BE49-F238E27FC236}">
                  <a16:creationId xmlns:a16="http://schemas.microsoft.com/office/drawing/2014/main" id="{1DF93D6C-A760-4A9F-BEB6-8F75062CD539}"/>
                </a:ext>
              </a:extLst>
            </p:cNvPr>
            <p:cNvSpPr/>
            <p:nvPr/>
          </p:nvSpPr>
          <p:spPr>
            <a:xfrm>
              <a:off x="10777409" y="986073"/>
              <a:ext cx="82712" cy="91355"/>
            </a:xfrm>
            <a:custGeom>
              <a:avLst/>
              <a:gdLst>
                <a:gd name="connsiteX0" fmla="*/ 22926 w 82712"/>
                <a:gd name="connsiteY0" fmla="*/ 85534 h 91355"/>
                <a:gd name="connsiteX1" fmla="*/ 5898 w 82712"/>
                <a:gd name="connsiteY1" fmla="*/ 69243 h 91355"/>
                <a:gd name="connsiteX2" fmla="*/ 5898 w 82712"/>
                <a:gd name="connsiteY2" fmla="*/ 22278 h 91355"/>
                <a:gd name="connsiteX3" fmla="*/ 22987 w 82712"/>
                <a:gd name="connsiteY3" fmla="*/ 5987 h 91355"/>
                <a:gd name="connsiteX4" fmla="*/ 47270 w 82712"/>
                <a:gd name="connsiteY4" fmla="*/ -160 h 91355"/>
                <a:gd name="connsiteX5" fmla="*/ 67187 w 82712"/>
                <a:gd name="connsiteY5" fmla="*/ 3651 h 91355"/>
                <a:gd name="connsiteX6" fmla="*/ 82432 w 82712"/>
                <a:gd name="connsiteY6" fmla="*/ 14655 h 91355"/>
                <a:gd name="connsiteX7" fmla="*/ 71736 w 82712"/>
                <a:gd name="connsiteY7" fmla="*/ 24737 h 91355"/>
                <a:gd name="connsiteX8" fmla="*/ 48069 w 82712"/>
                <a:gd name="connsiteY8" fmla="*/ 14286 h 91355"/>
                <a:gd name="connsiteX9" fmla="*/ 31655 w 82712"/>
                <a:gd name="connsiteY9" fmla="*/ 18282 h 91355"/>
                <a:gd name="connsiteX10" fmla="*/ 20406 w 82712"/>
                <a:gd name="connsiteY10" fmla="*/ 29409 h 91355"/>
                <a:gd name="connsiteX11" fmla="*/ 16348 w 82712"/>
                <a:gd name="connsiteY11" fmla="*/ 45515 h 91355"/>
                <a:gd name="connsiteX12" fmla="*/ 20406 w 82712"/>
                <a:gd name="connsiteY12" fmla="*/ 61682 h 91355"/>
                <a:gd name="connsiteX13" fmla="*/ 31655 w 82712"/>
                <a:gd name="connsiteY13" fmla="*/ 72747 h 91355"/>
                <a:gd name="connsiteX14" fmla="*/ 48069 w 82712"/>
                <a:gd name="connsiteY14" fmla="*/ 76743 h 91355"/>
                <a:gd name="connsiteX15" fmla="*/ 71736 w 82712"/>
                <a:gd name="connsiteY15" fmla="*/ 66231 h 91355"/>
                <a:gd name="connsiteX16" fmla="*/ 82432 w 82712"/>
                <a:gd name="connsiteY16" fmla="*/ 76374 h 91355"/>
                <a:gd name="connsiteX17" fmla="*/ 67125 w 82712"/>
                <a:gd name="connsiteY17" fmla="*/ 87378 h 91355"/>
                <a:gd name="connsiteX18" fmla="*/ 47146 w 82712"/>
                <a:gd name="connsiteY18" fmla="*/ 91189 h 91355"/>
                <a:gd name="connsiteX19" fmla="*/ 22865 w 82712"/>
                <a:gd name="connsiteY19" fmla="*/ 85042 h 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12" h="91355">
                  <a:moveTo>
                    <a:pt x="22926" y="85534"/>
                  </a:moveTo>
                  <a:cubicBezTo>
                    <a:pt x="15857" y="81778"/>
                    <a:pt x="9961" y="76141"/>
                    <a:pt x="5898" y="69243"/>
                  </a:cubicBezTo>
                  <a:cubicBezTo>
                    <a:pt x="-2340" y="54674"/>
                    <a:pt x="-2340" y="36847"/>
                    <a:pt x="5898" y="22278"/>
                  </a:cubicBezTo>
                  <a:cubicBezTo>
                    <a:pt x="10004" y="15393"/>
                    <a:pt x="15912" y="9762"/>
                    <a:pt x="22987" y="5987"/>
                  </a:cubicBezTo>
                  <a:cubicBezTo>
                    <a:pt x="30426" y="1905"/>
                    <a:pt x="38786" y="-215"/>
                    <a:pt x="47270" y="-160"/>
                  </a:cubicBezTo>
                  <a:cubicBezTo>
                    <a:pt x="54099" y="-234"/>
                    <a:pt x="60867" y="1063"/>
                    <a:pt x="67187" y="3651"/>
                  </a:cubicBezTo>
                  <a:cubicBezTo>
                    <a:pt x="73058" y="6086"/>
                    <a:pt x="78277" y="9854"/>
                    <a:pt x="82432" y="14655"/>
                  </a:cubicBezTo>
                  <a:lnTo>
                    <a:pt x="71736" y="24737"/>
                  </a:lnTo>
                  <a:cubicBezTo>
                    <a:pt x="65767" y="17944"/>
                    <a:pt x="57111" y="14120"/>
                    <a:pt x="48069" y="14286"/>
                  </a:cubicBezTo>
                  <a:cubicBezTo>
                    <a:pt x="42346" y="14200"/>
                    <a:pt x="36696" y="15577"/>
                    <a:pt x="31655" y="18282"/>
                  </a:cubicBezTo>
                  <a:cubicBezTo>
                    <a:pt x="26953" y="20882"/>
                    <a:pt x="23061" y="24737"/>
                    <a:pt x="20406" y="29409"/>
                  </a:cubicBezTo>
                  <a:cubicBezTo>
                    <a:pt x="17621" y="34314"/>
                    <a:pt x="16219" y="39878"/>
                    <a:pt x="16348" y="45515"/>
                  </a:cubicBezTo>
                  <a:cubicBezTo>
                    <a:pt x="16232" y="51170"/>
                    <a:pt x="17633" y="56752"/>
                    <a:pt x="20406" y="61682"/>
                  </a:cubicBezTo>
                  <a:cubicBezTo>
                    <a:pt x="23061" y="66336"/>
                    <a:pt x="26959" y="70166"/>
                    <a:pt x="31655" y="72747"/>
                  </a:cubicBezTo>
                  <a:cubicBezTo>
                    <a:pt x="36696" y="75452"/>
                    <a:pt x="42346" y="76829"/>
                    <a:pt x="48069" y="76743"/>
                  </a:cubicBezTo>
                  <a:cubicBezTo>
                    <a:pt x="57124" y="76897"/>
                    <a:pt x="65779" y="73049"/>
                    <a:pt x="71736" y="66231"/>
                  </a:cubicBezTo>
                  <a:lnTo>
                    <a:pt x="82432" y="76374"/>
                  </a:lnTo>
                  <a:cubicBezTo>
                    <a:pt x="78264" y="81194"/>
                    <a:pt x="73021" y="84962"/>
                    <a:pt x="67125" y="87378"/>
                  </a:cubicBezTo>
                  <a:cubicBezTo>
                    <a:pt x="60788" y="89966"/>
                    <a:pt x="53995" y="91263"/>
                    <a:pt x="47146" y="91189"/>
                  </a:cubicBezTo>
                  <a:cubicBezTo>
                    <a:pt x="38663" y="91245"/>
                    <a:pt x="30303" y="89124"/>
                    <a:pt x="22865" y="85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40">
              <a:extLst>
                <a:ext uri="{FF2B5EF4-FFF2-40B4-BE49-F238E27FC236}">
                  <a16:creationId xmlns:a16="http://schemas.microsoft.com/office/drawing/2014/main" id="{B3D926B0-78B0-4FFB-96A7-9633101F5C74}"/>
                </a:ext>
              </a:extLst>
            </p:cNvPr>
            <p:cNvSpPr/>
            <p:nvPr/>
          </p:nvSpPr>
          <p:spPr>
            <a:xfrm>
              <a:off x="10926759" y="987612"/>
              <a:ext cx="66637" cy="88767"/>
            </a:xfrm>
            <a:custGeom>
              <a:avLst/>
              <a:gdLst>
                <a:gd name="connsiteX0" fmla="*/ 66637 w 66637"/>
                <a:gd name="connsiteY0" fmla="*/ 74936 h 88767"/>
                <a:gd name="connsiteX1" fmla="*/ 66637 w 66637"/>
                <a:gd name="connsiteY1" fmla="*/ 88768 h 88767"/>
                <a:gd name="connsiteX2" fmla="*/ 0 w 66637"/>
                <a:gd name="connsiteY2" fmla="*/ 88768 h 88767"/>
                <a:gd name="connsiteX3" fmla="*/ 0 w 66637"/>
                <a:gd name="connsiteY3" fmla="*/ 0 h 88767"/>
                <a:gd name="connsiteX4" fmla="*/ 64854 w 66637"/>
                <a:gd name="connsiteY4" fmla="*/ 0 h 88767"/>
                <a:gd name="connsiteX5" fmla="*/ 64854 w 66637"/>
                <a:gd name="connsiteY5" fmla="*/ 13832 h 88767"/>
                <a:gd name="connsiteX6" fmla="*/ 16475 w 66637"/>
                <a:gd name="connsiteY6" fmla="*/ 13832 h 88767"/>
                <a:gd name="connsiteX7" fmla="*/ 16475 w 66637"/>
                <a:gd name="connsiteY7" fmla="*/ 36884 h 88767"/>
                <a:gd name="connsiteX8" fmla="*/ 59383 w 66637"/>
                <a:gd name="connsiteY8" fmla="*/ 36884 h 88767"/>
                <a:gd name="connsiteX9" fmla="*/ 59383 w 66637"/>
                <a:gd name="connsiteY9" fmla="*/ 50470 h 88767"/>
                <a:gd name="connsiteX10" fmla="*/ 16475 w 66637"/>
                <a:gd name="connsiteY10" fmla="*/ 50470 h 88767"/>
                <a:gd name="connsiteX11" fmla="*/ 16475 w 66637"/>
                <a:gd name="connsiteY11" fmla="*/ 74936 h 88767"/>
                <a:gd name="connsiteX12" fmla="*/ 66637 w 66637"/>
                <a:gd name="connsiteY12" fmla="*/ 74936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37" h="88767">
                  <a:moveTo>
                    <a:pt x="66637" y="74936"/>
                  </a:moveTo>
                  <a:lnTo>
                    <a:pt x="66637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64854" y="0"/>
                  </a:lnTo>
                  <a:lnTo>
                    <a:pt x="64854" y="13832"/>
                  </a:lnTo>
                  <a:lnTo>
                    <a:pt x="16475" y="13832"/>
                  </a:lnTo>
                  <a:lnTo>
                    <a:pt x="16475" y="36884"/>
                  </a:lnTo>
                  <a:lnTo>
                    <a:pt x="59383" y="36884"/>
                  </a:lnTo>
                  <a:lnTo>
                    <a:pt x="59383" y="50470"/>
                  </a:lnTo>
                  <a:lnTo>
                    <a:pt x="16475" y="50470"/>
                  </a:lnTo>
                  <a:lnTo>
                    <a:pt x="16475" y="74936"/>
                  </a:lnTo>
                  <a:lnTo>
                    <a:pt x="66637" y="74936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41">
              <a:extLst>
                <a:ext uri="{FF2B5EF4-FFF2-40B4-BE49-F238E27FC236}">
                  <a16:creationId xmlns:a16="http://schemas.microsoft.com/office/drawing/2014/main" id="{C87F756F-4E90-4D7A-90D3-A6290EE00114}"/>
                </a:ext>
              </a:extLst>
            </p:cNvPr>
            <p:cNvSpPr/>
            <p:nvPr/>
          </p:nvSpPr>
          <p:spPr>
            <a:xfrm>
              <a:off x="11055054" y="986423"/>
              <a:ext cx="71089" cy="91328"/>
            </a:xfrm>
            <a:custGeom>
              <a:avLst/>
              <a:gdLst>
                <a:gd name="connsiteX0" fmla="*/ 14904 w 71089"/>
                <a:gd name="connsiteY0" fmla="*/ 88196 h 91328"/>
                <a:gd name="connsiteX1" fmla="*/ -280 w 71089"/>
                <a:gd name="connsiteY1" fmla="*/ 80450 h 91328"/>
                <a:gd name="connsiteX2" fmla="*/ 5437 w 71089"/>
                <a:gd name="connsiteY2" fmla="*/ 67602 h 91328"/>
                <a:gd name="connsiteX3" fmla="*/ 18838 w 71089"/>
                <a:gd name="connsiteY3" fmla="*/ 74672 h 91328"/>
                <a:gd name="connsiteX4" fmla="*/ 34698 w 71089"/>
                <a:gd name="connsiteY4" fmla="*/ 77377 h 91328"/>
                <a:gd name="connsiteX5" fmla="*/ 49513 w 71089"/>
                <a:gd name="connsiteY5" fmla="*/ 74180 h 91328"/>
                <a:gd name="connsiteX6" fmla="*/ 54431 w 71089"/>
                <a:gd name="connsiteY6" fmla="*/ 65820 h 91328"/>
                <a:gd name="connsiteX7" fmla="*/ 51665 w 71089"/>
                <a:gd name="connsiteY7" fmla="*/ 59672 h 91328"/>
                <a:gd name="connsiteX8" fmla="*/ 44780 w 71089"/>
                <a:gd name="connsiteY8" fmla="*/ 55800 h 91328"/>
                <a:gd name="connsiteX9" fmla="*/ 33346 w 71089"/>
                <a:gd name="connsiteY9" fmla="*/ 52664 h 91328"/>
                <a:gd name="connsiteX10" fmla="*/ 16932 w 71089"/>
                <a:gd name="connsiteY10" fmla="*/ 47869 h 91328"/>
                <a:gd name="connsiteX11" fmla="*/ 6113 w 71089"/>
                <a:gd name="connsiteY11" fmla="*/ 40308 h 91328"/>
                <a:gd name="connsiteX12" fmla="*/ 1625 w 71089"/>
                <a:gd name="connsiteY12" fmla="*/ 26354 h 91328"/>
                <a:gd name="connsiteX13" fmla="*/ 5621 w 71089"/>
                <a:gd name="connsiteY13" fmla="*/ 13014 h 91328"/>
                <a:gd name="connsiteX14" fmla="*/ 17916 w 71089"/>
                <a:gd name="connsiteY14" fmla="*/ 3424 h 91328"/>
                <a:gd name="connsiteX15" fmla="*/ 37649 w 71089"/>
                <a:gd name="connsiteY15" fmla="*/ -141 h 91328"/>
                <a:gd name="connsiteX16" fmla="*/ 53632 w 71089"/>
                <a:gd name="connsiteY16" fmla="*/ 1887 h 91328"/>
                <a:gd name="connsiteX17" fmla="*/ 67218 w 71089"/>
                <a:gd name="connsiteY17" fmla="*/ 7727 h 91328"/>
                <a:gd name="connsiteX18" fmla="*/ 61992 w 71089"/>
                <a:gd name="connsiteY18" fmla="*/ 20575 h 91328"/>
                <a:gd name="connsiteX19" fmla="*/ 49698 w 71089"/>
                <a:gd name="connsiteY19" fmla="*/ 15350 h 91328"/>
                <a:gd name="connsiteX20" fmla="*/ 37403 w 71089"/>
                <a:gd name="connsiteY20" fmla="*/ 13567 h 91328"/>
                <a:gd name="connsiteX21" fmla="*/ 22895 w 71089"/>
                <a:gd name="connsiteY21" fmla="*/ 16887 h 91328"/>
                <a:gd name="connsiteX22" fmla="*/ 18100 w 71089"/>
                <a:gd name="connsiteY22" fmla="*/ 25616 h 91328"/>
                <a:gd name="connsiteX23" fmla="*/ 20867 w 71089"/>
                <a:gd name="connsiteY23" fmla="*/ 31763 h 91328"/>
                <a:gd name="connsiteX24" fmla="*/ 27752 w 71089"/>
                <a:gd name="connsiteY24" fmla="*/ 35575 h 91328"/>
                <a:gd name="connsiteX25" fmla="*/ 39186 w 71089"/>
                <a:gd name="connsiteY25" fmla="*/ 38771 h 91328"/>
                <a:gd name="connsiteX26" fmla="*/ 55415 w 71089"/>
                <a:gd name="connsiteY26" fmla="*/ 43505 h 91328"/>
                <a:gd name="connsiteX27" fmla="*/ 66234 w 71089"/>
                <a:gd name="connsiteY27" fmla="*/ 51066 h 91328"/>
                <a:gd name="connsiteX28" fmla="*/ 70783 w 71089"/>
                <a:gd name="connsiteY28" fmla="*/ 64775 h 91328"/>
                <a:gd name="connsiteX29" fmla="*/ 66787 w 71089"/>
                <a:gd name="connsiteY29" fmla="*/ 78114 h 91328"/>
                <a:gd name="connsiteX30" fmla="*/ 54493 w 71089"/>
                <a:gd name="connsiteY30" fmla="*/ 87643 h 91328"/>
                <a:gd name="connsiteX31" fmla="*/ 34637 w 71089"/>
                <a:gd name="connsiteY31" fmla="*/ 91147 h 91328"/>
                <a:gd name="connsiteX32" fmla="*/ 14842 w 7108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089" h="91328">
                  <a:moveTo>
                    <a:pt x="14904" y="88196"/>
                  </a:moveTo>
                  <a:cubicBezTo>
                    <a:pt x="9365" y="86684"/>
                    <a:pt x="4195" y="84047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40" y="76436"/>
                    <a:pt x="29301" y="77352"/>
                    <a:pt x="34698" y="77377"/>
                  </a:cubicBezTo>
                  <a:cubicBezTo>
                    <a:pt x="39837" y="77739"/>
                    <a:pt x="44977" y="76627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50" y="63465"/>
                    <a:pt x="53442" y="61221"/>
                    <a:pt x="51665" y="59672"/>
                  </a:cubicBezTo>
                  <a:cubicBezTo>
                    <a:pt x="49642" y="57951"/>
                    <a:pt x="47300" y="56635"/>
                    <a:pt x="44780" y="55800"/>
                  </a:cubicBezTo>
                  <a:cubicBezTo>
                    <a:pt x="41952" y="54896"/>
                    <a:pt x="38141" y="53851"/>
                    <a:pt x="33346" y="52664"/>
                  </a:cubicBezTo>
                  <a:cubicBezTo>
                    <a:pt x="27795" y="51361"/>
                    <a:pt x="22311" y="49763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47" y="36368"/>
                    <a:pt x="1349" y="31401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2" y="3068"/>
                    <a:pt x="63044" y="5041"/>
                    <a:pt x="67218" y="7727"/>
                  </a:cubicBezTo>
                  <a:lnTo>
                    <a:pt x="61992" y="20575"/>
                  </a:lnTo>
                  <a:cubicBezTo>
                    <a:pt x="58157" y="18270"/>
                    <a:pt x="54019" y="16512"/>
                    <a:pt x="49698" y="15350"/>
                  </a:cubicBezTo>
                  <a:cubicBezTo>
                    <a:pt x="45696" y="14207"/>
                    <a:pt x="41565" y="13610"/>
                    <a:pt x="37403" y="13567"/>
                  </a:cubicBezTo>
                  <a:cubicBezTo>
                    <a:pt x="32344" y="13205"/>
                    <a:pt x="27291" y="14360"/>
                    <a:pt x="22895" y="16887"/>
                  </a:cubicBezTo>
                  <a:cubicBezTo>
                    <a:pt x="19883" y="18756"/>
                    <a:pt x="18064" y="22069"/>
                    <a:pt x="18100" y="25616"/>
                  </a:cubicBezTo>
                  <a:cubicBezTo>
                    <a:pt x="18051" y="27977"/>
                    <a:pt x="19072" y="30233"/>
                    <a:pt x="20867" y="31763"/>
                  </a:cubicBezTo>
                  <a:cubicBezTo>
                    <a:pt x="22877" y="33491"/>
                    <a:pt x="25219" y="34788"/>
                    <a:pt x="27752" y="35575"/>
                  </a:cubicBezTo>
                  <a:cubicBezTo>
                    <a:pt x="30518" y="36497"/>
                    <a:pt x="34329" y="37603"/>
                    <a:pt x="39186" y="38771"/>
                  </a:cubicBezTo>
                  <a:cubicBezTo>
                    <a:pt x="44706" y="39945"/>
                    <a:pt x="50128" y="41525"/>
                    <a:pt x="55415" y="43505"/>
                  </a:cubicBezTo>
                  <a:cubicBezTo>
                    <a:pt x="59583" y="45109"/>
                    <a:pt x="63296" y="47703"/>
                    <a:pt x="66234" y="51066"/>
                  </a:cubicBezTo>
                  <a:cubicBezTo>
                    <a:pt x="69418" y="54902"/>
                    <a:pt x="71041" y="59795"/>
                    <a:pt x="70783" y="64775"/>
                  </a:cubicBezTo>
                  <a:cubicBezTo>
                    <a:pt x="70820" y="69520"/>
                    <a:pt x="69431" y="74168"/>
                    <a:pt x="66787" y="78114"/>
                  </a:cubicBezTo>
                  <a:cubicBezTo>
                    <a:pt x="63677" y="82393"/>
                    <a:pt x="59410" y="85694"/>
                    <a:pt x="54493" y="87643"/>
                  </a:cubicBezTo>
                  <a:cubicBezTo>
                    <a:pt x="48179" y="90139"/>
                    <a:pt x="41423" y="91331"/>
                    <a:pt x="34637" y="91147"/>
                  </a:cubicBezTo>
                  <a:cubicBezTo>
                    <a:pt x="27930" y="91159"/>
                    <a:pt x="21266" y="90182"/>
                    <a:pt x="14842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42">
              <a:extLst>
                <a:ext uri="{FF2B5EF4-FFF2-40B4-BE49-F238E27FC236}">
                  <a16:creationId xmlns:a16="http://schemas.microsoft.com/office/drawing/2014/main" id="{40701F1B-3C7E-4D6E-8711-9576E1716D17}"/>
                </a:ext>
              </a:extLst>
            </p:cNvPr>
            <p:cNvSpPr/>
            <p:nvPr/>
          </p:nvSpPr>
          <p:spPr>
            <a:xfrm>
              <a:off x="9766288" y="695180"/>
              <a:ext cx="251777" cy="231819"/>
            </a:xfrm>
            <a:custGeom>
              <a:avLst/>
              <a:gdLst>
                <a:gd name="connsiteX0" fmla="*/ 185161 w 251777"/>
                <a:gd name="connsiteY0" fmla="*/ 231411 h 231819"/>
                <a:gd name="connsiteX1" fmla="*/ 251306 w 251777"/>
                <a:gd name="connsiteY1" fmla="*/ 231411 h 231819"/>
                <a:gd name="connsiteX2" fmla="*/ 251306 w 251777"/>
                <a:gd name="connsiteY2" fmla="*/ 110493 h 231819"/>
                <a:gd name="connsiteX3" fmla="*/ 135491 w 251777"/>
                <a:gd name="connsiteY3" fmla="*/ -160 h 231819"/>
                <a:gd name="connsiteX4" fmla="*/ 112991 w 251777"/>
                <a:gd name="connsiteY4" fmla="*/ -160 h 231819"/>
                <a:gd name="connsiteX5" fmla="*/ -249 w 251777"/>
                <a:gd name="connsiteY5" fmla="*/ 118417 h 231819"/>
                <a:gd name="connsiteX6" fmla="*/ 112991 w 251777"/>
                <a:gd name="connsiteY6" fmla="*/ 231657 h 231819"/>
                <a:gd name="connsiteX7" fmla="*/ 185469 w 251777"/>
                <a:gd name="connsiteY7" fmla="*/ 198277 h 231819"/>
                <a:gd name="connsiteX8" fmla="*/ 124057 w 251777"/>
                <a:gd name="connsiteY8" fmla="*/ 176884 h 231819"/>
                <a:gd name="connsiteX9" fmla="*/ 62583 w 251777"/>
                <a:gd name="connsiteY9" fmla="*/ 115410 h 231819"/>
                <a:gd name="connsiteX10" fmla="*/ 124057 w 251777"/>
                <a:gd name="connsiteY10" fmla="*/ 53937 h 231819"/>
                <a:gd name="connsiteX11" fmla="*/ 185530 w 251777"/>
                <a:gd name="connsiteY11" fmla="*/ 115410 h 231819"/>
                <a:gd name="connsiteX12" fmla="*/ 124057 w 251777"/>
                <a:gd name="connsiteY12" fmla="*/ 176884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77" h="231819">
                  <a:moveTo>
                    <a:pt x="185161" y="231411"/>
                  </a:moveTo>
                  <a:lnTo>
                    <a:pt x="251306" y="231411"/>
                  </a:lnTo>
                  <a:cubicBezTo>
                    <a:pt x="251306" y="231411"/>
                    <a:pt x="251737" y="140737"/>
                    <a:pt x="251306" y="110493"/>
                  </a:cubicBezTo>
                  <a:cubicBezTo>
                    <a:pt x="248952" y="48368"/>
                    <a:pt x="197659" y="-639"/>
                    <a:pt x="135491" y="-160"/>
                  </a:cubicBezTo>
                  <a:lnTo>
                    <a:pt x="112991" y="-160"/>
                  </a:lnTo>
                  <a:cubicBezTo>
                    <a:pt x="48979" y="1316"/>
                    <a:pt x="-1724" y="54404"/>
                    <a:pt x="-249" y="118417"/>
                  </a:cubicBezTo>
                  <a:cubicBezTo>
                    <a:pt x="1177" y="180357"/>
                    <a:pt x="51051" y="230231"/>
                    <a:pt x="112991" y="231657"/>
                  </a:cubicBezTo>
                  <a:cubicBezTo>
                    <a:pt x="140870" y="231669"/>
                    <a:pt x="167358" y="219473"/>
                    <a:pt x="185469" y="198277"/>
                  </a:cubicBezTo>
                  <a:close/>
                  <a:moveTo>
                    <a:pt x="124057" y="176884"/>
                  </a:moveTo>
                  <a:cubicBezTo>
                    <a:pt x="90105" y="176884"/>
                    <a:pt x="62583" y="149362"/>
                    <a:pt x="62583" y="115410"/>
                  </a:cubicBezTo>
                  <a:cubicBezTo>
                    <a:pt x="62583" y="81459"/>
                    <a:pt x="90105" y="53937"/>
                    <a:pt x="124057" y="53937"/>
                  </a:cubicBezTo>
                  <a:cubicBezTo>
                    <a:pt x="158008" y="53937"/>
                    <a:pt x="185530" y="81459"/>
                    <a:pt x="185530" y="115410"/>
                  </a:cubicBezTo>
                  <a:cubicBezTo>
                    <a:pt x="185530" y="149362"/>
                    <a:pt x="158008" y="176884"/>
                    <a:pt x="124057" y="17688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43">
              <a:extLst>
                <a:ext uri="{FF2B5EF4-FFF2-40B4-BE49-F238E27FC236}">
                  <a16:creationId xmlns:a16="http://schemas.microsoft.com/office/drawing/2014/main" id="{9BB256BA-3CD1-42EB-A5F5-1E6F8DBE6184}"/>
                </a:ext>
              </a:extLst>
            </p:cNvPr>
            <p:cNvSpPr/>
            <p:nvPr/>
          </p:nvSpPr>
          <p:spPr>
            <a:xfrm>
              <a:off x="10044766" y="623259"/>
              <a:ext cx="251805" cy="303251"/>
            </a:xfrm>
            <a:custGeom>
              <a:avLst/>
              <a:gdLst>
                <a:gd name="connsiteX0" fmla="*/ 66145 w 251805"/>
                <a:gd name="connsiteY0" fmla="*/ -163 h 303251"/>
                <a:gd name="connsiteX1" fmla="*/ -62 w 251805"/>
                <a:gd name="connsiteY1" fmla="*/ -163 h 303251"/>
                <a:gd name="connsiteX2" fmla="*/ -62 w 251805"/>
                <a:gd name="connsiteY2" fmla="*/ 192433 h 303251"/>
                <a:gd name="connsiteX3" fmla="*/ 115754 w 251805"/>
                <a:gd name="connsiteY3" fmla="*/ 303085 h 303251"/>
                <a:gd name="connsiteX4" fmla="*/ 138254 w 251805"/>
                <a:gd name="connsiteY4" fmla="*/ 303085 h 303251"/>
                <a:gd name="connsiteX5" fmla="*/ 251494 w 251805"/>
                <a:gd name="connsiteY5" fmla="*/ 184509 h 303251"/>
                <a:gd name="connsiteX6" fmla="*/ 138254 w 251805"/>
                <a:gd name="connsiteY6" fmla="*/ 71269 h 303251"/>
                <a:gd name="connsiteX7" fmla="*/ 65838 w 251805"/>
                <a:gd name="connsiteY7" fmla="*/ 104588 h 303251"/>
                <a:gd name="connsiteX8" fmla="*/ 127188 w 251805"/>
                <a:gd name="connsiteY8" fmla="*/ 126042 h 303251"/>
                <a:gd name="connsiteX9" fmla="*/ 188662 w 251805"/>
                <a:gd name="connsiteY9" fmla="*/ 187515 h 303251"/>
                <a:gd name="connsiteX10" fmla="*/ 127188 w 251805"/>
                <a:gd name="connsiteY10" fmla="*/ 248989 h 303251"/>
                <a:gd name="connsiteX11" fmla="*/ 65715 w 251805"/>
                <a:gd name="connsiteY11" fmla="*/ 187515 h 303251"/>
                <a:gd name="connsiteX12" fmla="*/ 127188 w 251805"/>
                <a:gd name="connsiteY12" fmla="*/ 126042 h 3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05" h="303251">
                  <a:moveTo>
                    <a:pt x="66145" y="-163"/>
                  </a:moveTo>
                  <a:lnTo>
                    <a:pt x="-62" y="-163"/>
                  </a:lnTo>
                  <a:cubicBezTo>
                    <a:pt x="-62" y="-163"/>
                    <a:pt x="-553" y="162188"/>
                    <a:pt x="-62" y="192433"/>
                  </a:cubicBezTo>
                  <a:cubicBezTo>
                    <a:pt x="2330" y="254540"/>
                    <a:pt x="53605" y="303528"/>
                    <a:pt x="115754" y="303085"/>
                  </a:cubicBezTo>
                  <a:lnTo>
                    <a:pt x="138254" y="303085"/>
                  </a:lnTo>
                  <a:cubicBezTo>
                    <a:pt x="202266" y="301610"/>
                    <a:pt x="252969" y="248522"/>
                    <a:pt x="251494" y="184509"/>
                  </a:cubicBezTo>
                  <a:cubicBezTo>
                    <a:pt x="250067" y="122569"/>
                    <a:pt x="200194" y="72695"/>
                    <a:pt x="138254" y="71269"/>
                  </a:cubicBezTo>
                  <a:cubicBezTo>
                    <a:pt x="110400" y="71220"/>
                    <a:pt x="83923" y="83398"/>
                    <a:pt x="65838" y="104588"/>
                  </a:cubicBezTo>
                  <a:close/>
                  <a:moveTo>
                    <a:pt x="127188" y="126042"/>
                  </a:moveTo>
                  <a:cubicBezTo>
                    <a:pt x="161140" y="126042"/>
                    <a:pt x="188662" y="153564"/>
                    <a:pt x="188662" y="187515"/>
                  </a:cubicBezTo>
                  <a:cubicBezTo>
                    <a:pt x="188662" y="221467"/>
                    <a:pt x="161140" y="248989"/>
                    <a:pt x="127188" y="248989"/>
                  </a:cubicBezTo>
                  <a:cubicBezTo>
                    <a:pt x="93237" y="248989"/>
                    <a:pt x="65715" y="221467"/>
                    <a:pt x="65715" y="187515"/>
                  </a:cubicBezTo>
                  <a:cubicBezTo>
                    <a:pt x="65715" y="153564"/>
                    <a:pt x="93237" y="126042"/>
                    <a:pt x="127188" y="126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44">
              <a:extLst>
                <a:ext uri="{FF2B5EF4-FFF2-40B4-BE49-F238E27FC236}">
                  <a16:creationId xmlns:a16="http://schemas.microsoft.com/office/drawing/2014/main" id="{D4450F26-7844-485E-B84C-1C80177F2A7F}"/>
                </a:ext>
              </a:extLst>
            </p:cNvPr>
            <p:cNvSpPr/>
            <p:nvPr/>
          </p:nvSpPr>
          <p:spPr>
            <a:xfrm>
              <a:off x="10325555" y="691741"/>
              <a:ext cx="239352" cy="230709"/>
            </a:xfrm>
            <a:custGeom>
              <a:avLst/>
              <a:gdLst>
                <a:gd name="connsiteX0" fmla="*/ 71146 w 239352"/>
                <a:gd name="connsiteY0" fmla="*/ 131267 h 230709"/>
                <a:gd name="connsiteX1" fmla="*/ 239030 w 239352"/>
                <a:gd name="connsiteY1" fmla="*/ 131267 h 230709"/>
                <a:gd name="connsiteX2" fmla="*/ 209338 w 239352"/>
                <a:gd name="connsiteY2" fmla="*/ 35000 h 230709"/>
                <a:gd name="connsiteX3" fmla="*/ 118726 w 239352"/>
                <a:gd name="connsiteY3" fmla="*/ -163 h 230709"/>
                <a:gd name="connsiteX4" fmla="*/ 32664 w 239352"/>
                <a:gd name="connsiteY4" fmla="*/ 31680 h 230709"/>
                <a:gd name="connsiteX5" fmla="*/ -225 w 239352"/>
                <a:gd name="connsiteY5" fmla="*/ 112641 h 230709"/>
                <a:gd name="connsiteX6" fmla="*/ 34938 w 239352"/>
                <a:gd name="connsiteY6" fmla="*/ 198704 h 230709"/>
                <a:gd name="connsiteX7" fmla="*/ 128993 w 239352"/>
                <a:gd name="connsiteY7" fmla="*/ 230547 h 230709"/>
                <a:gd name="connsiteX8" fmla="*/ 165323 w 239352"/>
                <a:gd name="connsiteY8" fmla="*/ 230547 h 230709"/>
                <a:gd name="connsiteX9" fmla="*/ 198642 w 239352"/>
                <a:gd name="connsiteY9" fmla="*/ 181368 h 230709"/>
                <a:gd name="connsiteX10" fmla="*/ 139381 w 239352"/>
                <a:gd name="connsiteY10" fmla="*/ 181368 h 230709"/>
                <a:gd name="connsiteX11" fmla="*/ 71146 w 239352"/>
                <a:gd name="connsiteY11" fmla="*/ 131267 h 230709"/>
                <a:gd name="connsiteX12" fmla="*/ 87006 w 239352"/>
                <a:gd name="connsiteY12" fmla="*/ 57499 h 230709"/>
                <a:gd name="connsiteX13" fmla="*/ 120694 w 239352"/>
                <a:gd name="connsiteY13" fmla="*/ 45819 h 230709"/>
                <a:gd name="connsiteX14" fmla="*/ 153582 w 239352"/>
                <a:gd name="connsiteY14" fmla="*/ 57069 h 230709"/>
                <a:gd name="connsiteX15" fmla="*/ 169073 w 239352"/>
                <a:gd name="connsiteY15" fmla="*/ 88174 h 230709"/>
                <a:gd name="connsiteX16" fmla="*/ 69548 w 239352"/>
                <a:gd name="connsiteY16" fmla="*/ 88174 h 230709"/>
                <a:gd name="connsiteX17" fmla="*/ 87129 w 239352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52" h="230709">
                  <a:moveTo>
                    <a:pt x="71146" y="131267"/>
                  </a:moveTo>
                  <a:lnTo>
                    <a:pt x="239030" y="131267"/>
                  </a:lnTo>
                  <a:cubicBezTo>
                    <a:pt x="239811" y="90572"/>
                    <a:pt x="229913" y="58483"/>
                    <a:pt x="209338" y="35000"/>
                  </a:cubicBezTo>
                  <a:cubicBezTo>
                    <a:pt x="188763" y="11517"/>
                    <a:pt x="158561" y="-206"/>
                    <a:pt x="118726" y="-163"/>
                  </a:cubicBezTo>
                  <a:cubicBezTo>
                    <a:pt x="83115" y="-163"/>
                    <a:pt x="54425" y="10454"/>
                    <a:pt x="32664" y="31680"/>
                  </a:cubicBezTo>
                  <a:cubicBezTo>
                    <a:pt x="10748" y="52803"/>
                    <a:pt x="-1202" y="82218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129" y="230547"/>
                    <a:pt x="128993" y="230547"/>
                  </a:cubicBezTo>
                  <a:lnTo>
                    <a:pt x="165323" y="230547"/>
                  </a:lnTo>
                  <a:lnTo>
                    <a:pt x="198642" y="181368"/>
                  </a:lnTo>
                  <a:lnTo>
                    <a:pt x="139381" y="181368"/>
                  </a:lnTo>
                  <a:cubicBezTo>
                    <a:pt x="96473" y="181491"/>
                    <a:pt x="71146" y="151615"/>
                    <a:pt x="71146" y="131267"/>
                  </a:cubicBezTo>
                  <a:close/>
                  <a:moveTo>
                    <a:pt x="87006" y="57499"/>
                  </a:moveTo>
                  <a:cubicBezTo>
                    <a:pt x="96381" y="49526"/>
                    <a:pt x="108399" y="45364"/>
                    <a:pt x="120694" y="45819"/>
                  </a:cubicBezTo>
                  <a:cubicBezTo>
                    <a:pt x="132675" y="45346"/>
                    <a:pt x="144398" y="49360"/>
                    <a:pt x="153582" y="57069"/>
                  </a:cubicBezTo>
                  <a:cubicBezTo>
                    <a:pt x="162483" y="65116"/>
                    <a:pt x="168016" y="76224"/>
                    <a:pt x="169073" y="88174"/>
                  </a:cubicBezTo>
                  <a:lnTo>
                    <a:pt x="69548" y="88174"/>
                  </a:lnTo>
                  <a:cubicBezTo>
                    <a:pt x="71908" y="76292"/>
                    <a:pt x="78080" y="65497"/>
                    <a:pt x="87129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45">
              <a:extLst>
                <a:ext uri="{FF2B5EF4-FFF2-40B4-BE49-F238E27FC236}">
                  <a16:creationId xmlns:a16="http://schemas.microsoft.com/office/drawing/2014/main" id="{916322BE-9712-4FE0-9434-851C316148A4}"/>
                </a:ext>
              </a:extLst>
            </p:cNvPr>
            <p:cNvSpPr/>
            <p:nvPr/>
          </p:nvSpPr>
          <p:spPr>
            <a:xfrm>
              <a:off x="10595356" y="700409"/>
              <a:ext cx="66145" cy="222164"/>
            </a:xfrm>
            <a:custGeom>
              <a:avLst/>
              <a:gdLst>
                <a:gd name="connsiteX0" fmla="*/ 0 w 66145"/>
                <a:gd name="connsiteY0" fmla="*/ 0 h 222164"/>
                <a:gd name="connsiteX1" fmla="*/ 66145 w 66145"/>
                <a:gd name="connsiteY1" fmla="*/ 0 h 222164"/>
                <a:gd name="connsiteX2" fmla="*/ 66145 w 66145"/>
                <a:gd name="connsiteY2" fmla="*/ 222165 h 222164"/>
                <a:gd name="connsiteX3" fmla="*/ 0 w 66145"/>
                <a:gd name="connsiteY3" fmla="*/ 222165 h 22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22164">
                  <a:moveTo>
                    <a:pt x="0" y="0"/>
                  </a:moveTo>
                  <a:lnTo>
                    <a:pt x="66145" y="0"/>
                  </a:lnTo>
                  <a:lnTo>
                    <a:pt x="66145" y="222165"/>
                  </a:lnTo>
                  <a:lnTo>
                    <a:pt x="0" y="222165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46">
              <a:extLst>
                <a:ext uri="{FF2B5EF4-FFF2-40B4-BE49-F238E27FC236}">
                  <a16:creationId xmlns:a16="http://schemas.microsoft.com/office/drawing/2014/main" id="{75C6213B-B9EF-440E-80AD-9A8244778F86}"/>
                </a:ext>
              </a:extLst>
            </p:cNvPr>
            <p:cNvSpPr/>
            <p:nvPr/>
          </p:nvSpPr>
          <p:spPr>
            <a:xfrm>
              <a:off x="10594096" y="620842"/>
              <a:ext cx="69347" cy="69361"/>
            </a:xfrm>
            <a:custGeom>
              <a:avLst/>
              <a:gdLst>
                <a:gd name="connsiteX0" fmla="*/ 68969 w 69347"/>
                <a:gd name="connsiteY0" fmla="*/ 31945 h 69361"/>
                <a:gd name="connsiteX1" fmla="*/ 36978 w 69347"/>
                <a:gd name="connsiteY1" fmla="*/ 69100 h 69361"/>
                <a:gd name="connsiteX2" fmla="*/ -182 w 69347"/>
                <a:gd name="connsiteY2" fmla="*/ 37109 h 69361"/>
                <a:gd name="connsiteX3" fmla="*/ 31815 w 69347"/>
                <a:gd name="connsiteY3" fmla="*/ -45 h 69361"/>
                <a:gd name="connsiteX4" fmla="*/ 34421 w 69347"/>
                <a:gd name="connsiteY4" fmla="*/ -144 h 69361"/>
                <a:gd name="connsiteX5" fmla="*/ 68969 w 69347"/>
                <a:gd name="connsiteY5" fmla="*/ 31945 h 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" h="69361">
                  <a:moveTo>
                    <a:pt x="68969" y="31945"/>
                  </a:moveTo>
                  <a:cubicBezTo>
                    <a:pt x="70395" y="51039"/>
                    <a:pt x="56072" y="67674"/>
                    <a:pt x="36978" y="69100"/>
                  </a:cubicBezTo>
                  <a:cubicBezTo>
                    <a:pt x="17879" y="70526"/>
                    <a:pt x="1244" y="56203"/>
                    <a:pt x="-182" y="37109"/>
                  </a:cubicBezTo>
                  <a:cubicBezTo>
                    <a:pt x="-1608" y="18016"/>
                    <a:pt x="12715" y="1381"/>
                    <a:pt x="31815" y="-45"/>
                  </a:cubicBezTo>
                  <a:cubicBezTo>
                    <a:pt x="32681" y="-113"/>
                    <a:pt x="33548" y="-144"/>
                    <a:pt x="34421" y="-144"/>
                  </a:cubicBezTo>
                  <a:cubicBezTo>
                    <a:pt x="52802" y="-765"/>
                    <a:pt x="68238" y="13571"/>
                    <a:pt x="68969" y="31945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47">
              <a:extLst>
                <a:ext uri="{FF2B5EF4-FFF2-40B4-BE49-F238E27FC236}">
                  <a16:creationId xmlns:a16="http://schemas.microsoft.com/office/drawing/2014/main" id="{97A2F415-F3A5-483B-8470-435E947FD0AD}"/>
                </a:ext>
              </a:extLst>
            </p:cNvPr>
            <p:cNvSpPr/>
            <p:nvPr/>
          </p:nvSpPr>
          <p:spPr>
            <a:xfrm>
              <a:off x="10713200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48">
              <a:extLst>
                <a:ext uri="{FF2B5EF4-FFF2-40B4-BE49-F238E27FC236}">
                  <a16:creationId xmlns:a16="http://schemas.microsoft.com/office/drawing/2014/main" id="{0A7E8459-2761-4412-99ED-8DCED5EAD076}"/>
                </a:ext>
              </a:extLst>
            </p:cNvPr>
            <p:cNvSpPr/>
            <p:nvPr/>
          </p:nvSpPr>
          <p:spPr>
            <a:xfrm>
              <a:off x="10831106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49">
              <a:extLst>
                <a:ext uri="{FF2B5EF4-FFF2-40B4-BE49-F238E27FC236}">
                  <a16:creationId xmlns:a16="http://schemas.microsoft.com/office/drawing/2014/main" id="{0E5B09F5-7583-4D28-BAC0-1EC100974BF7}"/>
                </a:ext>
              </a:extLst>
            </p:cNvPr>
            <p:cNvSpPr/>
            <p:nvPr/>
          </p:nvSpPr>
          <p:spPr>
            <a:xfrm>
              <a:off x="10925413" y="691741"/>
              <a:ext cx="239361" cy="230709"/>
            </a:xfrm>
            <a:custGeom>
              <a:avLst/>
              <a:gdLst>
                <a:gd name="connsiteX0" fmla="*/ 71145 w 239361"/>
                <a:gd name="connsiteY0" fmla="*/ 131267 h 230709"/>
                <a:gd name="connsiteX1" fmla="*/ 239029 w 239361"/>
                <a:gd name="connsiteY1" fmla="*/ 131267 h 230709"/>
                <a:gd name="connsiteX2" fmla="*/ 209399 w 239361"/>
                <a:gd name="connsiteY2" fmla="*/ 35000 h 230709"/>
                <a:gd name="connsiteX3" fmla="*/ 118664 w 239361"/>
                <a:gd name="connsiteY3" fmla="*/ -163 h 230709"/>
                <a:gd name="connsiteX4" fmla="*/ 32602 w 239361"/>
                <a:gd name="connsiteY4" fmla="*/ 31680 h 230709"/>
                <a:gd name="connsiteX5" fmla="*/ -225 w 239361"/>
                <a:gd name="connsiteY5" fmla="*/ 112641 h 230709"/>
                <a:gd name="connsiteX6" fmla="*/ 34938 w 239361"/>
                <a:gd name="connsiteY6" fmla="*/ 198704 h 230709"/>
                <a:gd name="connsiteX7" fmla="*/ 128992 w 239361"/>
                <a:gd name="connsiteY7" fmla="*/ 230547 h 230709"/>
                <a:gd name="connsiteX8" fmla="*/ 165323 w 239361"/>
                <a:gd name="connsiteY8" fmla="*/ 230547 h 230709"/>
                <a:gd name="connsiteX9" fmla="*/ 198641 w 239361"/>
                <a:gd name="connsiteY9" fmla="*/ 181368 h 230709"/>
                <a:gd name="connsiteX10" fmla="*/ 139135 w 239361"/>
                <a:gd name="connsiteY10" fmla="*/ 181368 h 230709"/>
                <a:gd name="connsiteX11" fmla="*/ 71145 w 239361"/>
                <a:gd name="connsiteY11" fmla="*/ 131267 h 230709"/>
                <a:gd name="connsiteX12" fmla="*/ 87067 w 239361"/>
                <a:gd name="connsiteY12" fmla="*/ 57499 h 230709"/>
                <a:gd name="connsiteX13" fmla="*/ 120754 w 239361"/>
                <a:gd name="connsiteY13" fmla="*/ 45819 h 230709"/>
                <a:gd name="connsiteX14" fmla="*/ 153643 w 239361"/>
                <a:gd name="connsiteY14" fmla="*/ 57069 h 230709"/>
                <a:gd name="connsiteX15" fmla="*/ 169134 w 239361"/>
                <a:gd name="connsiteY15" fmla="*/ 88174 h 230709"/>
                <a:gd name="connsiteX16" fmla="*/ 69486 w 239361"/>
                <a:gd name="connsiteY16" fmla="*/ 88174 h 230709"/>
                <a:gd name="connsiteX17" fmla="*/ 87067 w 239361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61" h="230709">
                  <a:moveTo>
                    <a:pt x="71145" y="131267"/>
                  </a:moveTo>
                  <a:lnTo>
                    <a:pt x="239029" y="131267"/>
                  </a:lnTo>
                  <a:cubicBezTo>
                    <a:pt x="239890" y="90572"/>
                    <a:pt x="230011" y="58483"/>
                    <a:pt x="209399" y="35000"/>
                  </a:cubicBezTo>
                  <a:cubicBezTo>
                    <a:pt x="188787" y="11517"/>
                    <a:pt x="158542" y="-206"/>
                    <a:pt x="118664" y="-163"/>
                  </a:cubicBezTo>
                  <a:cubicBezTo>
                    <a:pt x="83053" y="-163"/>
                    <a:pt x="54363" y="10454"/>
                    <a:pt x="32602" y="31680"/>
                  </a:cubicBezTo>
                  <a:cubicBezTo>
                    <a:pt x="10729" y="52827"/>
                    <a:pt x="-1197" y="82230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067" y="230547"/>
                    <a:pt x="128992" y="230547"/>
                  </a:cubicBezTo>
                  <a:lnTo>
                    <a:pt x="165323" y="230547"/>
                  </a:lnTo>
                  <a:lnTo>
                    <a:pt x="198641" y="181368"/>
                  </a:lnTo>
                  <a:lnTo>
                    <a:pt x="139135" y="181368"/>
                  </a:lnTo>
                  <a:cubicBezTo>
                    <a:pt x="96718" y="181491"/>
                    <a:pt x="71145" y="151615"/>
                    <a:pt x="71145" y="131267"/>
                  </a:cubicBezTo>
                  <a:close/>
                  <a:moveTo>
                    <a:pt x="87067" y="57499"/>
                  </a:moveTo>
                  <a:cubicBezTo>
                    <a:pt x="96442" y="49526"/>
                    <a:pt x="108460" y="45364"/>
                    <a:pt x="120754" y="45819"/>
                  </a:cubicBezTo>
                  <a:cubicBezTo>
                    <a:pt x="132729" y="45370"/>
                    <a:pt x="144446" y="49378"/>
                    <a:pt x="153643" y="57069"/>
                  </a:cubicBezTo>
                  <a:cubicBezTo>
                    <a:pt x="162544" y="65116"/>
                    <a:pt x="168077" y="76224"/>
                    <a:pt x="169134" y="88174"/>
                  </a:cubicBezTo>
                  <a:lnTo>
                    <a:pt x="69486" y="88174"/>
                  </a:lnTo>
                  <a:cubicBezTo>
                    <a:pt x="71822" y="76279"/>
                    <a:pt x="78000" y="65478"/>
                    <a:pt x="87067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047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rgbClr val="0E8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3">
            <a:extLst>
              <a:ext uri="{FF2B5EF4-FFF2-40B4-BE49-F238E27FC236}">
                <a16:creationId xmlns:a16="http://schemas.microsoft.com/office/drawing/2014/main" id="{64DDD55C-8DF6-84A9-7B50-C05F144854F5}"/>
              </a:ext>
            </a:extLst>
          </p:cNvPr>
          <p:cNvGrpSpPr/>
          <p:nvPr userDrawn="1"/>
        </p:nvGrpSpPr>
        <p:grpSpPr>
          <a:xfrm>
            <a:off x="717588" y="956112"/>
            <a:ext cx="224086" cy="333137"/>
            <a:chOff x="2652439" y="5286031"/>
            <a:chExt cx="403080" cy="599239"/>
          </a:xfrm>
        </p:grpSpPr>
        <p:sp>
          <p:nvSpPr>
            <p:cNvPr id="6" name="Forme libre : forme 44">
              <a:extLst>
                <a:ext uri="{FF2B5EF4-FFF2-40B4-BE49-F238E27FC236}">
                  <a16:creationId xmlns:a16="http://schemas.microsoft.com/office/drawing/2014/main" id="{B2F1C740-4384-67C7-07C5-6C84E9A9F9DC}"/>
                </a:ext>
              </a:extLst>
            </p:cNvPr>
            <p:cNvSpPr/>
            <p:nvPr/>
          </p:nvSpPr>
          <p:spPr>
            <a:xfrm>
              <a:off x="2652439" y="5286031"/>
              <a:ext cx="403080" cy="312051"/>
            </a:xfrm>
            <a:custGeom>
              <a:avLst/>
              <a:gdLst>
                <a:gd name="connsiteX0" fmla="*/ 402824 w 403080"/>
                <a:gd name="connsiteY0" fmla="*/ 311751 h 312051"/>
                <a:gd name="connsiteX1" fmla="*/ 375582 w 403080"/>
                <a:gd name="connsiteY1" fmla="*/ 244123 h 312051"/>
                <a:gd name="connsiteX2" fmla="*/ 161270 w 403080"/>
                <a:gd name="connsiteY2" fmla="*/ 29715 h 312051"/>
                <a:gd name="connsiteX3" fmla="*/ 29777 w 403080"/>
                <a:gd name="connsiteY3" fmla="*/ 24305 h 312051"/>
                <a:gd name="connsiteX4" fmla="*/ 24367 w 403080"/>
                <a:gd name="connsiteY4" fmla="*/ 155807 h 312051"/>
                <a:gd name="connsiteX5" fmla="*/ 29825 w 403080"/>
                <a:gd name="connsiteY5" fmla="*/ 161256 h 312051"/>
                <a:gd name="connsiteX6" fmla="*/ 175748 w 403080"/>
                <a:gd name="connsiteY6" fmla="*/ 307179 h 3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080" h="312051">
                  <a:moveTo>
                    <a:pt x="402824" y="311751"/>
                  </a:moveTo>
                  <a:cubicBezTo>
                    <a:pt x="403319" y="286443"/>
                    <a:pt x="393479" y="262021"/>
                    <a:pt x="375582" y="244123"/>
                  </a:cubicBezTo>
                  <a:lnTo>
                    <a:pt x="161270" y="29715"/>
                  </a:lnTo>
                  <a:cubicBezTo>
                    <a:pt x="126456" y="-8089"/>
                    <a:pt x="67582" y="-10509"/>
                    <a:pt x="29777" y="24305"/>
                  </a:cubicBezTo>
                  <a:cubicBezTo>
                    <a:pt x="-8028" y="59129"/>
                    <a:pt x="-10447" y="118003"/>
                    <a:pt x="24367" y="155807"/>
                  </a:cubicBezTo>
                  <a:cubicBezTo>
                    <a:pt x="26110" y="157693"/>
                    <a:pt x="27929" y="159513"/>
                    <a:pt x="29825" y="161256"/>
                  </a:cubicBezTo>
                  <a:lnTo>
                    <a:pt x="175748" y="307179"/>
                  </a:lnTo>
                  <a:close/>
                </a:path>
              </a:pathLst>
            </a:custGeom>
            <a:solidFill>
              <a:srgbClr val="FFFFFF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orme libre : forme 45">
              <a:extLst>
                <a:ext uri="{FF2B5EF4-FFF2-40B4-BE49-F238E27FC236}">
                  <a16:creationId xmlns:a16="http://schemas.microsoft.com/office/drawing/2014/main" id="{A678245F-BDAD-38FB-D4C4-7DA1FBA3C225}"/>
                </a:ext>
              </a:extLst>
            </p:cNvPr>
            <p:cNvSpPr/>
            <p:nvPr/>
          </p:nvSpPr>
          <p:spPr>
            <a:xfrm>
              <a:off x="2657498" y="5593510"/>
              <a:ext cx="397813" cy="291760"/>
            </a:xfrm>
            <a:custGeom>
              <a:avLst/>
              <a:gdLst>
                <a:gd name="connsiteX0" fmla="*/ 170593 w 397813"/>
                <a:gd name="connsiteY0" fmla="*/ -301 h 291760"/>
                <a:gd name="connsiteX1" fmla="*/ 27718 w 397813"/>
                <a:gd name="connsiteY1" fmla="*/ 131906 h 291760"/>
                <a:gd name="connsiteX2" fmla="*/ 26328 w 397813"/>
                <a:gd name="connsiteY2" fmla="*/ 263504 h 291760"/>
                <a:gd name="connsiteX3" fmla="*/ 153925 w 397813"/>
                <a:gd name="connsiteY3" fmla="*/ 268590 h 291760"/>
                <a:gd name="connsiteX4" fmla="*/ 367666 w 397813"/>
                <a:gd name="connsiteY4" fmla="*/ 70661 h 291760"/>
                <a:gd name="connsiteX5" fmla="*/ 397574 w 397813"/>
                <a:gd name="connsiteY5" fmla="*/ 3986 h 2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13" h="291760">
                  <a:moveTo>
                    <a:pt x="170593" y="-301"/>
                  </a:moveTo>
                  <a:lnTo>
                    <a:pt x="27718" y="131906"/>
                  </a:lnTo>
                  <a:cubicBezTo>
                    <a:pt x="-9010" y="167863"/>
                    <a:pt x="-9629" y="226785"/>
                    <a:pt x="26328" y="263504"/>
                  </a:cubicBezTo>
                  <a:cubicBezTo>
                    <a:pt x="60799" y="298718"/>
                    <a:pt x="116758" y="300947"/>
                    <a:pt x="153925" y="268590"/>
                  </a:cubicBezTo>
                  <a:lnTo>
                    <a:pt x="367666" y="70661"/>
                  </a:lnTo>
                  <a:cubicBezTo>
                    <a:pt x="386325" y="53458"/>
                    <a:pt x="397136" y="29360"/>
                    <a:pt x="397574" y="3986"/>
                  </a:cubicBezTo>
                  <a:close/>
                </a:path>
              </a:pathLst>
            </a:custGeom>
            <a:solidFill>
              <a:srgbClr val="FFCD00"/>
            </a:solidFill>
            <a:ln w="371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F4B52-6672-F229-D238-ED1015471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9188" y="945833"/>
            <a:ext cx="4741641" cy="342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ligne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D84761-CF9D-7035-A9A9-462B8868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9188" y="1341120"/>
            <a:ext cx="4741641" cy="22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91232A-F1FB-249A-59C7-29030BC449A8}"/>
              </a:ext>
            </a:extLst>
          </p:cNvPr>
          <p:cNvSpPr/>
          <p:nvPr userDrawn="1"/>
        </p:nvSpPr>
        <p:spPr>
          <a:xfrm>
            <a:off x="6331172" y="0"/>
            <a:ext cx="5860828" cy="6858000"/>
          </a:xfrm>
          <a:prstGeom prst="rect">
            <a:avLst/>
          </a:prstGeom>
          <a:solidFill>
            <a:srgbClr val="D7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8910B5-D256-2730-1DE6-0EEFC7705766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209367EB-7797-2E0D-5F60-3CE765A0812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65F2169C-74C2-93BE-2354-8F59F2315DA7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8">
              <a:extLst>
                <a:ext uri="{FF2B5EF4-FFF2-40B4-BE49-F238E27FC236}">
                  <a16:creationId xmlns:a16="http://schemas.microsoft.com/office/drawing/2014/main" id="{0CEE037F-9A40-7C45-BC76-9BAC3367FD4A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9">
              <a:extLst>
                <a:ext uri="{FF2B5EF4-FFF2-40B4-BE49-F238E27FC236}">
                  <a16:creationId xmlns:a16="http://schemas.microsoft.com/office/drawing/2014/main" id="{504CE842-F689-4609-08B1-B5ECA9C504F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38A28-5A94-79EF-5453-F3A01ADD5061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12F6D3-9C64-53B3-0851-71BE6836CDA6}"/>
              </a:ext>
            </a:extLst>
          </p:cNvPr>
          <p:cNvSpPr/>
          <p:nvPr userDrawn="1"/>
        </p:nvSpPr>
        <p:spPr>
          <a:xfrm>
            <a:off x="7431858" y="0"/>
            <a:ext cx="4051939" cy="6858001"/>
          </a:xfrm>
          <a:custGeom>
            <a:avLst/>
            <a:gdLst>
              <a:gd name="connsiteX0" fmla="*/ 2515937 w 4051939"/>
              <a:gd name="connsiteY0" fmla="*/ 0 h 6858001"/>
              <a:gd name="connsiteX1" fmla="*/ 4051939 w 4051939"/>
              <a:gd name="connsiteY1" fmla="*/ 0 h 6858001"/>
              <a:gd name="connsiteX2" fmla="*/ 3908067 w 4051939"/>
              <a:gd name="connsiteY2" fmla="*/ 97037 h 6858001"/>
              <a:gd name="connsiteX3" fmla="*/ 1385140 w 4051939"/>
              <a:gd name="connsiteY3" fmla="*/ 2500902 h 6858001"/>
              <a:gd name="connsiteX4" fmla="*/ 563184 w 4051939"/>
              <a:gd name="connsiteY4" fmla="*/ 4722227 h 6858001"/>
              <a:gd name="connsiteX5" fmla="*/ 873888 w 4051939"/>
              <a:gd name="connsiteY5" fmla="*/ 6532709 h 6858001"/>
              <a:gd name="connsiteX6" fmla="*/ 1004422 w 4051939"/>
              <a:gd name="connsiteY6" fmla="*/ 6858001 h 6858001"/>
              <a:gd name="connsiteX7" fmla="*/ 309613 w 4051939"/>
              <a:gd name="connsiteY7" fmla="*/ 6858001 h 6858001"/>
              <a:gd name="connsiteX8" fmla="*/ 307751 w 4051939"/>
              <a:gd name="connsiteY8" fmla="*/ 6852343 h 6858001"/>
              <a:gd name="connsiteX9" fmla="*/ 1156 w 4051939"/>
              <a:gd name="connsiteY9" fmla="*/ 4682461 h 6858001"/>
              <a:gd name="connsiteX10" fmla="*/ 1051347 w 4051939"/>
              <a:gd name="connsiteY10" fmla="*/ 1613920 h 6858001"/>
              <a:gd name="connsiteX11" fmla="*/ 2305112 w 4051939"/>
              <a:gd name="connsiteY11" fmla="*/ 1898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1939" h="6858001">
                <a:moveTo>
                  <a:pt x="2515937" y="0"/>
                </a:moveTo>
                <a:lnTo>
                  <a:pt x="4051939" y="0"/>
                </a:lnTo>
                <a:lnTo>
                  <a:pt x="3908067" y="97037"/>
                </a:lnTo>
                <a:cubicBezTo>
                  <a:pt x="2822467" y="848961"/>
                  <a:pt x="1964837" y="1663846"/>
                  <a:pt x="1385140" y="2500902"/>
                </a:cubicBezTo>
                <a:cubicBezTo>
                  <a:pt x="859887" y="3259262"/>
                  <a:pt x="575703" y="4027248"/>
                  <a:pt x="563184" y="4722227"/>
                </a:cubicBezTo>
                <a:cubicBezTo>
                  <a:pt x="552285" y="5327272"/>
                  <a:pt x="656421" y="5933039"/>
                  <a:pt x="873888" y="6532709"/>
                </a:cubicBezTo>
                <a:lnTo>
                  <a:pt x="1004422" y="6858001"/>
                </a:lnTo>
                <a:lnTo>
                  <a:pt x="309613" y="6858001"/>
                </a:lnTo>
                <a:lnTo>
                  <a:pt x="307751" y="6852343"/>
                </a:lnTo>
                <a:cubicBezTo>
                  <a:pt x="90554" y="6151192"/>
                  <a:pt x="-12220" y="5425869"/>
                  <a:pt x="1156" y="4682461"/>
                </a:cubicBezTo>
                <a:cubicBezTo>
                  <a:pt x="20174" y="3626165"/>
                  <a:pt x="373622" y="2592240"/>
                  <a:pt x="1051347" y="1613920"/>
                </a:cubicBezTo>
                <a:cubicBezTo>
                  <a:pt x="1388111" y="1127754"/>
                  <a:pt x="1808857" y="650717"/>
                  <a:pt x="2305112" y="18984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a child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2A076884-C99E-D50D-FED4-D514D737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E9C6E1-3DC2-DCE9-DEB0-48BFC4B68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EE550-0389-79BE-9638-254243485B3F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F30540-4C15-6E88-FFA3-C9039C84C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450" y="2825750"/>
            <a:ext cx="5091113" cy="1231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Citation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20CA2-9DA0-FB12-4563-0B6DDEDA2BF5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3" name="Forme libre : forme 22">
              <a:extLst>
                <a:ext uri="{FF2B5EF4-FFF2-40B4-BE49-F238E27FC236}">
                  <a16:creationId xmlns:a16="http://schemas.microsoft.com/office/drawing/2014/main" id="{02C969ED-AA8C-F976-63D9-FFEBD4D977B5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5F09C0D9-2CDD-3A43-AACE-70654CB1F134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28">
              <a:extLst>
                <a:ext uri="{FF2B5EF4-FFF2-40B4-BE49-F238E27FC236}">
                  <a16:creationId xmlns:a16="http://schemas.microsoft.com/office/drawing/2014/main" id="{0BCBEA7F-39BA-D7C8-1ED5-9DCFB2384DF9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29">
              <a:extLst>
                <a:ext uri="{FF2B5EF4-FFF2-40B4-BE49-F238E27FC236}">
                  <a16:creationId xmlns:a16="http://schemas.microsoft.com/office/drawing/2014/main" id="{53D14864-F01C-46BF-D667-E9C1ECF5C41C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1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a child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2A076884-C99E-D50D-FED4-D514D737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E9C6E1-3DC2-DCE9-DEB0-48BFC4B68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EE550-0389-79BE-9638-254243485B3F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558CA-FF76-5510-987A-1406FB5C206C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10" name="Forme libre : forme 22">
              <a:extLst>
                <a:ext uri="{FF2B5EF4-FFF2-40B4-BE49-F238E27FC236}">
                  <a16:creationId xmlns:a16="http://schemas.microsoft.com/office/drawing/2014/main" id="{8ED9309D-D8E2-6D8B-B467-7D94B5C8F7E6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23">
              <a:extLst>
                <a:ext uri="{FF2B5EF4-FFF2-40B4-BE49-F238E27FC236}">
                  <a16:creationId xmlns:a16="http://schemas.microsoft.com/office/drawing/2014/main" id="{8C4E1676-16AB-CAAC-3819-0D617CF3BE66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9E8A46FA-43F0-8EAF-5C36-AC4DA76EC757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627EA794-60A0-DD18-D9E5-15B873D65361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72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090905-1140-929A-559C-AA2AAF6CDD82}"/>
              </a:ext>
            </a:extLst>
          </p:cNvPr>
          <p:cNvGrpSpPr/>
          <p:nvPr userDrawn="1"/>
        </p:nvGrpSpPr>
        <p:grpSpPr>
          <a:xfrm flipH="1">
            <a:off x="-18934" y="0"/>
            <a:ext cx="4914364" cy="6858000"/>
            <a:chOff x="7277636" y="0"/>
            <a:chExt cx="4914364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EA84E02-534A-7E8E-B957-AA7718721037}"/>
                </a:ext>
              </a:extLst>
            </p:cNvPr>
            <p:cNvSpPr/>
            <p:nvPr/>
          </p:nvSpPr>
          <p:spPr>
            <a:xfrm flipV="1">
              <a:off x="7596074" y="0"/>
              <a:ext cx="4595926" cy="6858000"/>
            </a:xfrm>
            <a:custGeom>
              <a:avLst/>
              <a:gdLst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21270 w 4595926"/>
                <a:gd name="connsiteY2" fmla="*/ 6856064 h 6858000"/>
                <a:gd name="connsiteX3" fmla="*/ 2176461 w 4595926"/>
                <a:gd name="connsiteY3" fmla="*/ 6858000 h 6858000"/>
                <a:gd name="connsiteX4" fmla="*/ 4595926 w 4595926"/>
                <a:gd name="connsiteY4" fmla="*/ 6858000 h 6858000"/>
                <a:gd name="connsiteX5" fmla="*/ 4595926 w 4595926"/>
                <a:gd name="connsiteY5" fmla="*/ 0 h 6858000"/>
                <a:gd name="connsiteX6" fmla="*/ 2908410 w 4595926"/>
                <a:gd name="connsiteY6" fmla="*/ 0 h 6858000"/>
                <a:gd name="connsiteX7" fmla="*/ 2902992 w 4595926"/>
                <a:gd name="connsiteY7" fmla="*/ 3334 h 6858000"/>
                <a:gd name="connsiteX8" fmla="*/ 1093058 w 4595926"/>
                <a:gd name="connsiteY8" fmla="*/ 1467228 h 6858000"/>
                <a:gd name="connsiteX9" fmla="*/ 1201 w 4595926"/>
                <a:gd name="connsiteY9" fmla="*/ 3893768 h 6858000"/>
                <a:gd name="connsiteX10" fmla="*/ 929675 w 4595926"/>
                <a:gd name="connsiteY10" fmla="*/ 6691666 h 6858000"/>
                <a:gd name="connsiteX0" fmla="*/ 1055524 w 4595926"/>
                <a:gd name="connsiteY0" fmla="*/ 6858000 h 6975127"/>
                <a:gd name="connsiteX1" fmla="*/ 2042356 w 4595926"/>
                <a:gd name="connsiteY1" fmla="*/ 6858000 h 6975127"/>
                <a:gd name="connsiteX2" fmla="*/ 2116508 w 4595926"/>
                <a:gd name="connsiteY2" fmla="*/ 6975127 h 6975127"/>
                <a:gd name="connsiteX3" fmla="*/ 2176461 w 4595926"/>
                <a:gd name="connsiteY3" fmla="*/ 6858000 h 6975127"/>
                <a:gd name="connsiteX4" fmla="*/ 4595926 w 4595926"/>
                <a:gd name="connsiteY4" fmla="*/ 6858000 h 6975127"/>
                <a:gd name="connsiteX5" fmla="*/ 4595926 w 4595926"/>
                <a:gd name="connsiteY5" fmla="*/ 0 h 6975127"/>
                <a:gd name="connsiteX6" fmla="*/ 2908410 w 4595926"/>
                <a:gd name="connsiteY6" fmla="*/ 0 h 6975127"/>
                <a:gd name="connsiteX7" fmla="*/ 2902992 w 4595926"/>
                <a:gd name="connsiteY7" fmla="*/ 3334 h 6975127"/>
                <a:gd name="connsiteX8" fmla="*/ 1093058 w 4595926"/>
                <a:gd name="connsiteY8" fmla="*/ 1467228 h 6975127"/>
                <a:gd name="connsiteX9" fmla="*/ 1201 w 4595926"/>
                <a:gd name="connsiteY9" fmla="*/ 3893768 h 6975127"/>
                <a:gd name="connsiteX10" fmla="*/ 929675 w 4595926"/>
                <a:gd name="connsiteY10" fmla="*/ 6691666 h 6975127"/>
                <a:gd name="connsiteX11" fmla="*/ 1055524 w 4595926"/>
                <a:gd name="connsiteY11" fmla="*/ 6858000 h 6975127"/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76461 w 4595926"/>
                <a:gd name="connsiteY2" fmla="*/ 6858000 h 6858000"/>
                <a:gd name="connsiteX3" fmla="*/ 4595926 w 4595926"/>
                <a:gd name="connsiteY3" fmla="*/ 6858000 h 6858000"/>
                <a:gd name="connsiteX4" fmla="*/ 4595926 w 4595926"/>
                <a:gd name="connsiteY4" fmla="*/ 0 h 6858000"/>
                <a:gd name="connsiteX5" fmla="*/ 2908410 w 4595926"/>
                <a:gd name="connsiteY5" fmla="*/ 0 h 6858000"/>
                <a:gd name="connsiteX6" fmla="*/ 2902992 w 4595926"/>
                <a:gd name="connsiteY6" fmla="*/ 3334 h 6858000"/>
                <a:gd name="connsiteX7" fmla="*/ 1093058 w 4595926"/>
                <a:gd name="connsiteY7" fmla="*/ 1467228 h 6858000"/>
                <a:gd name="connsiteX8" fmla="*/ 1201 w 4595926"/>
                <a:gd name="connsiteY8" fmla="*/ 3893768 h 6858000"/>
                <a:gd name="connsiteX9" fmla="*/ 929675 w 4595926"/>
                <a:gd name="connsiteY9" fmla="*/ 6691666 h 6858000"/>
                <a:gd name="connsiteX10" fmla="*/ 1055524 w 4595926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926" h="6858000">
                  <a:moveTo>
                    <a:pt x="1055524" y="6858000"/>
                  </a:moveTo>
                  <a:lnTo>
                    <a:pt x="2042356" y="6858000"/>
                  </a:lnTo>
                  <a:lnTo>
                    <a:pt x="2176461" y="6858000"/>
                  </a:lnTo>
                  <a:lnTo>
                    <a:pt x="4595926" y="6858000"/>
                  </a:lnTo>
                  <a:lnTo>
                    <a:pt x="4595926" y="0"/>
                  </a:lnTo>
                  <a:lnTo>
                    <a:pt x="2908410" y="0"/>
                  </a:lnTo>
                  <a:lnTo>
                    <a:pt x="2902992" y="3334"/>
                  </a:lnTo>
                  <a:cubicBezTo>
                    <a:pt x="2162549" y="470483"/>
                    <a:pt x="1552597" y="962637"/>
                    <a:pt x="1093058" y="1467228"/>
                  </a:cubicBezTo>
                  <a:cubicBezTo>
                    <a:pt x="388444" y="2240861"/>
                    <a:pt x="20974" y="3058470"/>
                    <a:pt x="1201" y="3893768"/>
                  </a:cubicBezTo>
                  <a:cubicBezTo>
                    <a:pt x="-21976" y="4873550"/>
                    <a:pt x="290282" y="5813610"/>
                    <a:pt x="929675" y="6691666"/>
                  </a:cubicBezTo>
                  <a:lnTo>
                    <a:pt x="1055524" y="6858000"/>
                  </a:lnTo>
                  <a:close/>
                </a:path>
              </a:pathLst>
            </a:custGeom>
            <a:solidFill>
              <a:schemeClr val="bg2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E9F3D8-2CE0-682C-553A-158320CEE648}"/>
                </a:ext>
              </a:extLst>
            </p:cNvPr>
            <p:cNvSpPr/>
            <p:nvPr/>
          </p:nvSpPr>
          <p:spPr>
            <a:xfrm flipV="1">
              <a:off x="7277636" y="0"/>
              <a:ext cx="4595926" cy="6858000"/>
            </a:xfrm>
            <a:custGeom>
              <a:avLst/>
              <a:gdLst>
                <a:gd name="connsiteX0" fmla="*/ 1055524 w 4595926"/>
                <a:gd name="connsiteY0" fmla="*/ 6845350 h 6845350"/>
                <a:gd name="connsiteX1" fmla="*/ 2042356 w 4595926"/>
                <a:gd name="connsiteY1" fmla="*/ 6845350 h 6845350"/>
                <a:gd name="connsiteX2" fmla="*/ 1941801 w 4595926"/>
                <a:gd name="connsiteY2" fmla="*/ 6750540 h 6845350"/>
                <a:gd name="connsiteX3" fmla="*/ 1442399 w 4595926"/>
                <a:gd name="connsiteY3" fmla="*/ 6192659 h 6845350"/>
                <a:gd name="connsiteX4" fmla="*/ 585526 w 4595926"/>
                <a:gd name="connsiteY4" fmla="*/ 3917972 h 6845350"/>
                <a:gd name="connsiteX5" fmla="*/ 1440094 w 4595926"/>
                <a:gd name="connsiteY5" fmla="*/ 2164634 h 6845350"/>
                <a:gd name="connsiteX6" fmla="*/ 4456995 w 4595926"/>
                <a:gd name="connsiteY6" fmla="*/ 66851 h 6845350"/>
                <a:gd name="connsiteX7" fmla="*/ 4595926 w 4595926"/>
                <a:gd name="connsiteY7" fmla="*/ 0 h 6845350"/>
                <a:gd name="connsiteX8" fmla="*/ 2908410 w 4595926"/>
                <a:gd name="connsiteY8" fmla="*/ 0 h 6845350"/>
                <a:gd name="connsiteX9" fmla="*/ 2902992 w 4595926"/>
                <a:gd name="connsiteY9" fmla="*/ 3327 h 6845350"/>
                <a:gd name="connsiteX10" fmla="*/ 1093058 w 4595926"/>
                <a:gd name="connsiteY10" fmla="*/ 1464521 h 6845350"/>
                <a:gd name="connsiteX11" fmla="*/ 1201 w 4595926"/>
                <a:gd name="connsiteY11" fmla="*/ 3886585 h 6845350"/>
                <a:gd name="connsiteX12" fmla="*/ 929675 w 4595926"/>
                <a:gd name="connsiteY12" fmla="*/ 6679323 h 684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5926" h="6845350">
                  <a:moveTo>
                    <a:pt x="1055524" y="6845350"/>
                  </a:moveTo>
                  <a:lnTo>
                    <a:pt x="2042356" y="6845350"/>
                  </a:lnTo>
                  <a:lnTo>
                    <a:pt x="1941801" y="6750540"/>
                  </a:lnTo>
                  <a:cubicBezTo>
                    <a:pt x="1756761" y="6566437"/>
                    <a:pt x="1590037" y="6380300"/>
                    <a:pt x="1442399" y="6192659"/>
                  </a:cubicBezTo>
                  <a:cubicBezTo>
                    <a:pt x="855440" y="5447671"/>
                    <a:pt x="567396" y="4682091"/>
                    <a:pt x="585526" y="3917972"/>
                  </a:cubicBezTo>
                  <a:cubicBezTo>
                    <a:pt x="598541" y="3369410"/>
                    <a:pt x="894001" y="2763223"/>
                    <a:pt x="1440094" y="2164634"/>
                  </a:cubicBezTo>
                  <a:cubicBezTo>
                    <a:pt x="2111278" y="1428847"/>
                    <a:pt x="3140824" y="714765"/>
                    <a:pt x="4456995" y="66851"/>
                  </a:cubicBezTo>
                  <a:lnTo>
                    <a:pt x="4595926" y="0"/>
                  </a:lnTo>
                  <a:lnTo>
                    <a:pt x="2908410" y="0"/>
                  </a:lnTo>
                  <a:lnTo>
                    <a:pt x="2902992" y="3327"/>
                  </a:lnTo>
                  <a:cubicBezTo>
                    <a:pt x="2162549" y="469615"/>
                    <a:pt x="1552597" y="960861"/>
                    <a:pt x="1093058" y="1464521"/>
                  </a:cubicBezTo>
                  <a:cubicBezTo>
                    <a:pt x="388444" y="2236727"/>
                    <a:pt x="20974" y="3052828"/>
                    <a:pt x="1201" y="3886585"/>
                  </a:cubicBezTo>
                  <a:cubicBezTo>
                    <a:pt x="-21976" y="4864561"/>
                    <a:pt x="290282" y="5802887"/>
                    <a:pt x="929675" y="6679323"/>
                  </a:cubicBezTo>
                  <a:close/>
                </a:path>
              </a:pathLst>
            </a:custGeom>
            <a:solidFill>
              <a:srgbClr val="FFCD00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pic>
        <p:nvPicPr>
          <p:cNvPr id="5" name="Image 5">
            <a:extLst>
              <a:ext uri="{FF2B5EF4-FFF2-40B4-BE49-F238E27FC236}">
                <a16:creationId xmlns:a16="http://schemas.microsoft.com/office/drawing/2014/main" id="{88C98909-BA3D-E3E7-6186-B3C87F084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>
          <a:xfrm>
            <a:off x="501568" y="1645920"/>
            <a:ext cx="5894284" cy="356615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ED37CE-53E1-AA9C-354F-6DB6DE11BA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3500" y="2062956"/>
            <a:ext cx="4243388" cy="2657475"/>
          </a:xfrm>
          <a:prstGeom prst="rect">
            <a:avLst/>
          </a:prstGeom>
          <a:blipFill>
            <a:blip r:embed="rId3"/>
            <a:srcRect/>
            <a:stretch>
              <a:fillRect t="-3226" b="-3226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8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97633BA-A18E-81EA-101D-4672F65D9A22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3" name="Forme libre : forme 22">
              <a:extLst>
                <a:ext uri="{FF2B5EF4-FFF2-40B4-BE49-F238E27FC236}">
                  <a16:creationId xmlns:a16="http://schemas.microsoft.com/office/drawing/2014/main" id="{8941F562-09A6-6EC5-4E8B-6998A03518D7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23">
              <a:extLst>
                <a:ext uri="{FF2B5EF4-FFF2-40B4-BE49-F238E27FC236}">
                  <a16:creationId xmlns:a16="http://schemas.microsoft.com/office/drawing/2014/main" id="{4CDB3ED9-B663-B2B7-9E90-501838075EFF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28">
              <a:extLst>
                <a:ext uri="{FF2B5EF4-FFF2-40B4-BE49-F238E27FC236}">
                  <a16:creationId xmlns:a16="http://schemas.microsoft.com/office/drawing/2014/main" id="{6A3B8FD7-12F6-1C8F-ECCF-27FF0BA01FD1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29">
              <a:extLst>
                <a:ext uri="{FF2B5EF4-FFF2-40B4-BE49-F238E27FC236}">
                  <a16:creationId xmlns:a16="http://schemas.microsoft.com/office/drawing/2014/main" id="{8696B822-2472-46ED-B66F-E73633C3668F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F4C6317-9631-386D-B193-B654DC0DF416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5D00E2-B065-A7AB-33D4-A789F58A1E75}"/>
              </a:ext>
            </a:extLst>
          </p:cNvPr>
          <p:cNvGrpSpPr/>
          <p:nvPr userDrawn="1"/>
        </p:nvGrpSpPr>
        <p:grpSpPr>
          <a:xfrm flipH="1">
            <a:off x="-18934" y="0"/>
            <a:ext cx="4914364" cy="6858000"/>
            <a:chOff x="7277636" y="0"/>
            <a:chExt cx="4914364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25CE11-50F3-19AC-1DF5-CE2C0EACAEDD}"/>
                </a:ext>
              </a:extLst>
            </p:cNvPr>
            <p:cNvSpPr/>
            <p:nvPr/>
          </p:nvSpPr>
          <p:spPr>
            <a:xfrm flipV="1">
              <a:off x="7596074" y="0"/>
              <a:ext cx="4595926" cy="6858000"/>
            </a:xfrm>
            <a:custGeom>
              <a:avLst/>
              <a:gdLst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21270 w 4595926"/>
                <a:gd name="connsiteY2" fmla="*/ 6856064 h 6858000"/>
                <a:gd name="connsiteX3" fmla="*/ 2176461 w 4595926"/>
                <a:gd name="connsiteY3" fmla="*/ 6858000 h 6858000"/>
                <a:gd name="connsiteX4" fmla="*/ 4595926 w 4595926"/>
                <a:gd name="connsiteY4" fmla="*/ 6858000 h 6858000"/>
                <a:gd name="connsiteX5" fmla="*/ 4595926 w 4595926"/>
                <a:gd name="connsiteY5" fmla="*/ 0 h 6858000"/>
                <a:gd name="connsiteX6" fmla="*/ 2908410 w 4595926"/>
                <a:gd name="connsiteY6" fmla="*/ 0 h 6858000"/>
                <a:gd name="connsiteX7" fmla="*/ 2902992 w 4595926"/>
                <a:gd name="connsiteY7" fmla="*/ 3334 h 6858000"/>
                <a:gd name="connsiteX8" fmla="*/ 1093058 w 4595926"/>
                <a:gd name="connsiteY8" fmla="*/ 1467228 h 6858000"/>
                <a:gd name="connsiteX9" fmla="*/ 1201 w 4595926"/>
                <a:gd name="connsiteY9" fmla="*/ 3893768 h 6858000"/>
                <a:gd name="connsiteX10" fmla="*/ 929675 w 4595926"/>
                <a:gd name="connsiteY10" fmla="*/ 6691666 h 6858000"/>
                <a:gd name="connsiteX0" fmla="*/ 1055524 w 4595926"/>
                <a:gd name="connsiteY0" fmla="*/ 6858000 h 6975127"/>
                <a:gd name="connsiteX1" fmla="*/ 2042356 w 4595926"/>
                <a:gd name="connsiteY1" fmla="*/ 6858000 h 6975127"/>
                <a:gd name="connsiteX2" fmla="*/ 2116508 w 4595926"/>
                <a:gd name="connsiteY2" fmla="*/ 6975127 h 6975127"/>
                <a:gd name="connsiteX3" fmla="*/ 2176461 w 4595926"/>
                <a:gd name="connsiteY3" fmla="*/ 6858000 h 6975127"/>
                <a:gd name="connsiteX4" fmla="*/ 4595926 w 4595926"/>
                <a:gd name="connsiteY4" fmla="*/ 6858000 h 6975127"/>
                <a:gd name="connsiteX5" fmla="*/ 4595926 w 4595926"/>
                <a:gd name="connsiteY5" fmla="*/ 0 h 6975127"/>
                <a:gd name="connsiteX6" fmla="*/ 2908410 w 4595926"/>
                <a:gd name="connsiteY6" fmla="*/ 0 h 6975127"/>
                <a:gd name="connsiteX7" fmla="*/ 2902992 w 4595926"/>
                <a:gd name="connsiteY7" fmla="*/ 3334 h 6975127"/>
                <a:gd name="connsiteX8" fmla="*/ 1093058 w 4595926"/>
                <a:gd name="connsiteY8" fmla="*/ 1467228 h 6975127"/>
                <a:gd name="connsiteX9" fmla="*/ 1201 w 4595926"/>
                <a:gd name="connsiteY9" fmla="*/ 3893768 h 6975127"/>
                <a:gd name="connsiteX10" fmla="*/ 929675 w 4595926"/>
                <a:gd name="connsiteY10" fmla="*/ 6691666 h 6975127"/>
                <a:gd name="connsiteX11" fmla="*/ 1055524 w 4595926"/>
                <a:gd name="connsiteY11" fmla="*/ 6858000 h 6975127"/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76461 w 4595926"/>
                <a:gd name="connsiteY2" fmla="*/ 6858000 h 6858000"/>
                <a:gd name="connsiteX3" fmla="*/ 4595926 w 4595926"/>
                <a:gd name="connsiteY3" fmla="*/ 6858000 h 6858000"/>
                <a:gd name="connsiteX4" fmla="*/ 4595926 w 4595926"/>
                <a:gd name="connsiteY4" fmla="*/ 0 h 6858000"/>
                <a:gd name="connsiteX5" fmla="*/ 2908410 w 4595926"/>
                <a:gd name="connsiteY5" fmla="*/ 0 h 6858000"/>
                <a:gd name="connsiteX6" fmla="*/ 2902992 w 4595926"/>
                <a:gd name="connsiteY6" fmla="*/ 3334 h 6858000"/>
                <a:gd name="connsiteX7" fmla="*/ 1093058 w 4595926"/>
                <a:gd name="connsiteY7" fmla="*/ 1467228 h 6858000"/>
                <a:gd name="connsiteX8" fmla="*/ 1201 w 4595926"/>
                <a:gd name="connsiteY8" fmla="*/ 3893768 h 6858000"/>
                <a:gd name="connsiteX9" fmla="*/ 929675 w 4595926"/>
                <a:gd name="connsiteY9" fmla="*/ 6691666 h 6858000"/>
                <a:gd name="connsiteX10" fmla="*/ 1055524 w 4595926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926" h="6858000">
                  <a:moveTo>
                    <a:pt x="1055524" y="6858000"/>
                  </a:moveTo>
                  <a:lnTo>
                    <a:pt x="2042356" y="6858000"/>
                  </a:lnTo>
                  <a:lnTo>
                    <a:pt x="2176461" y="6858000"/>
                  </a:lnTo>
                  <a:lnTo>
                    <a:pt x="4595926" y="6858000"/>
                  </a:lnTo>
                  <a:lnTo>
                    <a:pt x="4595926" y="0"/>
                  </a:lnTo>
                  <a:lnTo>
                    <a:pt x="2908410" y="0"/>
                  </a:lnTo>
                  <a:lnTo>
                    <a:pt x="2902992" y="3334"/>
                  </a:lnTo>
                  <a:cubicBezTo>
                    <a:pt x="2162549" y="470483"/>
                    <a:pt x="1552597" y="962637"/>
                    <a:pt x="1093058" y="1467228"/>
                  </a:cubicBezTo>
                  <a:cubicBezTo>
                    <a:pt x="388444" y="2240861"/>
                    <a:pt x="20974" y="3058470"/>
                    <a:pt x="1201" y="3893768"/>
                  </a:cubicBezTo>
                  <a:cubicBezTo>
                    <a:pt x="-21976" y="4873550"/>
                    <a:pt x="290282" y="5813610"/>
                    <a:pt x="929675" y="6691666"/>
                  </a:cubicBezTo>
                  <a:lnTo>
                    <a:pt x="1055524" y="6858000"/>
                  </a:lnTo>
                  <a:close/>
                </a:path>
              </a:pathLst>
            </a:custGeom>
            <a:solidFill>
              <a:schemeClr val="bg2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A7CBB6-4EB7-CFE4-5C46-5D61D18D4528}"/>
                </a:ext>
              </a:extLst>
            </p:cNvPr>
            <p:cNvSpPr/>
            <p:nvPr/>
          </p:nvSpPr>
          <p:spPr>
            <a:xfrm flipV="1">
              <a:off x="7277636" y="0"/>
              <a:ext cx="4595926" cy="6858000"/>
            </a:xfrm>
            <a:custGeom>
              <a:avLst/>
              <a:gdLst>
                <a:gd name="connsiteX0" fmla="*/ 1055524 w 4595926"/>
                <a:gd name="connsiteY0" fmla="*/ 6845350 h 6845350"/>
                <a:gd name="connsiteX1" fmla="*/ 2042356 w 4595926"/>
                <a:gd name="connsiteY1" fmla="*/ 6845350 h 6845350"/>
                <a:gd name="connsiteX2" fmla="*/ 1941801 w 4595926"/>
                <a:gd name="connsiteY2" fmla="*/ 6750540 h 6845350"/>
                <a:gd name="connsiteX3" fmla="*/ 1442399 w 4595926"/>
                <a:gd name="connsiteY3" fmla="*/ 6192659 h 6845350"/>
                <a:gd name="connsiteX4" fmla="*/ 585526 w 4595926"/>
                <a:gd name="connsiteY4" fmla="*/ 3917972 h 6845350"/>
                <a:gd name="connsiteX5" fmla="*/ 1440094 w 4595926"/>
                <a:gd name="connsiteY5" fmla="*/ 2164634 h 6845350"/>
                <a:gd name="connsiteX6" fmla="*/ 4456995 w 4595926"/>
                <a:gd name="connsiteY6" fmla="*/ 66851 h 6845350"/>
                <a:gd name="connsiteX7" fmla="*/ 4595926 w 4595926"/>
                <a:gd name="connsiteY7" fmla="*/ 0 h 6845350"/>
                <a:gd name="connsiteX8" fmla="*/ 2908410 w 4595926"/>
                <a:gd name="connsiteY8" fmla="*/ 0 h 6845350"/>
                <a:gd name="connsiteX9" fmla="*/ 2902992 w 4595926"/>
                <a:gd name="connsiteY9" fmla="*/ 3327 h 6845350"/>
                <a:gd name="connsiteX10" fmla="*/ 1093058 w 4595926"/>
                <a:gd name="connsiteY10" fmla="*/ 1464521 h 6845350"/>
                <a:gd name="connsiteX11" fmla="*/ 1201 w 4595926"/>
                <a:gd name="connsiteY11" fmla="*/ 3886585 h 6845350"/>
                <a:gd name="connsiteX12" fmla="*/ 929675 w 4595926"/>
                <a:gd name="connsiteY12" fmla="*/ 6679323 h 684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5926" h="6845350">
                  <a:moveTo>
                    <a:pt x="1055524" y="6845350"/>
                  </a:moveTo>
                  <a:lnTo>
                    <a:pt x="2042356" y="6845350"/>
                  </a:lnTo>
                  <a:lnTo>
                    <a:pt x="1941801" y="6750540"/>
                  </a:lnTo>
                  <a:cubicBezTo>
                    <a:pt x="1756761" y="6566437"/>
                    <a:pt x="1590037" y="6380300"/>
                    <a:pt x="1442399" y="6192659"/>
                  </a:cubicBezTo>
                  <a:cubicBezTo>
                    <a:pt x="855440" y="5447671"/>
                    <a:pt x="567396" y="4682091"/>
                    <a:pt x="585526" y="3917972"/>
                  </a:cubicBezTo>
                  <a:cubicBezTo>
                    <a:pt x="598541" y="3369410"/>
                    <a:pt x="894001" y="2763223"/>
                    <a:pt x="1440094" y="2164634"/>
                  </a:cubicBezTo>
                  <a:cubicBezTo>
                    <a:pt x="2111278" y="1428847"/>
                    <a:pt x="3140824" y="714765"/>
                    <a:pt x="4456995" y="66851"/>
                  </a:cubicBezTo>
                  <a:lnTo>
                    <a:pt x="4595926" y="0"/>
                  </a:lnTo>
                  <a:lnTo>
                    <a:pt x="2908410" y="0"/>
                  </a:lnTo>
                  <a:lnTo>
                    <a:pt x="2902992" y="3327"/>
                  </a:lnTo>
                  <a:cubicBezTo>
                    <a:pt x="2162549" y="469615"/>
                    <a:pt x="1552597" y="960861"/>
                    <a:pt x="1093058" y="1464521"/>
                  </a:cubicBezTo>
                  <a:cubicBezTo>
                    <a:pt x="388444" y="2236727"/>
                    <a:pt x="20974" y="3052828"/>
                    <a:pt x="1201" y="3886585"/>
                  </a:cubicBezTo>
                  <a:cubicBezTo>
                    <a:pt x="-21976" y="4864561"/>
                    <a:pt x="290282" y="5802887"/>
                    <a:pt x="929675" y="6679323"/>
                  </a:cubicBezTo>
                  <a:close/>
                </a:path>
              </a:pathLst>
            </a:custGeom>
            <a:solidFill>
              <a:srgbClr val="FFCD00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  <p:pic>
        <p:nvPicPr>
          <p:cNvPr id="36" name="Image 5">
            <a:extLst>
              <a:ext uri="{FF2B5EF4-FFF2-40B4-BE49-F238E27FC236}">
                <a16:creationId xmlns:a16="http://schemas.microsoft.com/office/drawing/2014/main" id="{F2FC44AE-76A6-F0EC-1878-A27A4BC3C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>
          <a:xfrm>
            <a:off x="299504" y="1277613"/>
            <a:ext cx="7111789" cy="4302774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AA17D3-3A95-FEC9-50AE-41F82DDC08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6988" y="1782763"/>
            <a:ext cx="5118100" cy="3202613"/>
          </a:xfrm>
          <a:prstGeom prst="rect">
            <a:avLst/>
          </a:prstGeom>
          <a:blipFill>
            <a:blip r:embed="rId3"/>
            <a:stretch>
              <a:fillRect t="-3226" b="-3226"/>
            </a:stretch>
          </a:blipFill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7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97633BA-A18E-81EA-101D-4672F65D9A22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3" name="Forme libre : forme 22">
              <a:extLst>
                <a:ext uri="{FF2B5EF4-FFF2-40B4-BE49-F238E27FC236}">
                  <a16:creationId xmlns:a16="http://schemas.microsoft.com/office/drawing/2014/main" id="{8941F562-09A6-6EC5-4E8B-6998A03518D7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23">
              <a:extLst>
                <a:ext uri="{FF2B5EF4-FFF2-40B4-BE49-F238E27FC236}">
                  <a16:creationId xmlns:a16="http://schemas.microsoft.com/office/drawing/2014/main" id="{4CDB3ED9-B663-B2B7-9E90-501838075EFF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28">
              <a:extLst>
                <a:ext uri="{FF2B5EF4-FFF2-40B4-BE49-F238E27FC236}">
                  <a16:creationId xmlns:a16="http://schemas.microsoft.com/office/drawing/2014/main" id="{6A3B8FD7-12F6-1C8F-ECCF-27FF0BA01FD1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29">
              <a:extLst>
                <a:ext uri="{FF2B5EF4-FFF2-40B4-BE49-F238E27FC236}">
                  <a16:creationId xmlns:a16="http://schemas.microsoft.com/office/drawing/2014/main" id="{8696B822-2472-46ED-B66F-E73633C3668F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F4C6317-9631-386D-B193-B654DC0DF416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5D00E2-B065-A7AB-33D4-A789F58A1E75}"/>
              </a:ext>
            </a:extLst>
          </p:cNvPr>
          <p:cNvGrpSpPr/>
          <p:nvPr userDrawn="1"/>
        </p:nvGrpSpPr>
        <p:grpSpPr>
          <a:xfrm flipH="1">
            <a:off x="-18934" y="0"/>
            <a:ext cx="4914364" cy="6858000"/>
            <a:chOff x="7277636" y="0"/>
            <a:chExt cx="4914364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25CE11-50F3-19AC-1DF5-CE2C0EACAEDD}"/>
                </a:ext>
              </a:extLst>
            </p:cNvPr>
            <p:cNvSpPr/>
            <p:nvPr userDrawn="1"/>
          </p:nvSpPr>
          <p:spPr>
            <a:xfrm flipV="1">
              <a:off x="7596074" y="0"/>
              <a:ext cx="4595926" cy="6858000"/>
            </a:xfrm>
            <a:custGeom>
              <a:avLst/>
              <a:gdLst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21270 w 4595926"/>
                <a:gd name="connsiteY2" fmla="*/ 6856064 h 6858000"/>
                <a:gd name="connsiteX3" fmla="*/ 2176461 w 4595926"/>
                <a:gd name="connsiteY3" fmla="*/ 6858000 h 6858000"/>
                <a:gd name="connsiteX4" fmla="*/ 4595926 w 4595926"/>
                <a:gd name="connsiteY4" fmla="*/ 6858000 h 6858000"/>
                <a:gd name="connsiteX5" fmla="*/ 4595926 w 4595926"/>
                <a:gd name="connsiteY5" fmla="*/ 0 h 6858000"/>
                <a:gd name="connsiteX6" fmla="*/ 2908410 w 4595926"/>
                <a:gd name="connsiteY6" fmla="*/ 0 h 6858000"/>
                <a:gd name="connsiteX7" fmla="*/ 2902992 w 4595926"/>
                <a:gd name="connsiteY7" fmla="*/ 3334 h 6858000"/>
                <a:gd name="connsiteX8" fmla="*/ 1093058 w 4595926"/>
                <a:gd name="connsiteY8" fmla="*/ 1467228 h 6858000"/>
                <a:gd name="connsiteX9" fmla="*/ 1201 w 4595926"/>
                <a:gd name="connsiteY9" fmla="*/ 3893768 h 6858000"/>
                <a:gd name="connsiteX10" fmla="*/ 929675 w 4595926"/>
                <a:gd name="connsiteY10" fmla="*/ 6691666 h 6858000"/>
                <a:gd name="connsiteX0" fmla="*/ 1055524 w 4595926"/>
                <a:gd name="connsiteY0" fmla="*/ 6858000 h 6975127"/>
                <a:gd name="connsiteX1" fmla="*/ 2042356 w 4595926"/>
                <a:gd name="connsiteY1" fmla="*/ 6858000 h 6975127"/>
                <a:gd name="connsiteX2" fmla="*/ 2116508 w 4595926"/>
                <a:gd name="connsiteY2" fmla="*/ 6975127 h 6975127"/>
                <a:gd name="connsiteX3" fmla="*/ 2176461 w 4595926"/>
                <a:gd name="connsiteY3" fmla="*/ 6858000 h 6975127"/>
                <a:gd name="connsiteX4" fmla="*/ 4595926 w 4595926"/>
                <a:gd name="connsiteY4" fmla="*/ 6858000 h 6975127"/>
                <a:gd name="connsiteX5" fmla="*/ 4595926 w 4595926"/>
                <a:gd name="connsiteY5" fmla="*/ 0 h 6975127"/>
                <a:gd name="connsiteX6" fmla="*/ 2908410 w 4595926"/>
                <a:gd name="connsiteY6" fmla="*/ 0 h 6975127"/>
                <a:gd name="connsiteX7" fmla="*/ 2902992 w 4595926"/>
                <a:gd name="connsiteY7" fmla="*/ 3334 h 6975127"/>
                <a:gd name="connsiteX8" fmla="*/ 1093058 w 4595926"/>
                <a:gd name="connsiteY8" fmla="*/ 1467228 h 6975127"/>
                <a:gd name="connsiteX9" fmla="*/ 1201 w 4595926"/>
                <a:gd name="connsiteY9" fmla="*/ 3893768 h 6975127"/>
                <a:gd name="connsiteX10" fmla="*/ 929675 w 4595926"/>
                <a:gd name="connsiteY10" fmla="*/ 6691666 h 6975127"/>
                <a:gd name="connsiteX11" fmla="*/ 1055524 w 4595926"/>
                <a:gd name="connsiteY11" fmla="*/ 6858000 h 6975127"/>
                <a:gd name="connsiteX0" fmla="*/ 1055524 w 4595926"/>
                <a:gd name="connsiteY0" fmla="*/ 6858000 h 6858000"/>
                <a:gd name="connsiteX1" fmla="*/ 2042356 w 4595926"/>
                <a:gd name="connsiteY1" fmla="*/ 6858000 h 6858000"/>
                <a:gd name="connsiteX2" fmla="*/ 2176461 w 4595926"/>
                <a:gd name="connsiteY2" fmla="*/ 6858000 h 6858000"/>
                <a:gd name="connsiteX3" fmla="*/ 4595926 w 4595926"/>
                <a:gd name="connsiteY3" fmla="*/ 6858000 h 6858000"/>
                <a:gd name="connsiteX4" fmla="*/ 4595926 w 4595926"/>
                <a:gd name="connsiteY4" fmla="*/ 0 h 6858000"/>
                <a:gd name="connsiteX5" fmla="*/ 2908410 w 4595926"/>
                <a:gd name="connsiteY5" fmla="*/ 0 h 6858000"/>
                <a:gd name="connsiteX6" fmla="*/ 2902992 w 4595926"/>
                <a:gd name="connsiteY6" fmla="*/ 3334 h 6858000"/>
                <a:gd name="connsiteX7" fmla="*/ 1093058 w 4595926"/>
                <a:gd name="connsiteY7" fmla="*/ 1467228 h 6858000"/>
                <a:gd name="connsiteX8" fmla="*/ 1201 w 4595926"/>
                <a:gd name="connsiteY8" fmla="*/ 3893768 h 6858000"/>
                <a:gd name="connsiteX9" fmla="*/ 929675 w 4595926"/>
                <a:gd name="connsiteY9" fmla="*/ 6691666 h 6858000"/>
                <a:gd name="connsiteX10" fmla="*/ 1055524 w 4595926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5926" h="6858000">
                  <a:moveTo>
                    <a:pt x="1055524" y="6858000"/>
                  </a:moveTo>
                  <a:lnTo>
                    <a:pt x="2042356" y="6858000"/>
                  </a:lnTo>
                  <a:lnTo>
                    <a:pt x="2176461" y="6858000"/>
                  </a:lnTo>
                  <a:lnTo>
                    <a:pt x="4595926" y="6858000"/>
                  </a:lnTo>
                  <a:lnTo>
                    <a:pt x="4595926" y="0"/>
                  </a:lnTo>
                  <a:lnTo>
                    <a:pt x="2908410" y="0"/>
                  </a:lnTo>
                  <a:lnTo>
                    <a:pt x="2902992" y="3334"/>
                  </a:lnTo>
                  <a:cubicBezTo>
                    <a:pt x="2162549" y="470483"/>
                    <a:pt x="1552597" y="962637"/>
                    <a:pt x="1093058" y="1467228"/>
                  </a:cubicBezTo>
                  <a:cubicBezTo>
                    <a:pt x="388444" y="2240861"/>
                    <a:pt x="20974" y="3058470"/>
                    <a:pt x="1201" y="3893768"/>
                  </a:cubicBezTo>
                  <a:cubicBezTo>
                    <a:pt x="-21976" y="4873550"/>
                    <a:pt x="290282" y="5813610"/>
                    <a:pt x="929675" y="6691666"/>
                  </a:cubicBezTo>
                  <a:lnTo>
                    <a:pt x="1055524" y="6858000"/>
                  </a:lnTo>
                  <a:close/>
                </a:path>
              </a:pathLst>
            </a:custGeom>
            <a:solidFill>
              <a:schemeClr val="bg2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A7CBB6-4EB7-CFE4-5C46-5D61D18D4528}"/>
                </a:ext>
              </a:extLst>
            </p:cNvPr>
            <p:cNvSpPr/>
            <p:nvPr/>
          </p:nvSpPr>
          <p:spPr>
            <a:xfrm flipV="1">
              <a:off x="7277636" y="0"/>
              <a:ext cx="4595926" cy="6858000"/>
            </a:xfrm>
            <a:custGeom>
              <a:avLst/>
              <a:gdLst>
                <a:gd name="connsiteX0" fmla="*/ 1055524 w 4595926"/>
                <a:gd name="connsiteY0" fmla="*/ 6845350 h 6845350"/>
                <a:gd name="connsiteX1" fmla="*/ 2042356 w 4595926"/>
                <a:gd name="connsiteY1" fmla="*/ 6845350 h 6845350"/>
                <a:gd name="connsiteX2" fmla="*/ 1941801 w 4595926"/>
                <a:gd name="connsiteY2" fmla="*/ 6750540 h 6845350"/>
                <a:gd name="connsiteX3" fmla="*/ 1442399 w 4595926"/>
                <a:gd name="connsiteY3" fmla="*/ 6192659 h 6845350"/>
                <a:gd name="connsiteX4" fmla="*/ 585526 w 4595926"/>
                <a:gd name="connsiteY4" fmla="*/ 3917972 h 6845350"/>
                <a:gd name="connsiteX5" fmla="*/ 1440094 w 4595926"/>
                <a:gd name="connsiteY5" fmla="*/ 2164634 h 6845350"/>
                <a:gd name="connsiteX6" fmla="*/ 4456995 w 4595926"/>
                <a:gd name="connsiteY6" fmla="*/ 66851 h 6845350"/>
                <a:gd name="connsiteX7" fmla="*/ 4595926 w 4595926"/>
                <a:gd name="connsiteY7" fmla="*/ 0 h 6845350"/>
                <a:gd name="connsiteX8" fmla="*/ 2908410 w 4595926"/>
                <a:gd name="connsiteY8" fmla="*/ 0 h 6845350"/>
                <a:gd name="connsiteX9" fmla="*/ 2902992 w 4595926"/>
                <a:gd name="connsiteY9" fmla="*/ 3327 h 6845350"/>
                <a:gd name="connsiteX10" fmla="*/ 1093058 w 4595926"/>
                <a:gd name="connsiteY10" fmla="*/ 1464521 h 6845350"/>
                <a:gd name="connsiteX11" fmla="*/ 1201 w 4595926"/>
                <a:gd name="connsiteY11" fmla="*/ 3886585 h 6845350"/>
                <a:gd name="connsiteX12" fmla="*/ 929675 w 4595926"/>
                <a:gd name="connsiteY12" fmla="*/ 6679323 h 684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5926" h="6845350">
                  <a:moveTo>
                    <a:pt x="1055524" y="6845350"/>
                  </a:moveTo>
                  <a:lnTo>
                    <a:pt x="2042356" y="6845350"/>
                  </a:lnTo>
                  <a:lnTo>
                    <a:pt x="1941801" y="6750540"/>
                  </a:lnTo>
                  <a:cubicBezTo>
                    <a:pt x="1756761" y="6566437"/>
                    <a:pt x="1590037" y="6380300"/>
                    <a:pt x="1442399" y="6192659"/>
                  </a:cubicBezTo>
                  <a:cubicBezTo>
                    <a:pt x="855440" y="5447671"/>
                    <a:pt x="567396" y="4682091"/>
                    <a:pt x="585526" y="3917972"/>
                  </a:cubicBezTo>
                  <a:cubicBezTo>
                    <a:pt x="598541" y="3369410"/>
                    <a:pt x="894001" y="2763223"/>
                    <a:pt x="1440094" y="2164634"/>
                  </a:cubicBezTo>
                  <a:cubicBezTo>
                    <a:pt x="2111278" y="1428847"/>
                    <a:pt x="3140824" y="714765"/>
                    <a:pt x="4456995" y="66851"/>
                  </a:cubicBezTo>
                  <a:lnTo>
                    <a:pt x="4595926" y="0"/>
                  </a:lnTo>
                  <a:lnTo>
                    <a:pt x="2908410" y="0"/>
                  </a:lnTo>
                  <a:lnTo>
                    <a:pt x="2902992" y="3327"/>
                  </a:lnTo>
                  <a:cubicBezTo>
                    <a:pt x="2162549" y="469615"/>
                    <a:pt x="1552597" y="960861"/>
                    <a:pt x="1093058" y="1464521"/>
                  </a:cubicBezTo>
                  <a:cubicBezTo>
                    <a:pt x="388444" y="2236727"/>
                    <a:pt x="20974" y="3052828"/>
                    <a:pt x="1201" y="3886585"/>
                  </a:cubicBezTo>
                  <a:cubicBezTo>
                    <a:pt x="-21976" y="4864561"/>
                    <a:pt x="290282" y="5802887"/>
                    <a:pt x="929675" y="6679323"/>
                  </a:cubicBezTo>
                  <a:close/>
                </a:path>
              </a:pathLst>
            </a:custGeom>
            <a:solidFill>
              <a:srgbClr val="FFCD00"/>
            </a:solidFill>
            <a:ln w="539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0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0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9030407-A5BB-408B-83C8-9A227D2D2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79" y="1400551"/>
            <a:ext cx="1682760" cy="5907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C01D7A-BCDA-4377-86F5-144D362E1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extLst>
              <a:ext uri="{FF2B5EF4-FFF2-40B4-BE49-F238E27FC236}">
                <a16:creationId xmlns:a16="http://schemas.microsoft.com/office/drawing/2014/main" id="{B4192C11-52F0-4B49-BBC1-8EA01C74D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0146" y="2659607"/>
            <a:ext cx="1682760" cy="59075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09ADDC9-9681-4265-B3D1-5F9E5EAF29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474" y="3606588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2E7BDC1-92C1-4F32-AA85-77048D3E45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9473" y="4817459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54506C-C5C7-4C7A-984F-CF18825FF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9472" y="6416864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0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45833E-6 -3.33333E-6 L 1.45833E-6 0.0534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45833E-6 -3.33333E-6 L 1.45833E-6 0.0534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46">
            <a:extLst>
              <a:ext uri="{FF2B5EF4-FFF2-40B4-BE49-F238E27FC236}">
                <a16:creationId xmlns:a16="http://schemas.microsoft.com/office/drawing/2014/main" id="{8DA8C947-644D-1901-E6AE-2F2D126F2E09}"/>
              </a:ext>
            </a:extLst>
          </p:cNvPr>
          <p:cNvSpPr/>
          <p:nvPr userDrawn="1"/>
        </p:nvSpPr>
        <p:spPr>
          <a:xfrm rot="21185629">
            <a:off x="3713544" y="3471464"/>
            <a:ext cx="4764912" cy="889295"/>
          </a:xfrm>
          <a:custGeom>
            <a:avLst/>
            <a:gdLst>
              <a:gd name="connsiteX0" fmla="*/ 449130 w 449999"/>
              <a:gd name="connsiteY0" fmla="*/ 80517 h 161198"/>
              <a:gd name="connsiteX1" fmla="*/ 224131 w 449999"/>
              <a:gd name="connsiteY1" fmla="*/ 161116 h 161198"/>
              <a:gd name="connsiteX2" fmla="*/ -869 w 449999"/>
              <a:gd name="connsiteY2" fmla="*/ 80517 h 161198"/>
              <a:gd name="connsiteX3" fmla="*/ 224131 w 449999"/>
              <a:gd name="connsiteY3" fmla="*/ -82 h 161198"/>
              <a:gd name="connsiteX4" fmla="*/ 449130 w 449999"/>
              <a:gd name="connsiteY4" fmla="*/ 80517 h 16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99" h="161198">
                <a:moveTo>
                  <a:pt x="449130" y="80517"/>
                </a:moveTo>
                <a:cubicBezTo>
                  <a:pt x="449130" y="125030"/>
                  <a:pt x="348395" y="161116"/>
                  <a:pt x="224131" y="161116"/>
                </a:cubicBezTo>
                <a:cubicBezTo>
                  <a:pt x="99867" y="161116"/>
                  <a:pt x="-869" y="125030"/>
                  <a:pt x="-869" y="80517"/>
                </a:cubicBezTo>
                <a:cubicBezTo>
                  <a:pt x="-869" y="36003"/>
                  <a:pt x="99867" y="-82"/>
                  <a:pt x="224131" y="-82"/>
                </a:cubicBezTo>
                <a:cubicBezTo>
                  <a:pt x="348395" y="-82"/>
                  <a:pt x="449130" y="36003"/>
                  <a:pt x="449130" y="80517"/>
                </a:cubicBezTo>
                <a:close/>
              </a:path>
            </a:pathLst>
          </a:custGeom>
          <a:solidFill>
            <a:srgbClr val="F6C902"/>
          </a:solidFill>
          <a:ln w="3022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 dirty="0">
              <a:latin typeface="Source Sans Pro" panose="020B0503030403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FB58BDC-2483-B079-8287-0B312026FD87}"/>
              </a:ext>
            </a:extLst>
          </p:cNvPr>
          <p:cNvSpPr txBox="1">
            <a:spLocks/>
          </p:cNvSpPr>
          <p:nvPr userDrawn="1"/>
        </p:nvSpPr>
        <p:spPr>
          <a:xfrm>
            <a:off x="3644901" y="2461242"/>
            <a:ext cx="4902199" cy="145394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1500" b="1" kern="1200" dirty="0" smtClean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9900" b="1" kern="1200" dirty="0" smtClean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9900" b="1" kern="1200" dirty="0" smtClean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9900" b="1" kern="1200" dirty="0" smtClean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FR" sz="19900" b="1" kern="1200" dirty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n-lt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625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bg>
      <p:bgPr>
        <a:gradFill>
          <a:gsLst>
            <a:gs pos="0">
              <a:schemeClr val="bg2">
                <a:alpha val="0"/>
              </a:schemeClr>
            </a:gs>
            <a:gs pos="100000">
              <a:schemeClr val="bg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54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A3E33-6FE5-ACFA-071F-D793877E8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220B24-E517-B6A4-533F-63266228C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E5D743-DC34-087A-C208-56B74FB3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F09E6-CF2B-806F-5666-DB372074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14C02-B9EF-6733-8497-80AD187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04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A61AE-E90D-40AB-6495-00026153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C1459F-9F2F-C1A7-CF75-5E735F05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1DE8E-B354-782C-0FC6-D5B05FA2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83D8A-2717-8F53-800C-CF4FA13D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B264E-54EB-426B-29F6-0F601F6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9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F3DC4-5EB7-83DD-276F-68CDD30B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D634A6-57AE-216C-349E-D57C4B346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C90A6-D9C9-EFF3-A3B9-50CBE16F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B451B-E3D2-7505-9F1D-F1DD1165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B19FC-7767-1DC4-917F-282C8445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2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34848-CDEF-6E67-B765-CC55CFE3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D23B47-B610-6892-2871-46CF7254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D211E0-A716-3BD5-8A09-948DDCC7D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03F031-637D-3C48-16AC-444B0074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09648E-81F6-83CC-43EB-4E9976C8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3A406A-2FCA-E7F3-A2DD-C0807EE8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746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FB812-A2B0-28BE-BF61-D271CA08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1ECC75-6B62-D60E-1FF2-A1367DF8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7B09A9-2732-9F23-A4BE-D7EB8292B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E6E94E-FB41-F8D1-93F7-8EB7CD6E2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1731F5-3637-61AF-3546-90D402BAD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E62538-A86D-6CA6-8316-901BD7A6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99641D-B47B-AFB6-E098-397B5862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1297F6-CAEF-D98F-EF71-AEFAE5E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848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24EC2-9112-E6AA-9ECF-397CD9EB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5A0A30-461B-D96F-B576-98BCC56B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0A1172-977F-F1AC-01BD-00064400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57835D-9715-EEEE-10F2-78B2681E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24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15D647-B5F6-FB04-0F25-13B31845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CAB72-3A22-2B86-E894-A3781337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3E089F-F34D-9F03-D22A-49403A66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B0653847-7D17-48DD-B88D-DCABD6218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222"/>
          <a:stretch/>
        </p:blipFill>
        <p:spPr>
          <a:xfrm>
            <a:off x="0" y="1"/>
            <a:ext cx="12279086" cy="68579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7CD9B75-8A31-4B6E-8484-A0B3AB673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0146" y="2659607"/>
            <a:ext cx="1682760" cy="59075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64A1F61-15B3-416F-9B65-3F6FCFFCD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474" y="3606588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73E5F9C-C57B-4898-AF95-AA31537AD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9473" y="4817459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DC329E1-2BD6-45CD-B2AD-2F3B1DE45D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9472" y="6416864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6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45833E-6 -3.33333E-6 L 1.45833E-6 0.0534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D3827-5FA5-DE80-3FDB-849B3DAF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B7DC2-C29A-88E3-77C1-5986B0BB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4C1544-D57B-6840-55D4-B1A0EEBAB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DEDB06-B868-F008-5E61-E1F5C14B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DD5653-2CB4-6591-3CF3-391DF6DD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458442-328F-B3C1-8E4D-9FEEC6FC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837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8C4CC-31F2-A7FE-51A1-92A2B41C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A2FE5C-2F86-AF59-6BB9-EC840B7E1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AB713-DDFF-D7E6-68D0-28CECDE1F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3E2B69-E844-FF65-556F-E178877A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B5E4A-6EEC-C75D-5904-458571B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45E89A-5D59-CBAB-7F8F-9ADA4057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21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48402-1C17-E7BC-AF50-441B55B2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2AA9FE-ACB5-9DC0-022A-C0836A7C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D1FD8-EE15-D0E1-F133-90D7D318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D68BC-E5E7-6A66-082C-17E20AAE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CB5B7-AE73-21DF-63E0-4063BDC4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83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259174-CDBE-F1F1-33F1-D298B95F9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EEDD52-2D55-3817-2B5A-94DA7060C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95A2D-AE43-6C1A-1BE5-562969EE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36CE3-3116-8E2E-1101-DF570FB8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45390-C175-4BBC-36EE-7B96B2CE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2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D32BE0-C04B-F373-7294-AC4AE8AD66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713" y="2549525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BCEF5EF-DF37-370E-1C13-1BE41AE72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8713" y="3638780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45A19F-134C-CEF2-8A8C-35962F22B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8713" y="5287963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  <p:grpSp>
        <p:nvGrpSpPr>
          <p:cNvPr id="7" name="Groupe 20">
            <a:extLst>
              <a:ext uri="{FF2B5EF4-FFF2-40B4-BE49-F238E27FC236}">
                <a16:creationId xmlns:a16="http://schemas.microsoft.com/office/drawing/2014/main" id="{4F5E5364-2DE4-76C0-51A4-4BB03769A057}"/>
              </a:ext>
            </a:extLst>
          </p:cNvPr>
          <p:cNvGrpSpPr/>
          <p:nvPr userDrawn="1"/>
        </p:nvGrpSpPr>
        <p:grpSpPr>
          <a:xfrm>
            <a:off x="1129020" y="1476430"/>
            <a:ext cx="1682760" cy="592803"/>
            <a:chOff x="9766288" y="469204"/>
            <a:chExt cx="1727453" cy="608547"/>
          </a:xfrm>
        </p:grpSpPr>
        <p:sp>
          <p:nvSpPr>
            <p:cNvPr id="8" name="Forme libre : forme 22">
              <a:extLst>
                <a:ext uri="{FF2B5EF4-FFF2-40B4-BE49-F238E27FC236}">
                  <a16:creationId xmlns:a16="http://schemas.microsoft.com/office/drawing/2014/main" id="{D013A95D-65EA-39CC-C60D-D4631B743035}"/>
                </a:ext>
              </a:extLst>
            </p:cNvPr>
            <p:cNvSpPr/>
            <p:nvPr/>
          </p:nvSpPr>
          <p:spPr>
            <a:xfrm>
              <a:off x="11043558" y="469204"/>
              <a:ext cx="450183" cy="302638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F6D03010-9E40-E225-B7A4-E7F2906947CE}"/>
                </a:ext>
              </a:extLst>
            </p:cNvPr>
            <p:cNvSpPr/>
            <p:nvPr/>
          </p:nvSpPr>
          <p:spPr>
            <a:xfrm>
              <a:off x="11270335" y="635062"/>
              <a:ext cx="126080" cy="111740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3D193774-6F55-F94E-90DD-2B6B3B967080}"/>
                </a:ext>
              </a:extLst>
            </p:cNvPr>
            <p:cNvSpPr/>
            <p:nvPr/>
          </p:nvSpPr>
          <p:spPr>
            <a:xfrm>
              <a:off x="11068991" y="521387"/>
              <a:ext cx="270069" cy="97815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CDAE9150-2A2A-F404-AE1E-FA98ECA8B6F1}"/>
                </a:ext>
              </a:extLst>
            </p:cNvPr>
            <p:cNvSpPr/>
            <p:nvPr/>
          </p:nvSpPr>
          <p:spPr>
            <a:xfrm>
              <a:off x="11338446" y="534430"/>
              <a:ext cx="77188" cy="79485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31">
              <a:extLst>
                <a:ext uri="{FF2B5EF4-FFF2-40B4-BE49-F238E27FC236}">
                  <a16:creationId xmlns:a16="http://schemas.microsoft.com/office/drawing/2014/main" id="{A9D62B40-5435-F68D-03A8-24226D18ADB1}"/>
                </a:ext>
              </a:extLst>
            </p:cNvPr>
            <p:cNvSpPr/>
            <p:nvPr/>
          </p:nvSpPr>
          <p:spPr>
            <a:xfrm>
              <a:off x="9770690" y="987612"/>
              <a:ext cx="96021" cy="88829"/>
            </a:xfrm>
            <a:custGeom>
              <a:avLst/>
              <a:gdLst>
                <a:gd name="connsiteX0" fmla="*/ 69922 w 96021"/>
                <a:gd name="connsiteY0" fmla="*/ 68072 h 88829"/>
                <a:gd name="connsiteX1" fmla="*/ 25477 w 96021"/>
                <a:gd name="connsiteY1" fmla="*/ 68072 h 88829"/>
                <a:gd name="connsiteX2" fmla="*/ 16748 w 96021"/>
                <a:gd name="connsiteY2" fmla="*/ 88666 h 88829"/>
                <a:gd name="connsiteX3" fmla="*/ -280 w 96021"/>
                <a:gd name="connsiteY3" fmla="*/ 88666 h 88829"/>
                <a:gd name="connsiteX4" fmla="*/ 39678 w 96021"/>
                <a:gd name="connsiteY4" fmla="*/ -163 h 88829"/>
                <a:gd name="connsiteX5" fmla="*/ 55906 w 96021"/>
                <a:gd name="connsiteY5" fmla="*/ -163 h 88829"/>
                <a:gd name="connsiteX6" fmla="*/ 95741 w 96021"/>
                <a:gd name="connsiteY6" fmla="*/ 88666 h 88829"/>
                <a:gd name="connsiteX7" fmla="*/ 78529 w 96021"/>
                <a:gd name="connsiteY7" fmla="*/ 88666 h 88829"/>
                <a:gd name="connsiteX8" fmla="*/ 64451 w 96021"/>
                <a:gd name="connsiteY8" fmla="*/ 55163 h 88829"/>
                <a:gd name="connsiteX9" fmla="*/ 47669 w 96021"/>
                <a:gd name="connsiteY9" fmla="*/ 16312 h 88829"/>
                <a:gd name="connsiteX10" fmla="*/ 31071 w 96021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21" h="88829">
                  <a:moveTo>
                    <a:pt x="69922" y="68072"/>
                  </a:moveTo>
                  <a:lnTo>
                    <a:pt x="25477" y="68072"/>
                  </a:lnTo>
                  <a:lnTo>
                    <a:pt x="16748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6" y="-163"/>
                  </a:lnTo>
                  <a:lnTo>
                    <a:pt x="95741" y="88666"/>
                  </a:lnTo>
                  <a:lnTo>
                    <a:pt x="78529" y="88666"/>
                  </a:lnTo>
                  <a:close/>
                  <a:moveTo>
                    <a:pt x="64451" y="55163"/>
                  </a:moveTo>
                  <a:lnTo>
                    <a:pt x="47669" y="16312"/>
                  </a:lnTo>
                  <a:lnTo>
                    <a:pt x="31071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59AC4362-3E03-78E9-F350-3A608E3EFC45}"/>
                </a:ext>
              </a:extLst>
            </p:cNvPr>
            <p:cNvSpPr/>
            <p:nvPr/>
          </p:nvSpPr>
          <p:spPr>
            <a:xfrm>
              <a:off x="9921546" y="986423"/>
              <a:ext cx="70781" cy="91206"/>
            </a:xfrm>
            <a:custGeom>
              <a:avLst/>
              <a:gdLst>
                <a:gd name="connsiteX0" fmla="*/ 14904 w 70781"/>
                <a:gd name="connsiteY0" fmla="*/ 88196 h 91206"/>
                <a:gd name="connsiteX1" fmla="*/ -280 w 70781"/>
                <a:gd name="connsiteY1" fmla="*/ 80450 h 91206"/>
                <a:gd name="connsiteX2" fmla="*/ 5437 w 70781"/>
                <a:gd name="connsiteY2" fmla="*/ 67602 h 91206"/>
                <a:gd name="connsiteX3" fmla="*/ 18838 w 70781"/>
                <a:gd name="connsiteY3" fmla="*/ 74672 h 91206"/>
                <a:gd name="connsiteX4" fmla="*/ 34760 w 70781"/>
                <a:gd name="connsiteY4" fmla="*/ 77377 h 91206"/>
                <a:gd name="connsiteX5" fmla="*/ 49513 w 70781"/>
                <a:gd name="connsiteY5" fmla="*/ 74180 h 91206"/>
                <a:gd name="connsiteX6" fmla="*/ 54431 w 70781"/>
                <a:gd name="connsiteY6" fmla="*/ 65820 h 91206"/>
                <a:gd name="connsiteX7" fmla="*/ 51665 w 70781"/>
                <a:gd name="connsiteY7" fmla="*/ 59672 h 91206"/>
                <a:gd name="connsiteX8" fmla="*/ 44780 w 70781"/>
                <a:gd name="connsiteY8" fmla="*/ 55861 h 91206"/>
                <a:gd name="connsiteX9" fmla="*/ 33346 w 70781"/>
                <a:gd name="connsiteY9" fmla="*/ 52664 h 91206"/>
                <a:gd name="connsiteX10" fmla="*/ 16932 w 70781"/>
                <a:gd name="connsiteY10" fmla="*/ 47869 h 91206"/>
                <a:gd name="connsiteX11" fmla="*/ 6113 w 70781"/>
                <a:gd name="connsiteY11" fmla="*/ 40308 h 91206"/>
                <a:gd name="connsiteX12" fmla="*/ 1625 w 70781"/>
                <a:gd name="connsiteY12" fmla="*/ 26354 h 91206"/>
                <a:gd name="connsiteX13" fmla="*/ 5621 w 70781"/>
                <a:gd name="connsiteY13" fmla="*/ 13014 h 91206"/>
                <a:gd name="connsiteX14" fmla="*/ 17916 w 70781"/>
                <a:gd name="connsiteY14" fmla="*/ 3424 h 91206"/>
                <a:gd name="connsiteX15" fmla="*/ 37649 w 70781"/>
                <a:gd name="connsiteY15" fmla="*/ -141 h 91206"/>
                <a:gd name="connsiteX16" fmla="*/ 53632 w 70781"/>
                <a:gd name="connsiteY16" fmla="*/ 1887 h 91206"/>
                <a:gd name="connsiteX17" fmla="*/ 67217 w 70781"/>
                <a:gd name="connsiteY17" fmla="*/ 7727 h 91206"/>
                <a:gd name="connsiteX18" fmla="*/ 61685 w 70781"/>
                <a:gd name="connsiteY18" fmla="*/ 20452 h 91206"/>
                <a:gd name="connsiteX19" fmla="*/ 49390 w 70781"/>
                <a:gd name="connsiteY19" fmla="*/ 15227 h 91206"/>
                <a:gd name="connsiteX20" fmla="*/ 37096 w 70781"/>
                <a:gd name="connsiteY20" fmla="*/ 13444 h 91206"/>
                <a:gd name="connsiteX21" fmla="*/ 22588 w 70781"/>
                <a:gd name="connsiteY21" fmla="*/ 16764 h 91206"/>
                <a:gd name="connsiteX22" fmla="*/ 17793 w 70781"/>
                <a:gd name="connsiteY22" fmla="*/ 25493 h 91206"/>
                <a:gd name="connsiteX23" fmla="*/ 20559 w 70781"/>
                <a:gd name="connsiteY23" fmla="*/ 31640 h 91206"/>
                <a:gd name="connsiteX24" fmla="*/ 27444 w 70781"/>
                <a:gd name="connsiteY24" fmla="*/ 35452 h 91206"/>
                <a:gd name="connsiteX25" fmla="*/ 38878 w 70781"/>
                <a:gd name="connsiteY25" fmla="*/ 38648 h 91206"/>
                <a:gd name="connsiteX26" fmla="*/ 55107 w 70781"/>
                <a:gd name="connsiteY26" fmla="*/ 43382 h 91206"/>
                <a:gd name="connsiteX27" fmla="*/ 65988 w 70781"/>
                <a:gd name="connsiteY27" fmla="*/ 50943 h 91206"/>
                <a:gd name="connsiteX28" fmla="*/ 70476 w 70781"/>
                <a:gd name="connsiteY28" fmla="*/ 64652 h 91206"/>
                <a:gd name="connsiteX29" fmla="*/ 66480 w 70781"/>
                <a:gd name="connsiteY29" fmla="*/ 77991 h 91206"/>
                <a:gd name="connsiteX30" fmla="*/ 54185 w 70781"/>
                <a:gd name="connsiteY30" fmla="*/ 87520 h 91206"/>
                <a:gd name="connsiteX31" fmla="*/ 34391 w 70781"/>
                <a:gd name="connsiteY31" fmla="*/ 91024 h 91206"/>
                <a:gd name="connsiteX32" fmla="*/ 14535 w 70781"/>
                <a:gd name="connsiteY32" fmla="*/ 88134 h 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781" h="91206">
                  <a:moveTo>
                    <a:pt x="14904" y="88196"/>
                  </a:moveTo>
                  <a:cubicBezTo>
                    <a:pt x="9371" y="86672"/>
                    <a:pt x="4201" y="84034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59" y="76436"/>
                    <a:pt x="29338" y="77352"/>
                    <a:pt x="34760" y="77377"/>
                  </a:cubicBezTo>
                  <a:cubicBezTo>
                    <a:pt x="39880" y="77727"/>
                    <a:pt x="44995" y="76621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49" y="63465"/>
                    <a:pt x="53441" y="61221"/>
                    <a:pt x="51665" y="59672"/>
                  </a:cubicBezTo>
                  <a:cubicBezTo>
                    <a:pt x="49655" y="57945"/>
                    <a:pt x="47312" y="56648"/>
                    <a:pt x="44780" y="55861"/>
                  </a:cubicBezTo>
                  <a:cubicBezTo>
                    <a:pt x="41952" y="54877"/>
                    <a:pt x="38202" y="53832"/>
                    <a:pt x="33346" y="52664"/>
                  </a:cubicBezTo>
                  <a:cubicBezTo>
                    <a:pt x="27782" y="51392"/>
                    <a:pt x="22305" y="49787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72" y="36355"/>
                    <a:pt x="1373" y="31395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1" y="3068"/>
                    <a:pt x="63044" y="5041"/>
                    <a:pt x="67217" y="7727"/>
                  </a:cubicBezTo>
                  <a:lnTo>
                    <a:pt x="61685" y="20452"/>
                  </a:lnTo>
                  <a:cubicBezTo>
                    <a:pt x="57830" y="18190"/>
                    <a:pt x="53693" y="16432"/>
                    <a:pt x="49390" y="15227"/>
                  </a:cubicBezTo>
                  <a:cubicBezTo>
                    <a:pt x="45395" y="14078"/>
                    <a:pt x="41257" y="13475"/>
                    <a:pt x="37096" y="13444"/>
                  </a:cubicBezTo>
                  <a:cubicBezTo>
                    <a:pt x="32036" y="13088"/>
                    <a:pt x="26989" y="14243"/>
                    <a:pt x="22588" y="16764"/>
                  </a:cubicBezTo>
                  <a:cubicBezTo>
                    <a:pt x="19588" y="18651"/>
                    <a:pt x="17781" y="21952"/>
                    <a:pt x="17793" y="25493"/>
                  </a:cubicBezTo>
                  <a:cubicBezTo>
                    <a:pt x="17744" y="27854"/>
                    <a:pt x="18764" y="30110"/>
                    <a:pt x="20559" y="31640"/>
                  </a:cubicBezTo>
                  <a:cubicBezTo>
                    <a:pt x="22569" y="33368"/>
                    <a:pt x="24912" y="34665"/>
                    <a:pt x="27444" y="35452"/>
                  </a:cubicBezTo>
                  <a:cubicBezTo>
                    <a:pt x="30272" y="36374"/>
                    <a:pt x="34083" y="37480"/>
                    <a:pt x="38878" y="38648"/>
                  </a:cubicBezTo>
                  <a:cubicBezTo>
                    <a:pt x="44399" y="39810"/>
                    <a:pt x="49827" y="41396"/>
                    <a:pt x="55107" y="43382"/>
                  </a:cubicBezTo>
                  <a:cubicBezTo>
                    <a:pt x="59287" y="44999"/>
                    <a:pt x="63019" y="47593"/>
                    <a:pt x="65988" y="50943"/>
                  </a:cubicBezTo>
                  <a:cubicBezTo>
                    <a:pt x="69129" y="54798"/>
                    <a:pt x="70728" y="59685"/>
                    <a:pt x="70476" y="64652"/>
                  </a:cubicBezTo>
                  <a:cubicBezTo>
                    <a:pt x="70513" y="69397"/>
                    <a:pt x="69123" y="74045"/>
                    <a:pt x="66480" y="77991"/>
                  </a:cubicBezTo>
                  <a:cubicBezTo>
                    <a:pt x="63382" y="82282"/>
                    <a:pt x="59115" y="85590"/>
                    <a:pt x="54185" y="87520"/>
                  </a:cubicBezTo>
                  <a:cubicBezTo>
                    <a:pt x="47896" y="90022"/>
                    <a:pt x="41159" y="91214"/>
                    <a:pt x="34391" y="91024"/>
                  </a:cubicBezTo>
                  <a:cubicBezTo>
                    <a:pt x="27666" y="91036"/>
                    <a:pt x="20977" y="90059"/>
                    <a:pt x="14535" y="8813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34">
              <a:extLst>
                <a:ext uri="{FF2B5EF4-FFF2-40B4-BE49-F238E27FC236}">
                  <a16:creationId xmlns:a16="http://schemas.microsoft.com/office/drawing/2014/main" id="{DD6A0BDD-29AF-3977-DF09-D9D8A1885D4D}"/>
                </a:ext>
              </a:extLst>
            </p:cNvPr>
            <p:cNvSpPr/>
            <p:nvPr/>
          </p:nvSpPr>
          <p:spPr>
            <a:xfrm>
              <a:off x="10052115" y="986054"/>
              <a:ext cx="71279" cy="91328"/>
            </a:xfrm>
            <a:custGeom>
              <a:avLst/>
              <a:gdLst>
                <a:gd name="connsiteX0" fmla="*/ 14904 w 71279"/>
                <a:gd name="connsiteY0" fmla="*/ 88565 h 91328"/>
                <a:gd name="connsiteX1" fmla="*/ -280 w 71279"/>
                <a:gd name="connsiteY1" fmla="*/ 80819 h 91328"/>
                <a:gd name="connsiteX2" fmla="*/ 5437 w 71279"/>
                <a:gd name="connsiteY2" fmla="*/ 67971 h 91328"/>
                <a:gd name="connsiteX3" fmla="*/ 18838 w 71279"/>
                <a:gd name="connsiteY3" fmla="*/ 75041 h 91328"/>
                <a:gd name="connsiteX4" fmla="*/ 34760 w 71279"/>
                <a:gd name="connsiteY4" fmla="*/ 77745 h 91328"/>
                <a:gd name="connsiteX5" fmla="*/ 49513 w 71279"/>
                <a:gd name="connsiteY5" fmla="*/ 74549 h 91328"/>
                <a:gd name="connsiteX6" fmla="*/ 54431 w 71279"/>
                <a:gd name="connsiteY6" fmla="*/ 66189 h 91328"/>
                <a:gd name="connsiteX7" fmla="*/ 51665 w 71279"/>
                <a:gd name="connsiteY7" fmla="*/ 60041 h 91328"/>
                <a:gd name="connsiteX8" fmla="*/ 44780 w 71279"/>
                <a:gd name="connsiteY8" fmla="*/ 56230 h 91328"/>
                <a:gd name="connsiteX9" fmla="*/ 33346 w 71279"/>
                <a:gd name="connsiteY9" fmla="*/ 53033 h 91328"/>
                <a:gd name="connsiteX10" fmla="*/ 17178 w 71279"/>
                <a:gd name="connsiteY10" fmla="*/ 47869 h 91328"/>
                <a:gd name="connsiteX11" fmla="*/ 6359 w 71279"/>
                <a:gd name="connsiteY11" fmla="*/ 40308 h 91328"/>
                <a:gd name="connsiteX12" fmla="*/ 1871 w 71279"/>
                <a:gd name="connsiteY12" fmla="*/ 26354 h 91328"/>
                <a:gd name="connsiteX13" fmla="*/ 5867 w 71279"/>
                <a:gd name="connsiteY13" fmla="*/ 13014 h 91328"/>
                <a:gd name="connsiteX14" fmla="*/ 18162 w 71279"/>
                <a:gd name="connsiteY14" fmla="*/ 3424 h 91328"/>
                <a:gd name="connsiteX15" fmla="*/ 37895 w 71279"/>
                <a:gd name="connsiteY15" fmla="*/ -141 h 91328"/>
                <a:gd name="connsiteX16" fmla="*/ 53878 w 71279"/>
                <a:gd name="connsiteY16" fmla="*/ 1887 h 91328"/>
                <a:gd name="connsiteX17" fmla="*/ 67463 w 71279"/>
                <a:gd name="connsiteY17" fmla="*/ 7727 h 91328"/>
                <a:gd name="connsiteX18" fmla="*/ 62238 w 71279"/>
                <a:gd name="connsiteY18" fmla="*/ 20575 h 91328"/>
                <a:gd name="connsiteX19" fmla="*/ 49943 w 71279"/>
                <a:gd name="connsiteY19" fmla="*/ 15350 h 91328"/>
                <a:gd name="connsiteX20" fmla="*/ 37649 w 71279"/>
                <a:gd name="connsiteY20" fmla="*/ 13567 h 91328"/>
                <a:gd name="connsiteX21" fmla="*/ 23080 w 71279"/>
                <a:gd name="connsiteY21" fmla="*/ 16887 h 91328"/>
                <a:gd name="connsiteX22" fmla="*/ 18346 w 71279"/>
                <a:gd name="connsiteY22" fmla="*/ 25616 h 91328"/>
                <a:gd name="connsiteX23" fmla="*/ 21051 w 71279"/>
                <a:gd name="connsiteY23" fmla="*/ 31763 h 91328"/>
                <a:gd name="connsiteX24" fmla="*/ 27998 w 71279"/>
                <a:gd name="connsiteY24" fmla="*/ 35575 h 91328"/>
                <a:gd name="connsiteX25" fmla="*/ 39432 w 71279"/>
                <a:gd name="connsiteY25" fmla="*/ 38771 h 91328"/>
                <a:gd name="connsiteX26" fmla="*/ 55661 w 71279"/>
                <a:gd name="connsiteY26" fmla="*/ 43505 h 91328"/>
                <a:gd name="connsiteX27" fmla="*/ 66480 w 71279"/>
                <a:gd name="connsiteY27" fmla="*/ 51066 h 91328"/>
                <a:gd name="connsiteX28" fmla="*/ 70967 w 71279"/>
                <a:gd name="connsiteY28" fmla="*/ 64775 h 91328"/>
                <a:gd name="connsiteX29" fmla="*/ 67033 w 71279"/>
                <a:gd name="connsiteY29" fmla="*/ 78114 h 91328"/>
                <a:gd name="connsiteX30" fmla="*/ 54738 w 71279"/>
                <a:gd name="connsiteY30" fmla="*/ 87643 h 91328"/>
                <a:gd name="connsiteX31" fmla="*/ 34883 w 71279"/>
                <a:gd name="connsiteY31" fmla="*/ 91147 h 91328"/>
                <a:gd name="connsiteX32" fmla="*/ 15088 w 7127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279" h="91328">
                  <a:moveTo>
                    <a:pt x="14904" y="88565"/>
                  </a:moveTo>
                  <a:cubicBezTo>
                    <a:pt x="9365" y="87053"/>
                    <a:pt x="4195" y="84415"/>
                    <a:pt x="-280" y="80819"/>
                  </a:cubicBezTo>
                  <a:lnTo>
                    <a:pt x="5437" y="67971"/>
                  </a:lnTo>
                  <a:cubicBezTo>
                    <a:pt x="9463" y="71088"/>
                    <a:pt x="13994" y="73479"/>
                    <a:pt x="18838" y="75041"/>
                  </a:cubicBezTo>
                  <a:cubicBezTo>
                    <a:pt x="23959" y="76805"/>
                    <a:pt x="29338" y="77721"/>
                    <a:pt x="34760" y="77745"/>
                  </a:cubicBezTo>
                  <a:cubicBezTo>
                    <a:pt x="39880" y="78096"/>
                    <a:pt x="44995" y="76989"/>
                    <a:pt x="49513" y="74549"/>
                  </a:cubicBezTo>
                  <a:cubicBezTo>
                    <a:pt x="52556" y="72865"/>
                    <a:pt x="54437" y="69662"/>
                    <a:pt x="54431" y="66189"/>
                  </a:cubicBezTo>
                  <a:cubicBezTo>
                    <a:pt x="54449" y="63834"/>
                    <a:pt x="53441" y="61590"/>
                    <a:pt x="51665" y="60041"/>
                  </a:cubicBezTo>
                  <a:cubicBezTo>
                    <a:pt x="49642" y="58326"/>
                    <a:pt x="47306" y="57035"/>
                    <a:pt x="44780" y="56230"/>
                  </a:cubicBezTo>
                  <a:cubicBezTo>
                    <a:pt x="41952" y="55246"/>
                    <a:pt x="38141" y="54201"/>
                    <a:pt x="33346" y="53033"/>
                  </a:cubicBezTo>
                  <a:cubicBezTo>
                    <a:pt x="27862" y="51632"/>
                    <a:pt x="22465" y="49904"/>
                    <a:pt x="17178" y="47869"/>
                  </a:cubicBezTo>
                  <a:cubicBezTo>
                    <a:pt x="13029" y="46234"/>
                    <a:pt x="9322" y="43646"/>
                    <a:pt x="6359" y="40308"/>
                  </a:cubicBezTo>
                  <a:cubicBezTo>
                    <a:pt x="3193" y="36368"/>
                    <a:pt x="1595" y="31401"/>
                    <a:pt x="1871" y="26354"/>
                  </a:cubicBezTo>
                  <a:cubicBezTo>
                    <a:pt x="1841" y="21608"/>
                    <a:pt x="3236" y="16961"/>
                    <a:pt x="5867" y="13014"/>
                  </a:cubicBezTo>
                  <a:cubicBezTo>
                    <a:pt x="8916" y="8662"/>
                    <a:pt x="13201" y="5324"/>
                    <a:pt x="18162" y="3424"/>
                  </a:cubicBezTo>
                  <a:cubicBezTo>
                    <a:pt x="24420" y="873"/>
                    <a:pt x="31139" y="-344"/>
                    <a:pt x="37895" y="-141"/>
                  </a:cubicBezTo>
                  <a:cubicBezTo>
                    <a:pt x="43286" y="-148"/>
                    <a:pt x="48659" y="535"/>
                    <a:pt x="53878" y="1887"/>
                  </a:cubicBezTo>
                  <a:cubicBezTo>
                    <a:pt x="58697" y="3068"/>
                    <a:pt x="63289" y="5041"/>
                    <a:pt x="67463" y="7727"/>
                  </a:cubicBezTo>
                  <a:lnTo>
                    <a:pt x="62238" y="20575"/>
                  </a:lnTo>
                  <a:cubicBezTo>
                    <a:pt x="58390" y="18295"/>
                    <a:pt x="54253" y="16543"/>
                    <a:pt x="49943" y="15350"/>
                  </a:cubicBezTo>
                  <a:cubicBezTo>
                    <a:pt x="45942" y="14207"/>
                    <a:pt x="41811" y="13610"/>
                    <a:pt x="37649" y="13567"/>
                  </a:cubicBezTo>
                  <a:cubicBezTo>
                    <a:pt x="32571" y="13211"/>
                    <a:pt x="27500" y="14366"/>
                    <a:pt x="23080" y="16887"/>
                  </a:cubicBezTo>
                  <a:cubicBezTo>
                    <a:pt x="20098" y="18780"/>
                    <a:pt x="18309" y="22081"/>
                    <a:pt x="18346" y="25616"/>
                  </a:cubicBezTo>
                  <a:cubicBezTo>
                    <a:pt x="18303" y="27964"/>
                    <a:pt x="19293" y="30208"/>
                    <a:pt x="21051" y="31763"/>
                  </a:cubicBezTo>
                  <a:cubicBezTo>
                    <a:pt x="23086" y="33491"/>
                    <a:pt x="25446" y="34788"/>
                    <a:pt x="27998" y="35575"/>
                  </a:cubicBezTo>
                  <a:cubicBezTo>
                    <a:pt x="30764" y="36497"/>
                    <a:pt x="34575" y="37603"/>
                    <a:pt x="39432" y="38771"/>
                  </a:cubicBezTo>
                  <a:cubicBezTo>
                    <a:pt x="44952" y="39945"/>
                    <a:pt x="50374" y="41525"/>
                    <a:pt x="55661" y="43505"/>
                  </a:cubicBezTo>
                  <a:cubicBezTo>
                    <a:pt x="59828" y="45109"/>
                    <a:pt x="63541" y="47703"/>
                    <a:pt x="66480" y="51066"/>
                  </a:cubicBezTo>
                  <a:cubicBezTo>
                    <a:pt x="69646" y="54908"/>
                    <a:pt x="71250" y="59801"/>
                    <a:pt x="70967" y="64775"/>
                  </a:cubicBezTo>
                  <a:cubicBezTo>
                    <a:pt x="71023" y="69514"/>
                    <a:pt x="69652" y="74162"/>
                    <a:pt x="67033" y="78114"/>
                  </a:cubicBezTo>
                  <a:cubicBezTo>
                    <a:pt x="63923" y="82393"/>
                    <a:pt x="59656" y="85694"/>
                    <a:pt x="54738" y="87643"/>
                  </a:cubicBezTo>
                  <a:cubicBezTo>
                    <a:pt x="48425" y="90139"/>
                    <a:pt x="41669" y="91331"/>
                    <a:pt x="34883" y="91147"/>
                  </a:cubicBezTo>
                  <a:cubicBezTo>
                    <a:pt x="28176" y="91159"/>
                    <a:pt x="21512" y="90182"/>
                    <a:pt x="15088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35">
              <a:extLst>
                <a:ext uri="{FF2B5EF4-FFF2-40B4-BE49-F238E27FC236}">
                  <a16:creationId xmlns:a16="http://schemas.microsoft.com/office/drawing/2014/main" id="{5B9716B1-F102-F0B1-C8B0-7C3D85B7A05C}"/>
                </a:ext>
              </a:extLst>
            </p:cNvPr>
            <p:cNvSpPr/>
            <p:nvPr/>
          </p:nvSpPr>
          <p:spPr>
            <a:xfrm>
              <a:off x="10189300" y="987612"/>
              <a:ext cx="77940" cy="90063"/>
            </a:xfrm>
            <a:custGeom>
              <a:avLst/>
              <a:gdLst>
                <a:gd name="connsiteX0" fmla="*/ 10071 w 77940"/>
                <a:gd name="connsiteY0" fmla="*/ 79568 h 90063"/>
                <a:gd name="connsiteX1" fmla="*/ -195 w 77940"/>
                <a:gd name="connsiteY1" fmla="*/ 49938 h 90063"/>
                <a:gd name="connsiteX2" fmla="*/ -195 w 77940"/>
                <a:gd name="connsiteY2" fmla="*/ -163 h 90063"/>
                <a:gd name="connsiteX3" fmla="*/ 16280 w 77940"/>
                <a:gd name="connsiteY3" fmla="*/ -163 h 90063"/>
                <a:gd name="connsiteX4" fmla="*/ 16280 w 77940"/>
                <a:gd name="connsiteY4" fmla="*/ 49323 h 90063"/>
                <a:gd name="connsiteX5" fmla="*/ 38902 w 77940"/>
                <a:gd name="connsiteY5" fmla="*/ 75449 h 90063"/>
                <a:gd name="connsiteX6" fmla="*/ 61340 w 77940"/>
                <a:gd name="connsiteY6" fmla="*/ 49323 h 90063"/>
                <a:gd name="connsiteX7" fmla="*/ 61340 w 77940"/>
                <a:gd name="connsiteY7" fmla="*/ -163 h 90063"/>
                <a:gd name="connsiteX8" fmla="*/ 77569 w 77940"/>
                <a:gd name="connsiteY8" fmla="*/ -163 h 90063"/>
                <a:gd name="connsiteX9" fmla="*/ 77569 w 77940"/>
                <a:gd name="connsiteY9" fmla="*/ 49938 h 90063"/>
                <a:gd name="connsiteX10" fmla="*/ 67365 w 77940"/>
                <a:gd name="connsiteY10" fmla="*/ 79568 h 90063"/>
                <a:gd name="connsiteX11" fmla="*/ 10071 w 77940"/>
                <a:gd name="connsiteY11" fmla="*/ 79568 h 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40" h="90063">
                  <a:moveTo>
                    <a:pt x="10071" y="79568"/>
                  </a:moveTo>
                  <a:cubicBezTo>
                    <a:pt x="2799" y="71478"/>
                    <a:pt x="-902" y="60794"/>
                    <a:pt x="-195" y="49938"/>
                  </a:cubicBezTo>
                  <a:lnTo>
                    <a:pt x="-195" y="-163"/>
                  </a:lnTo>
                  <a:lnTo>
                    <a:pt x="16280" y="-163"/>
                  </a:lnTo>
                  <a:lnTo>
                    <a:pt x="16280" y="49323"/>
                  </a:lnTo>
                  <a:cubicBezTo>
                    <a:pt x="16280" y="66738"/>
                    <a:pt x="23823" y="75449"/>
                    <a:pt x="38902" y="75449"/>
                  </a:cubicBezTo>
                  <a:cubicBezTo>
                    <a:pt x="53982" y="75449"/>
                    <a:pt x="61463" y="66738"/>
                    <a:pt x="61340" y="49323"/>
                  </a:cubicBezTo>
                  <a:lnTo>
                    <a:pt x="61340" y="-163"/>
                  </a:lnTo>
                  <a:lnTo>
                    <a:pt x="77569" y="-163"/>
                  </a:lnTo>
                  <a:lnTo>
                    <a:pt x="77569" y="49938"/>
                  </a:lnTo>
                  <a:cubicBezTo>
                    <a:pt x="78301" y="60788"/>
                    <a:pt x="74625" y="71472"/>
                    <a:pt x="67365" y="79568"/>
                  </a:cubicBezTo>
                  <a:cubicBezTo>
                    <a:pt x="50755" y="93344"/>
                    <a:pt x="26682" y="93344"/>
                    <a:pt x="10071" y="7956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36">
              <a:extLst>
                <a:ext uri="{FF2B5EF4-FFF2-40B4-BE49-F238E27FC236}">
                  <a16:creationId xmlns:a16="http://schemas.microsoft.com/office/drawing/2014/main" id="{B1DD5E64-10E0-1ABA-7C94-53015A1809E8}"/>
                </a:ext>
              </a:extLst>
            </p:cNvPr>
            <p:cNvSpPr/>
            <p:nvPr/>
          </p:nvSpPr>
          <p:spPr>
            <a:xfrm>
              <a:off x="10340733" y="987600"/>
              <a:ext cx="76227" cy="88841"/>
            </a:xfrm>
            <a:custGeom>
              <a:avLst/>
              <a:gdLst>
                <a:gd name="connsiteX0" fmla="*/ 58120 w 76227"/>
                <a:gd name="connsiteY0" fmla="*/ 88678 h 88841"/>
                <a:gd name="connsiteX1" fmla="*/ 39678 w 76227"/>
                <a:gd name="connsiteY1" fmla="*/ 62613 h 88841"/>
                <a:gd name="connsiteX2" fmla="*/ 36297 w 76227"/>
                <a:gd name="connsiteY2" fmla="*/ 62613 h 88841"/>
                <a:gd name="connsiteX3" fmla="*/ 16256 w 76227"/>
                <a:gd name="connsiteY3" fmla="*/ 62613 h 88841"/>
                <a:gd name="connsiteX4" fmla="*/ 16256 w 76227"/>
                <a:gd name="connsiteY4" fmla="*/ 88555 h 88841"/>
                <a:gd name="connsiteX5" fmla="*/ -280 w 76227"/>
                <a:gd name="connsiteY5" fmla="*/ 88555 h 88841"/>
                <a:gd name="connsiteX6" fmla="*/ -280 w 76227"/>
                <a:gd name="connsiteY6" fmla="*/ -151 h 88841"/>
                <a:gd name="connsiteX7" fmla="*/ 36604 w 76227"/>
                <a:gd name="connsiteY7" fmla="*/ -151 h 88841"/>
                <a:gd name="connsiteX8" fmla="*/ 56706 w 76227"/>
                <a:gd name="connsiteY8" fmla="*/ 3660 h 88841"/>
                <a:gd name="connsiteX9" fmla="*/ 69861 w 76227"/>
                <a:gd name="connsiteY9" fmla="*/ 14541 h 88841"/>
                <a:gd name="connsiteX10" fmla="*/ 74410 w 76227"/>
                <a:gd name="connsiteY10" fmla="*/ 31446 h 88841"/>
                <a:gd name="connsiteX11" fmla="*/ 69492 w 76227"/>
                <a:gd name="connsiteY11" fmla="*/ 48659 h 88841"/>
                <a:gd name="connsiteX12" fmla="*/ 55538 w 76227"/>
                <a:gd name="connsiteY12" fmla="*/ 59478 h 88841"/>
                <a:gd name="connsiteX13" fmla="*/ 75947 w 76227"/>
                <a:gd name="connsiteY13" fmla="*/ 88678 h 88841"/>
                <a:gd name="connsiteX14" fmla="*/ 51972 w 76227"/>
                <a:gd name="connsiteY14" fmla="*/ 18353 h 88841"/>
                <a:gd name="connsiteX15" fmla="*/ 35559 w 76227"/>
                <a:gd name="connsiteY15" fmla="*/ 13804 h 88841"/>
                <a:gd name="connsiteX16" fmla="*/ 16318 w 76227"/>
                <a:gd name="connsiteY16" fmla="*/ 13804 h 88841"/>
                <a:gd name="connsiteX17" fmla="*/ 16318 w 76227"/>
                <a:gd name="connsiteY17" fmla="*/ 49212 h 88841"/>
                <a:gd name="connsiteX18" fmla="*/ 35928 w 76227"/>
                <a:gd name="connsiteY18" fmla="*/ 49212 h 88841"/>
                <a:gd name="connsiteX19" fmla="*/ 52341 w 76227"/>
                <a:gd name="connsiteY19" fmla="*/ 44602 h 88841"/>
                <a:gd name="connsiteX20" fmla="*/ 57935 w 76227"/>
                <a:gd name="connsiteY20" fmla="*/ 31446 h 88841"/>
                <a:gd name="connsiteX21" fmla="*/ 52341 w 76227"/>
                <a:gd name="connsiteY21" fmla="*/ 18353 h 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27" h="88841">
                  <a:moveTo>
                    <a:pt x="58120" y="88678"/>
                  </a:moveTo>
                  <a:lnTo>
                    <a:pt x="39678" y="62613"/>
                  </a:lnTo>
                  <a:cubicBezTo>
                    <a:pt x="38553" y="62693"/>
                    <a:pt x="37422" y="62693"/>
                    <a:pt x="36297" y="62613"/>
                  </a:cubicBezTo>
                  <a:lnTo>
                    <a:pt x="16256" y="62613"/>
                  </a:lnTo>
                  <a:lnTo>
                    <a:pt x="16256" y="88555"/>
                  </a:lnTo>
                  <a:lnTo>
                    <a:pt x="-280" y="88555"/>
                  </a:lnTo>
                  <a:lnTo>
                    <a:pt x="-280" y="-151"/>
                  </a:lnTo>
                  <a:lnTo>
                    <a:pt x="36604" y="-151"/>
                  </a:lnTo>
                  <a:cubicBezTo>
                    <a:pt x="43495" y="-305"/>
                    <a:pt x="50343" y="993"/>
                    <a:pt x="56706" y="3660"/>
                  </a:cubicBezTo>
                  <a:cubicBezTo>
                    <a:pt x="62072" y="5898"/>
                    <a:pt x="66652" y="9685"/>
                    <a:pt x="69861" y="14541"/>
                  </a:cubicBezTo>
                  <a:cubicBezTo>
                    <a:pt x="72984" y="19619"/>
                    <a:pt x="74564" y="25490"/>
                    <a:pt x="74410" y="31446"/>
                  </a:cubicBezTo>
                  <a:cubicBezTo>
                    <a:pt x="74558" y="37551"/>
                    <a:pt x="72843" y="43557"/>
                    <a:pt x="69492" y="48659"/>
                  </a:cubicBezTo>
                  <a:cubicBezTo>
                    <a:pt x="66099" y="53645"/>
                    <a:pt x="61212" y="57431"/>
                    <a:pt x="55538" y="59478"/>
                  </a:cubicBezTo>
                  <a:lnTo>
                    <a:pt x="75947" y="88678"/>
                  </a:lnTo>
                  <a:close/>
                  <a:moveTo>
                    <a:pt x="51972" y="18353"/>
                  </a:moveTo>
                  <a:cubicBezTo>
                    <a:pt x="47177" y="15009"/>
                    <a:pt x="41387" y="13404"/>
                    <a:pt x="35559" y="13804"/>
                  </a:cubicBezTo>
                  <a:lnTo>
                    <a:pt x="16318" y="13804"/>
                  </a:lnTo>
                  <a:lnTo>
                    <a:pt x="16318" y="49212"/>
                  </a:lnTo>
                  <a:lnTo>
                    <a:pt x="35928" y="49212"/>
                  </a:lnTo>
                  <a:cubicBezTo>
                    <a:pt x="41768" y="49624"/>
                    <a:pt x="47571" y="47995"/>
                    <a:pt x="52341" y="44602"/>
                  </a:cubicBezTo>
                  <a:cubicBezTo>
                    <a:pt x="56128" y="41307"/>
                    <a:pt x="58187" y="36457"/>
                    <a:pt x="57935" y="31446"/>
                  </a:cubicBezTo>
                  <a:cubicBezTo>
                    <a:pt x="58218" y="26449"/>
                    <a:pt x="56146" y="21605"/>
                    <a:pt x="52341" y="18353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37">
              <a:extLst>
                <a:ext uri="{FF2B5EF4-FFF2-40B4-BE49-F238E27FC236}">
                  <a16:creationId xmlns:a16="http://schemas.microsoft.com/office/drawing/2014/main" id="{0D2BF9AA-F7E5-A6C7-F6F7-F981311260A0}"/>
                </a:ext>
              </a:extLst>
            </p:cNvPr>
            <p:cNvSpPr/>
            <p:nvPr/>
          </p:nvSpPr>
          <p:spPr>
            <a:xfrm>
              <a:off x="10471978" y="987612"/>
              <a:ext cx="96267" cy="88829"/>
            </a:xfrm>
            <a:custGeom>
              <a:avLst/>
              <a:gdLst>
                <a:gd name="connsiteX0" fmla="*/ 69861 w 96267"/>
                <a:gd name="connsiteY0" fmla="*/ 68072 h 88829"/>
                <a:gd name="connsiteX1" fmla="*/ 25416 w 96267"/>
                <a:gd name="connsiteY1" fmla="*/ 68072 h 88829"/>
                <a:gd name="connsiteX2" fmla="*/ 16687 w 96267"/>
                <a:gd name="connsiteY2" fmla="*/ 88666 h 88829"/>
                <a:gd name="connsiteX3" fmla="*/ -280 w 96267"/>
                <a:gd name="connsiteY3" fmla="*/ 88666 h 88829"/>
                <a:gd name="connsiteX4" fmla="*/ 39678 w 96267"/>
                <a:gd name="connsiteY4" fmla="*/ -163 h 88829"/>
                <a:gd name="connsiteX5" fmla="*/ 55907 w 96267"/>
                <a:gd name="connsiteY5" fmla="*/ -163 h 88829"/>
                <a:gd name="connsiteX6" fmla="*/ 95987 w 96267"/>
                <a:gd name="connsiteY6" fmla="*/ 88666 h 88829"/>
                <a:gd name="connsiteX7" fmla="*/ 78713 w 96267"/>
                <a:gd name="connsiteY7" fmla="*/ 88666 h 88829"/>
                <a:gd name="connsiteX8" fmla="*/ 64390 w 96267"/>
                <a:gd name="connsiteY8" fmla="*/ 55163 h 88829"/>
                <a:gd name="connsiteX9" fmla="*/ 47669 w 96267"/>
                <a:gd name="connsiteY9" fmla="*/ 16312 h 88829"/>
                <a:gd name="connsiteX10" fmla="*/ 31010 w 96267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67" h="88829">
                  <a:moveTo>
                    <a:pt x="69861" y="68072"/>
                  </a:moveTo>
                  <a:lnTo>
                    <a:pt x="25416" y="68072"/>
                  </a:lnTo>
                  <a:lnTo>
                    <a:pt x="16687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7" y="-163"/>
                  </a:lnTo>
                  <a:lnTo>
                    <a:pt x="95987" y="88666"/>
                  </a:lnTo>
                  <a:lnTo>
                    <a:pt x="78713" y="88666"/>
                  </a:lnTo>
                  <a:close/>
                  <a:moveTo>
                    <a:pt x="64390" y="55163"/>
                  </a:moveTo>
                  <a:lnTo>
                    <a:pt x="47669" y="16312"/>
                  </a:lnTo>
                  <a:lnTo>
                    <a:pt x="31010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38">
              <a:extLst>
                <a:ext uri="{FF2B5EF4-FFF2-40B4-BE49-F238E27FC236}">
                  <a16:creationId xmlns:a16="http://schemas.microsoft.com/office/drawing/2014/main" id="{3C5C8937-8D95-FD88-7CC3-85762CBD5860}"/>
                </a:ext>
              </a:extLst>
            </p:cNvPr>
            <p:cNvSpPr/>
            <p:nvPr/>
          </p:nvSpPr>
          <p:spPr>
            <a:xfrm>
              <a:off x="10630272" y="987612"/>
              <a:ext cx="78931" cy="88767"/>
            </a:xfrm>
            <a:custGeom>
              <a:avLst/>
              <a:gdLst>
                <a:gd name="connsiteX0" fmla="*/ 78932 w 78931"/>
                <a:gd name="connsiteY0" fmla="*/ 0 h 88767"/>
                <a:gd name="connsiteX1" fmla="*/ 78932 w 78931"/>
                <a:gd name="connsiteY1" fmla="*/ 88768 h 88767"/>
                <a:gd name="connsiteX2" fmla="*/ 65346 w 78931"/>
                <a:gd name="connsiteY2" fmla="*/ 88768 h 88767"/>
                <a:gd name="connsiteX3" fmla="*/ 16352 w 78931"/>
                <a:gd name="connsiteY3" fmla="*/ 28647 h 88767"/>
                <a:gd name="connsiteX4" fmla="*/ 16352 w 78931"/>
                <a:gd name="connsiteY4" fmla="*/ 88768 h 88767"/>
                <a:gd name="connsiteX5" fmla="*/ 0 w 78931"/>
                <a:gd name="connsiteY5" fmla="*/ 88768 h 88767"/>
                <a:gd name="connsiteX6" fmla="*/ 0 w 78931"/>
                <a:gd name="connsiteY6" fmla="*/ 0 h 88767"/>
                <a:gd name="connsiteX7" fmla="*/ 13586 w 78931"/>
                <a:gd name="connsiteY7" fmla="*/ 0 h 88767"/>
                <a:gd name="connsiteX8" fmla="*/ 62518 w 78931"/>
                <a:gd name="connsiteY8" fmla="*/ 60121 h 88767"/>
                <a:gd name="connsiteX9" fmla="*/ 62518 w 78931"/>
                <a:gd name="connsiteY9" fmla="*/ 0 h 88767"/>
                <a:gd name="connsiteX10" fmla="*/ 78932 w 78931"/>
                <a:gd name="connsiteY10" fmla="*/ 0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931" h="88767">
                  <a:moveTo>
                    <a:pt x="78932" y="0"/>
                  </a:moveTo>
                  <a:lnTo>
                    <a:pt x="78932" y="88768"/>
                  </a:lnTo>
                  <a:lnTo>
                    <a:pt x="65346" y="88768"/>
                  </a:lnTo>
                  <a:lnTo>
                    <a:pt x="16352" y="28647"/>
                  </a:lnTo>
                  <a:lnTo>
                    <a:pt x="16352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13586" y="0"/>
                  </a:lnTo>
                  <a:lnTo>
                    <a:pt x="62518" y="60121"/>
                  </a:lnTo>
                  <a:lnTo>
                    <a:pt x="62518" y="0"/>
                  </a:lnTo>
                  <a:lnTo>
                    <a:pt x="78932" y="0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39">
              <a:extLst>
                <a:ext uri="{FF2B5EF4-FFF2-40B4-BE49-F238E27FC236}">
                  <a16:creationId xmlns:a16="http://schemas.microsoft.com/office/drawing/2014/main" id="{F8CDB064-ADC1-6DF4-D7B3-2FD190747ACD}"/>
                </a:ext>
              </a:extLst>
            </p:cNvPr>
            <p:cNvSpPr/>
            <p:nvPr/>
          </p:nvSpPr>
          <p:spPr>
            <a:xfrm>
              <a:off x="10777409" y="986073"/>
              <a:ext cx="82712" cy="91355"/>
            </a:xfrm>
            <a:custGeom>
              <a:avLst/>
              <a:gdLst>
                <a:gd name="connsiteX0" fmla="*/ 22926 w 82712"/>
                <a:gd name="connsiteY0" fmla="*/ 85534 h 91355"/>
                <a:gd name="connsiteX1" fmla="*/ 5898 w 82712"/>
                <a:gd name="connsiteY1" fmla="*/ 69243 h 91355"/>
                <a:gd name="connsiteX2" fmla="*/ 5898 w 82712"/>
                <a:gd name="connsiteY2" fmla="*/ 22278 h 91355"/>
                <a:gd name="connsiteX3" fmla="*/ 22987 w 82712"/>
                <a:gd name="connsiteY3" fmla="*/ 5987 h 91355"/>
                <a:gd name="connsiteX4" fmla="*/ 47270 w 82712"/>
                <a:gd name="connsiteY4" fmla="*/ -160 h 91355"/>
                <a:gd name="connsiteX5" fmla="*/ 67187 w 82712"/>
                <a:gd name="connsiteY5" fmla="*/ 3651 h 91355"/>
                <a:gd name="connsiteX6" fmla="*/ 82432 w 82712"/>
                <a:gd name="connsiteY6" fmla="*/ 14655 h 91355"/>
                <a:gd name="connsiteX7" fmla="*/ 71736 w 82712"/>
                <a:gd name="connsiteY7" fmla="*/ 24737 h 91355"/>
                <a:gd name="connsiteX8" fmla="*/ 48069 w 82712"/>
                <a:gd name="connsiteY8" fmla="*/ 14286 h 91355"/>
                <a:gd name="connsiteX9" fmla="*/ 31655 w 82712"/>
                <a:gd name="connsiteY9" fmla="*/ 18282 h 91355"/>
                <a:gd name="connsiteX10" fmla="*/ 20406 w 82712"/>
                <a:gd name="connsiteY10" fmla="*/ 29409 h 91355"/>
                <a:gd name="connsiteX11" fmla="*/ 16348 w 82712"/>
                <a:gd name="connsiteY11" fmla="*/ 45515 h 91355"/>
                <a:gd name="connsiteX12" fmla="*/ 20406 w 82712"/>
                <a:gd name="connsiteY12" fmla="*/ 61682 h 91355"/>
                <a:gd name="connsiteX13" fmla="*/ 31655 w 82712"/>
                <a:gd name="connsiteY13" fmla="*/ 72747 h 91355"/>
                <a:gd name="connsiteX14" fmla="*/ 48069 w 82712"/>
                <a:gd name="connsiteY14" fmla="*/ 76743 h 91355"/>
                <a:gd name="connsiteX15" fmla="*/ 71736 w 82712"/>
                <a:gd name="connsiteY15" fmla="*/ 66231 h 91355"/>
                <a:gd name="connsiteX16" fmla="*/ 82432 w 82712"/>
                <a:gd name="connsiteY16" fmla="*/ 76374 h 91355"/>
                <a:gd name="connsiteX17" fmla="*/ 67125 w 82712"/>
                <a:gd name="connsiteY17" fmla="*/ 87378 h 91355"/>
                <a:gd name="connsiteX18" fmla="*/ 47146 w 82712"/>
                <a:gd name="connsiteY18" fmla="*/ 91189 h 91355"/>
                <a:gd name="connsiteX19" fmla="*/ 22865 w 82712"/>
                <a:gd name="connsiteY19" fmla="*/ 85042 h 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12" h="91355">
                  <a:moveTo>
                    <a:pt x="22926" y="85534"/>
                  </a:moveTo>
                  <a:cubicBezTo>
                    <a:pt x="15857" y="81778"/>
                    <a:pt x="9961" y="76141"/>
                    <a:pt x="5898" y="69243"/>
                  </a:cubicBezTo>
                  <a:cubicBezTo>
                    <a:pt x="-2340" y="54674"/>
                    <a:pt x="-2340" y="36847"/>
                    <a:pt x="5898" y="22278"/>
                  </a:cubicBezTo>
                  <a:cubicBezTo>
                    <a:pt x="10004" y="15393"/>
                    <a:pt x="15912" y="9762"/>
                    <a:pt x="22987" y="5987"/>
                  </a:cubicBezTo>
                  <a:cubicBezTo>
                    <a:pt x="30426" y="1905"/>
                    <a:pt x="38786" y="-215"/>
                    <a:pt x="47270" y="-160"/>
                  </a:cubicBezTo>
                  <a:cubicBezTo>
                    <a:pt x="54099" y="-234"/>
                    <a:pt x="60867" y="1063"/>
                    <a:pt x="67187" y="3651"/>
                  </a:cubicBezTo>
                  <a:cubicBezTo>
                    <a:pt x="73058" y="6086"/>
                    <a:pt x="78277" y="9854"/>
                    <a:pt x="82432" y="14655"/>
                  </a:cubicBezTo>
                  <a:lnTo>
                    <a:pt x="71736" y="24737"/>
                  </a:lnTo>
                  <a:cubicBezTo>
                    <a:pt x="65767" y="17944"/>
                    <a:pt x="57111" y="14120"/>
                    <a:pt x="48069" y="14286"/>
                  </a:cubicBezTo>
                  <a:cubicBezTo>
                    <a:pt x="42346" y="14200"/>
                    <a:pt x="36696" y="15577"/>
                    <a:pt x="31655" y="18282"/>
                  </a:cubicBezTo>
                  <a:cubicBezTo>
                    <a:pt x="26953" y="20882"/>
                    <a:pt x="23061" y="24737"/>
                    <a:pt x="20406" y="29409"/>
                  </a:cubicBezTo>
                  <a:cubicBezTo>
                    <a:pt x="17621" y="34314"/>
                    <a:pt x="16219" y="39878"/>
                    <a:pt x="16348" y="45515"/>
                  </a:cubicBezTo>
                  <a:cubicBezTo>
                    <a:pt x="16232" y="51170"/>
                    <a:pt x="17633" y="56752"/>
                    <a:pt x="20406" y="61682"/>
                  </a:cubicBezTo>
                  <a:cubicBezTo>
                    <a:pt x="23061" y="66336"/>
                    <a:pt x="26959" y="70166"/>
                    <a:pt x="31655" y="72747"/>
                  </a:cubicBezTo>
                  <a:cubicBezTo>
                    <a:pt x="36696" y="75452"/>
                    <a:pt x="42346" y="76829"/>
                    <a:pt x="48069" y="76743"/>
                  </a:cubicBezTo>
                  <a:cubicBezTo>
                    <a:pt x="57124" y="76897"/>
                    <a:pt x="65779" y="73049"/>
                    <a:pt x="71736" y="66231"/>
                  </a:cubicBezTo>
                  <a:lnTo>
                    <a:pt x="82432" y="76374"/>
                  </a:lnTo>
                  <a:cubicBezTo>
                    <a:pt x="78264" y="81194"/>
                    <a:pt x="73021" y="84962"/>
                    <a:pt x="67125" y="87378"/>
                  </a:cubicBezTo>
                  <a:cubicBezTo>
                    <a:pt x="60788" y="89966"/>
                    <a:pt x="53995" y="91263"/>
                    <a:pt x="47146" y="91189"/>
                  </a:cubicBezTo>
                  <a:cubicBezTo>
                    <a:pt x="38663" y="91245"/>
                    <a:pt x="30303" y="89124"/>
                    <a:pt x="22865" y="85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40">
              <a:extLst>
                <a:ext uri="{FF2B5EF4-FFF2-40B4-BE49-F238E27FC236}">
                  <a16:creationId xmlns:a16="http://schemas.microsoft.com/office/drawing/2014/main" id="{60318AEC-D944-E021-191D-ECD3ECB3C4CF}"/>
                </a:ext>
              </a:extLst>
            </p:cNvPr>
            <p:cNvSpPr/>
            <p:nvPr/>
          </p:nvSpPr>
          <p:spPr>
            <a:xfrm>
              <a:off x="10926759" y="987612"/>
              <a:ext cx="66637" cy="88767"/>
            </a:xfrm>
            <a:custGeom>
              <a:avLst/>
              <a:gdLst>
                <a:gd name="connsiteX0" fmla="*/ 66637 w 66637"/>
                <a:gd name="connsiteY0" fmla="*/ 74936 h 88767"/>
                <a:gd name="connsiteX1" fmla="*/ 66637 w 66637"/>
                <a:gd name="connsiteY1" fmla="*/ 88768 h 88767"/>
                <a:gd name="connsiteX2" fmla="*/ 0 w 66637"/>
                <a:gd name="connsiteY2" fmla="*/ 88768 h 88767"/>
                <a:gd name="connsiteX3" fmla="*/ 0 w 66637"/>
                <a:gd name="connsiteY3" fmla="*/ 0 h 88767"/>
                <a:gd name="connsiteX4" fmla="*/ 64854 w 66637"/>
                <a:gd name="connsiteY4" fmla="*/ 0 h 88767"/>
                <a:gd name="connsiteX5" fmla="*/ 64854 w 66637"/>
                <a:gd name="connsiteY5" fmla="*/ 13832 h 88767"/>
                <a:gd name="connsiteX6" fmla="*/ 16475 w 66637"/>
                <a:gd name="connsiteY6" fmla="*/ 13832 h 88767"/>
                <a:gd name="connsiteX7" fmla="*/ 16475 w 66637"/>
                <a:gd name="connsiteY7" fmla="*/ 36884 h 88767"/>
                <a:gd name="connsiteX8" fmla="*/ 59383 w 66637"/>
                <a:gd name="connsiteY8" fmla="*/ 36884 h 88767"/>
                <a:gd name="connsiteX9" fmla="*/ 59383 w 66637"/>
                <a:gd name="connsiteY9" fmla="*/ 50470 h 88767"/>
                <a:gd name="connsiteX10" fmla="*/ 16475 w 66637"/>
                <a:gd name="connsiteY10" fmla="*/ 50470 h 88767"/>
                <a:gd name="connsiteX11" fmla="*/ 16475 w 66637"/>
                <a:gd name="connsiteY11" fmla="*/ 74936 h 88767"/>
                <a:gd name="connsiteX12" fmla="*/ 66637 w 66637"/>
                <a:gd name="connsiteY12" fmla="*/ 74936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37" h="88767">
                  <a:moveTo>
                    <a:pt x="66637" y="74936"/>
                  </a:moveTo>
                  <a:lnTo>
                    <a:pt x="66637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64854" y="0"/>
                  </a:lnTo>
                  <a:lnTo>
                    <a:pt x="64854" y="13832"/>
                  </a:lnTo>
                  <a:lnTo>
                    <a:pt x="16475" y="13832"/>
                  </a:lnTo>
                  <a:lnTo>
                    <a:pt x="16475" y="36884"/>
                  </a:lnTo>
                  <a:lnTo>
                    <a:pt x="59383" y="36884"/>
                  </a:lnTo>
                  <a:lnTo>
                    <a:pt x="59383" y="50470"/>
                  </a:lnTo>
                  <a:lnTo>
                    <a:pt x="16475" y="50470"/>
                  </a:lnTo>
                  <a:lnTo>
                    <a:pt x="16475" y="74936"/>
                  </a:lnTo>
                  <a:lnTo>
                    <a:pt x="66637" y="74936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41">
              <a:extLst>
                <a:ext uri="{FF2B5EF4-FFF2-40B4-BE49-F238E27FC236}">
                  <a16:creationId xmlns:a16="http://schemas.microsoft.com/office/drawing/2014/main" id="{0BC21F26-AFA3-F32E-152E-A3692B3BF48A}"/>
                </a:ext>
              </a:extLst>
            </p:cNvPr>
            <p:cNvSpPr/>
            <p:nvPr/>
          </p:nvSpPr>
          <p:spPr>
            <a:xfrm>
              <a:off x="11055054" y="986423"/>
              <a:ext cx="71089" cy="91328"/>
            </a:xfrm>
            <a:custGeom>
              <a:avLst/>
              <a:gdLst>
                <a:gd name="connsiteX0" fmla="*/ 14904 w 71089"/>
                <a:gd name="connsiteY0" fmla="*/ 88196 h 91328"/>
                <a:gd name="connsiteX1" fmla="*/ -280 w 71089"/>
                <a:gd name="connsiteY1" fmla="*/ 80450 h 91328"/>
                <a:gd name="connsiteX2" fmla="*/ 5437 w 71089"/>
                <a:gd name="connsiteY2" fmla="*/ 67602 h 91328"/>
                <a:gd name="connsiteX3" fmla="*/ 18838 w 71089"/>
                <a:gd name="connsiteY3" fmla="*/ 74672 h 91328"/>
                <a:gd name="connsiteX4" fmla="*/ 34698 w 71089"/>
                <a:gd name="connsiteY4" fmla="*/ 77377 h 91328"/>
                <a:gd name="connsiteX5" fmla="*/ 49513 w 71089"/>
                <a:gd name="connsiteY5" fmla="*/ 74180 h 91328"/>
                <a:gd name="connsiteX6" fmla="*/ 54431 w 71089"/>
                <a:gd name="connsiteY6" fmla="*/ 65820 h 91328"/>
                <a:gd name="connsiteX7" fmla="*/ 51665 w 71089"/>
                <a:gd name="connsiteY7" fmla="*/ 59672 h 91328"/>
                <a:gd name="connsiteX8" fmla="*/ 44780 w 71089"/>
                <a:gd name="connsiteY8" fmla="*/ 55800 h 91328"/>
                <a:gd name="connsiteX9" fmla="*/ 33346 w 71089"/>
                <a:gd name="connsiteY9" fmla="*/ 52664 h 91328"/>
                <a:gd name="connsiteX10" fmla="*/ 16932 w 71089"/>
                <a:gd name="connsiteY10" fmla="*/ 47869 h 91328"/>
                <a:gd name="connsiteX11" fmla="*/ 6113 w 71089"/>
                <a:gd name="connsiteY11" fmla="*/ 40308 h 91328"/>
                <a:gd name="connsiteX12" fmla="*/ 1625 w 71089"/>
                <a:gd name="connsiteY12" fmla="*/ 26354 h 91328"/>
                <a:gd name="connsiteX13" fmla="*/ 5621 w 71089"/>
                <a:gd name="connsiteY13" fmla="*/ 13014 h 91328"/>
                <a:gd name="connsiteX14" fmla="*/ 17916 w 71089"/>
                <a:gd name="connsiteY14" fmla="*/ 3424 h 91328"/>
                <a:gd name="connsiteX15" fmla="*/ 37649 w 71089"/>
                <a:gd name="connsiteY15" fmla="*/ -141 h 91328"/>
                <a:gd name="connsiteX16" fmla="*/ 53632 w 71089"/>
                <a:gd name="connsiteY16" fmla="*/ 1887 h 91328"/>
                <a:gd name="connsiteX17" fmla="*/ 67218 w 71089"/>
                <a:gd name="connsiteY17" fmla="*/ 7727 h 91328"/>
                <a:gd name="connsiteX18" fmla="*/ 61992 w 71089"/>
                <a:gd name="connsiteY18" fmla="*/ 20575 h 91328"/>
                <a:gd name="connsiteX19" fmla="*/ 49698 w 71089"/>
                <a:gd name="connsiteY19" fmla="*/ 15350 h 91328"/>
                <a:gd name="connsiteX20" fmla="*/ 37403 w 71089"/>
                <a:gd name="connsiteY20" fmla="*/ 13567 h 91328"/>
                <a:gd name="connsiteX21" fmla="*/ 22895 w 71089"/>
                <a:gd name="connsiteY21" fmla="*/ 16887 h 91328"/>
                <a:gd name="connsiteX22" fmla="*/ 18100 w 71089"/>
                <a:gd name="connsiteY22" fmla="*/ 25616 h 91328"/>
                <a:gd name="connsiteX23" fmla="*/ 20867 w 71089"/>
                <a:gd name="connsiteY23" fmla="*/ 31763 h 91328"/>
                <a:gd name="connsiteX24" fmla="*/ 27752 w 71089"/>
                <a:gd name="connsiteY24" fmla="*/ 35575 h 91328"/>
                <a:gd name="connsiteX25" fmla="*/ 39186 w 71089"/>
                <a:gd name="connsiteY25" fmla="*/ 38771 h 91328"/>
                <a:gd name="connsiteX26" fmla="*/ 55415 w 71089"/>
                <a:gd name="connsiteY26" fmla="*/ 43505 h 91328"/>
                <a:gd name="connsiteX27" fmla="*/ 66234 w 71089"/>
                <a:gd name="connsiteY27" fmla="*/ 51066 h 91328"/>
                <a:gd name="connsiteX28" fmla="*/ 70783 w 71089"/>
                <a:gd name="connsiteY28" fmla="*/ 64775 h 91328"/>
                <a:gd name="connsiteX29" fmla="*/ 66787 w 71089"/>
                <a:gd name="connsiteY29" fmla="*/ 78114 h 91328"/>
                <a:gd name="connsiteX30" fmla="*/ 54493 w 71089"/>
                <a:gd name="connsiteY30" fmla="*/ 87643 h 91328"/>
                <a:gd name="connsiteX31" fmla="*/ 34637 w 71089"/>
                <a:gd name="connsiteY31" fmla="*/ 91147 h 91328"/>
                <a:gd name="connsiteX32" fmla="*/ 14842 w 7108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089" h="91328">
                  <a:moveTo>
                    <a:pt x="14904" y="88196"/>
                  </a:moveTo>
                  <a:cubicBezTo>
                    <a:pt x="9365" y="86684"/>
                    <a:pt x="4195" y="84047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40" y="76436"/>
                    <a:pt x="29301" y="77352"/>
                    <a:pt x="34698" y="77377"/>
                  </a:cubicBezTo>
                  <a:cubicBezTo>
                    <a:pt x="39837" y="77739"/>
                    <a:pt x="44977" y="76627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50" y="63465"/>
                    <a:pt x="53442" y="61221"/>
                    <a:pt x="51665" y="59672"/>
                  </a:cubicBezTo>
                  <a:cubicBezTo>
                    <a:pt x="49642" y="57951"/>
                    <a:pt x="47300" y="56635"/>
                    <a:pt x="44780" y="55800"/>
                  </a:cubicBezTo>
                  <a:cubicBezTo>
                    <a:pt x="41952" y="54896"/>
                    <a:pt x="38141" y="53851"/>
                    <a:pt x="33346" y="52664"/>
                  </a:cubicBezTo>
                  <a:cubicBezTo>
                    <a:pt x="27795" y="51361"/>
                    <a:pt x="22311" y="49763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47" y="36368"/>
                    <a:pt x="1349" y="31401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2" y="3068"/>
                    <a:pt x="63044" y="5041"/>
                    <a:pt x="67218" y="7727"/>
                  </a:cubicBezTo>
                  <a:lnTo>
                    <a:pt x="61992" y="20575"/>
                  </a:lnTo>
                  <a:cubicBezTo>
                    <a:pt x="58157" y="18270"/>
                    <a:pt x="54019" y="16512"/>
                    <a:pt x="49698" y="15350"/>
                  </a:cubicBezTo>
                  <a:cubicBezTo>
                    <a:pt x="45696" y="14207"/>
                    <a:pt x="41565" y="13610"/>
                    <a:pt x="37403" y="13567"/>
                  </a:cubicBezTo>
                  <a:cubicBezTo>
                    <a:pt x="32344" y="13205"/>
                    <a:pt x="27291" y="14360"/>
                    <a:pt x="22895" y="16887"/>
                  </a:cubicBezTo>
                  <a:cubicBezTo>
                    <a:pt x="19883" y="18756"/>
                    <a:pt x="18064" y="22069"/>
                    <a:pt x="18100" y="25616"/>
                  </a:cubicBezTo>
                  <a:cubicBezTo>
                    <a:pt x="18051" y="27977"/>
                    <a:pt x="19072" y="30233"/>
                    <a:pt x="20867" y="31763"/>
                  </a:cubicBezTo>
                  <a:cubicBezTo>
                    <a:pt x="22877" y="33491"/>
                    <a:pt x="25219" y="34788"/>
                    <a:pt x="27752" y="35575"/>
                  </a:cubicBezTo>
                  <a:cubicBezTo>
                    <a:pt x="30518" y="36497"/>
                    <a:pt x="34329" y="37603"/>
                    <a:pt x="39186" y="38771"/>
                  </a:cubicBezTo>
                  <a:cubicBezTo>
                    <a:pt x="44706" y="39945"/>
                    <a:pt x="50128" y="41525"/>
                    <a:pt x="55415" y="43505"/>
                  </a:cubicBezTo>
                  <a:cubicBezTo>
                    <a:pt x="59583" y="45109"/>
                    <a:pt x="63296" y="47703"/>
                    <a:pt x="66234" y="51066"/>
                  </a:cubicBezTo>
                  <a:cubicBezTo>
                    <a:pt x="69418" y="54902"/>
                    <a:pt x="71041" y="59795"/>
                    <a:pt x="70783" y="64775"/>
                  </a:cubicBezTo>
                  <a:cubicBezTo>
                    <a:pt x="70820" y="69520"/>
                    <a:pt x="69431" y="74168"/>
                    <a:pt x="66787" y="78114"/>
                  </a:cubicBezTo>
                  <a:cubicBezTo>
                    <a:pt x="63677" y="82393"/>
                    <a:pt x="59410" y="85694"/>
                    <a:pt x="54493" y="87643"/>
                  </a:cubicBezTo>
                  <a:cubicBezTo>
                    <a:pt x="48179" y="90139"/>
                    <a:pt x="41423" y="91331"/>
                    <a:pt x="34637" y="91147"/>
                  </a:cubicBezTo>
                  <a:cubicBezTo>
                    <a:pt x="27930" y="91159"/>
                    <a:pt x="21266" y="90182"/>
                    <a:pt x="14842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42">
              <a:extLst>
                <a:ext uri="{FF2B5EF4-FFF2-40B4-BE49-F238E27FC236}">
                  <a16:creationId xmlns:a16="http://schemas.microsoft.com/office/drawing/2014/main" id="{3AA9645F-FBAF-A9FE-4B08-D065E523CDF9}"/>
                </a:ext>
              </a:extLst>
            </p:cNvPr>
            <p:cNvSpPr/>
            <p:nvPr/>
          </p:nvSpPr>
          <p:spPr>
            <a:xfrm>
              <a:off x="9766288" y="695180"/>
              <a:ext cx="251777" cy="231819"/>
            </a:xfrm>
            <a:custGeom>
              <a:avLst/>
              <a:gdLst>
                <a:gd name="connsiteX0" fmla="*/ 185161 w 251777"/>
                <a:gd name="connsiteY0" fmla="*/ 231411 h 231819"/>
                <a:gd name="connsiteX1" fmla="*/ 251306 w 251777"/>
                <a:gd name="connsiteY1" fmla="*/ 231411 h 231819"/>
                <a:gd name="connsiteX2" fmla="*/ 251306 w 251777"/>
                <a:gd name="connsiteY2" fmla="*/ 110493 h 231819"/>
                <a:gd name="connsiteX3" fmla="*/ 135491 w 251777"/>
                <a:gd name="connsiteY3" fmla="*/ -160 h 231819"/>
                <a:gd name="connsiteX4" fmla="*/ 112991 w 251777"/>
                <a:gd name="connsiteY4" fmla="*/ -160 h 231819"/>
                <a:gd name="connsiteX5" fmla="*/ -249 w 251777"/>
                <a:gd name="connsiteY5" fmla="*/ 118417 h 231819"/>
                <a:gd name="connsiteX6" fmla="*/ 112991 w 251777"/>
                <a:gd name="connsiteY6" fmla="*/ 231657 h 231819"/>
                <a:gd name="connsiteX7" fmla="*/ 185469 w 251777"/>
                <a:gd name="connsiteY7" fmla="*/ 198277 h 231819"/>
                <a:gd name="connsiteX8" fmla="*/ 124057 w 251777"/>
                <a:gd name="connsiteY8" fmla="*/ 176884 h 231819"/>
                <a:gd name="connsiteX9" fmla="*/ 62583 w 251777"/>
                <a:gd name="connsiteY9" fmla="*/ 115410 h 231819"/>
                <a:gd name="connsiteX10" fmla="*/ 124057 w 251777"/>
                <a:gd name="connsiteY10" fmla="*/ 53937 h 231819"/>
                <a:gd name="connsiteX11" fmla="*/ 185530 w 251777"/>
                <a:gd name="connsiteY11" fmla="*/ 115410 h 231819"/>
                <a:gd name="connsiteX12" fmla="*/ 124057 w 251777"/>
                <a:gd name="connsiteY12" fmla="*/ 176884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77" h="231819">
                  <a:moveTo>
                    <a:pt x="185161" y="231411"/>
                  </a:moveTo>
                  <a:lnTo>
                    <a:pt x="251306" y="231411"/>
                  </a:lnTo>
                  <a:cubicBezTo>
                    <a:pt x="251306" y="231411"/>
                    <a:pt x="251737" y="140737"/>
                    <a:pt x="251306" y="110493"/>
                  </a:cubicBezTo>
                  <a:cubicBezTo>
                    <a:pt x="248952" y="48368"/>
                    <a:pt x="197659" y="-639"/>
                    <a:pt x="135491" y="-160"/>
                  </a:cubicBezTo>
                  <a:lnTo>
                    <a:pt x="112991" y="-160"/>
                  </a:lnTo>
                  <a:cubicBezTo>
                    <a:pt x="48979" y="1316"/>
                    <a:pt x="-1724" y="54404"/>
                    <a:pt x="-249" y="118417"/>
                  </a:cubicBezTo>
                  <a:cubicBezTo>
                    <a:pt x="1177" y="180357"/>
                    <a:pt x="51051" y="230231"/>
                    <a:pt x="112991" y="231657"/>
                  </a:cubicBezTo>
                  <a:cubicBezTo>
                    <a:pt x="140870" y="231669"/>
                    <a:pt x="167358" y="219473"/>
                    <a:pt x="185469" y="198277"/>
                  </a:cubicBezTo>
                  <a:close/>
                  <a:moveTo>
                    <a:pt x="124057" y="176884"/>
                  </a:moveTo>
                  <a:cubicBezTo>
                    <a:pt x="90105" y="176884"/>
                    <a:pt x="62583" y="149362"/>
                    <a:pt x="62583" y="115410"/>
                  </a:cubicBezTo>
                  <a:cubicBezTo>
                    <a:pt x="62583" y="81459"/>
                    <a:pt x="90105" y="53937"/>
                    <a:pt x="124057" y="53937"/>
                  </a:cubicBezTo>
                  <a:cubicBezTo>
                    <a:pt x="158008" y="53937"/>
                    <a:pt x="185530" y="81459"/>
                    <a:pt x="185530" y="115410"/>
                  </a:cubicBezTo>
                  <a:cubicBezTo>
                    <a:pt x="185530" y="149362"/>
                    <a:pt x="158008" y="176884"/>
                    <a:pt x="124057" y="17688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43">
              <a:extLst>
                <a:ext uri="{FF2B5EF4-FFF2-40B4-BE49-F238E27FC236}">
                  <a16:creationId xmlns:a16="http://schemas.microsoft.com/office/drawing/2014/main" id="{CCE83383-D46B-5F32-E5A5-D16986931C2A}"/>
                </a:ext>
              </a:extLst>
            </p:cNvPr>
            <p:cNvSpPr/>
            <p:nvPr/>
          </p:nvSpPr>
          <p:spPr>
            <a:xfrm>
              <a:off x="10044766" y="623259"/>
              <a:ext cx="251805" cy="303251"/>
            </a:xfrm>
            <a:custGeom>
              <a:avLst/>
              <a:gdLst>
                <a:gd name="connsiteX0" fmla="*/ 66145 w 251805"/>
                <a:gd name="connsiteY0" fmla="*/ -163 h 303251"/>
                <a:gd name="connsiteX1" fmla="*/ -62 w 251805"/>
                <a:gd name="connsiteY1" fmla="*/ -163 h 303251"/>
                <a:gd name="connsiteX2" fmla="*/ -62 w 251805"/>
                <a:gd name="connsiteY2" fmla="*/ 192433 h 303251"/>
                <a:gd name="connsiteX3" fmla="*/ 115754 w 251805"/>
                <a:gd name="connsiteY3" fmla="*/ 303085 h 303251"/>
                <a:gd name="connsiteX4" fmla="*/ 138254 w 251805"/>
                <a:gd name="connsiteY4" fmla="*/ 303085 h 303251"/>
                <a:gd name="connsiteX5" fmla="*/ 251494 w 251805"/>
                <a:gd name="connsiteY5" fmla="*/ 184509 h 303251"/>
                <a:gd name="connsiteX6" fmla="*/ 138254 w 251805"/>
                <a:gd name="connsiteY6" fmla="*/ 71269 h 303251"/>
                <a:gd name="connsiteX7" fmla="*/ 65838 w 251805"/>
                <a:gd name="connsiteY7" fmla="*/ 104588 h 303251"/>
                <a:gd name="connsiteX8" fmla="*/ 127188 w 251805"/>
                <a:gd name="connsiteY8" fmla="*/ 126042 h 303251"/>
                <a:gd name="connsiteX9" fmla="*/ 188662 w 251805"/>
                <a:gd name="connsiteY9" fmla="*/ 187515 h 303251"/>
                <a:gd name="connsiteX10" fmla="*/ 127188 w 251805"/>
                <a:gd name="connsiteY10" fmla="*/ 248989 h 303251"/>
                <a:gd name="connsiteX11" fmla="*/ 65715 w 251805"/>
                <a:gd name="connsiteY11" fmla="*/ 187515 h 303251"/>
                <a:gd name="connsiteX12" fmla="*/ 127188 w 251805"/>
                <a:gd name="connsiteY12" fmla="*/ 126042 h 3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05" h="303251">
                  <a:moveTo>
                    <a:pt x="66145" y="-163"/>
                  </a:moveTo>
                  <a:lnTo>
                    <a:pt x="-62" y="-163"/>
                  </a:lnTo>
                  <a:cubicBezTo>
                    <a:pt x="-62" y="-163"/>
                    <a:pt x="-553" y="162188"/>
                    <a:pt x="-62" y="192433"/>
                  </a:cubicBezTo>
                  <a:cubicBezTo>
                    <a:pt x="2330" y="254540"/>
                    <a:pt x="53605" y="303528"/>
                    <a:pt x="115754" y="303085"/>
                  </a:cubicBezTo>
                  <a:lnTo>
                    <a:pt x="138254" y="303085"/>
                  </a:lnTo>
                  <a:cubicBezTo>
                    <a:pt x="202266" y="301610"/>
                    <a:pt x="252969" y="248522"/>
                    <a:pt x="251494" y="184509"/>
                  </a:cubicBezTo>
                  <a:cubicBezTo>
                    <a:pt x="250067" y="122569"/>
                    <a:pt x="200194" y="72695"/>
                    <a:pt x="138254" y="71269"/>
                  </a:cubicBezTo>
                  <a:cubicBezTo>
                    <a:pt x="110400" y="71220"/>
                    <a:pt x="83923" y="83398"/>
                    <a:pt x="65838" y="104588"/>
                  </a:cubicBezTo>
                  <a:close/>
                  <a:moveTo>
                    <a:pt x="127188" y="126042"/>
                  </a:moveTo>
                  <a:cubicBezTo>
                    <a:pt x="161140" y="126042"/>
                    <a:pt x="188662" y="153564"/>
                    <a:pt x="188662" y="187515"/>
                  </a:cubicBezTo>
                  <a:cubicBezTo>
                    <a:pt x="188662" y="221467"/>
                    <a:pt x="161140" y="248989"/>
                    <a:pt x="127188" y="248989"/>
                  </a:cubicBezTo>
                  <a:cubicBezTo>
                    <a:pt x="93237" y="248989"/>
                    <a:pt x="65715" y="221467"/>
                    <a:pt x="65715" y="187515"/>
                  </a:cubicBezTo>
                  <a:cubicBezTo>
                    <a:pt x="65715" y="153564"/>
                    <a:pt x="93237" y="126042"/>
                    <a:pt x="127188" y="126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44">
              <a:extLst>
                <a:ext uri="{FF2B5EF4-FFF2-40B4-BE49-F238E27FC236}">
                  <a16:creationId xmlns:a16="http://schemas.microsoft.com/office/drawing/2014/main" id="{A3E3BBB5-D911-4D34-B7FB-08830B075CFB}"/>
                </a:ext>
              </a:extLst>
            </p:cNvPr>
            <p:cNvSpPr/>
            <p:nvPr/>
          </p:nvSpPr>
          <p:spPr>
            <a:xfrm>
              <a:off x="10325555" y="691741"/>
              <a:ext cx="239352" cy="230709"/>
            </a:xfrm>
            <a:custGeom>
              <a:avLst/>
              <a:gdLst>
                <a:gd name="connsiteX0" fmla="*/ 71146 w 239352"/>
                <a:gd name="connsiteY0" fmla="*/ 131267 h 230709"/>
                <a:gd name="connsiteX1" fmla="*/ 239030 w 239352"/>
                <a:gd name="connsiteY1" fmla="*/ 131267 h 230709"/>
                <a:gd name="connsiteX2" fmla="*/ 209338 w 239352"/>
                <a:gd name="connsiteY2" fmla="*/ 35000 h 230709"/>
                <a:gd name="connsiteX3" fmla="*/ 118726 w 239352"/>
                <a:gd name="connsiteY3" fmla="*/ -163 h 230709"/>
                <a:gd name="connsiteX4" fmla="*/ 32664 w 239352"/>
                <a:gd name="connsiteY4" fmla="*/ 31680 h 230709"/>
                <a:gd name="connsiteX5" fmla="*/ -225 w 239352"/>
                <a:gd name="connsiteY5" fmla="*/ 112641 h 230709"/>
                <a:gd name="connsiteX6" fmla="*/ 34938 w 239352"/>
                <a:gd name="connsiteY6" fmla="*/ 198704 h 230709"/>
                <a:gd name="connsiteX7" fmla="*/ 128993 w 239352"/>
                <a:gd name="connsiteY7" fmla="*/ 230547 h 230709"/>
                <a:gd name="connsiteX8" fmla="*/ 165323 w 239352"/>
                <a:gd name="connsiteY8" fmla="*/ 230547 h 230709"/>
                <a:gd name="connsiteX9" fmla="*/ 198642 w 239352"/>
                <a:gd name="connsiteY9" fmla="*/ 181368 h 230709"/>
                <a:gd name="connsiteX10" fmla="*/ 139381 w 239352"/>
                <a:gd name="connsiteY10" fmla="*/ 181368 h 230709"/>
                <a:gd name="connsiteX11" fmla="*/ 71146 w 239352"/>
                <a:gd name="connsiteY11" fmla="*/ 131267 h 230709"/>
                <a:gd name="connsiteX12" fmla="*/ 87006 w 239352"/>
                <a:gd name="connsiteY12" fmla="*/ 57499 h 230709"/>
                <a:gd name="connsiteX13" fmla="*/ 120694 w 239352"/>
                <a:gd name="connsiteY13" fmla="*/ 45819 h 230709"/>
                <a:gd name="connsiteX14" fmla="*/ 153582 w 239352"/>
                <a:gd name="connsiteY14" fmla="*/ 57069 h 230709"/>
                <a:gd name="connsiteX15" fmla="*/ 169073 w 239352"/>
                <a:gd name="connsiteY15" fmla="*/ 88174 h 230709"/>
                <a:gd name="connsiteX16" fmla="*/ 69548 w 239352"/>
                <a:gd name="connsiteY16" fmla="*/ 88174 h 230709"/>
                <a:gd name="connsiteX17" fmla="*/ 87129 w 239352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52" h="230709">
                  <a:moveTo>
                    <a:pt x="71146" y="131267"/>
                  </a:moveTo>
                  <a:lnTo>
                    <a:pt x="239030" y="131267"/>
                  </a:lnTo>
                  <a:cubicBezTo>
                    <a:pt x="239811" y="90572"/>
                    <a:pt x="229913" y="58483"/>
                    <a:pt x="209338" y="35000"/>
                  </a:cubicBezTo>
                  <a:cubicBezTo>
                    <a:pt x="188763" y="11517"/>
                    <a:pt x="158561" y="-206"/>
                    <a:pt x="118726" y="-163"/>
                  </a:cubicBezTo>
                  <a:cubicBezTo>
                    <a:pt x="83115" y="-163"/>
                    <a:pt x="54425" y="10454"/>
                    <a:pt x="32664" y="31680"/>
                  </a:cubicBezTo>
                  <a:cubicBezTo>
                    <a:pt x="10748" y="52803"/>
                    <a:pt x="-1202" y="82218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129" y="230547"/>
                    <a:pt x="128993" y="230547"/>
                  </a:cubicBezTo>
                  <a:lnTo>
                    <a:pt x="165323" y="230547"/>
                  </a:lnTo>
                  <a:lnTo>
                    <a:pt x="198642" y="181368"/>
                  </a:lnTo>
                  <a:lnTo>
                    <a:pt x="139381" y="181368"/>
                  </a:lnTo>
                  <a:cubicBezTo>
                    <a:pt x="96473" y="181491"/>
                    <a:pt x="71146" y="151615"/>
                    <a:pt x="71146" y="131267"/>
                  </a:cubicBezTo>
                  <a:close/>
                  <a:moveTo>
                    <a:pt x="87006" y="57499"/>
                  </a:moveTo>
                  <a:cubicBezTo>
                    <a:pt x="96381" y="49526"/>
                    <a:pt x="108399" y="45364"/>
                    <a:pt x="120694" y="45819"/>
                  </a:cubicBezTo>
                  <a:cubicBezTo>
                    <a:pt x="132675" y="45346"/>
                    <a:pt x="144398" y="49360"/>
                    <a:pt x="153582" y="57069"/>
                  </a:cubicBezTo>
                  <a:cubicBezTo>
                    <a:pt x="162483" y="65116"/>
                    <a:pt x="168016" y="76224"/>
                    <a:pt x="169073" y="88174"/>
                  </a:cubicBezTo>
                  <a:lnTo>
                    <a:pt x="69548" y="88174"/>
                  </a:lnTo>
                  <a:cubicBezTo>
                    <a:pt x="71908" y="76292"/>
                    <a:pt x="78080" y="65497"/>
                    <a:pt x="87129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45">
              <a:extLst>
                <a:ext uri="{FF2B5EF4-FFF2-40B4-BE49-F238E27FC236}">
                  <a16:creationId xmlns:a16="http://schemas.microsoft.com/office/drawing/2014/main" id="{ACDF4678-42BA-F13E-7A3A-59919C167A0F}"/>
                </a:ext>
              </a:extLst>
            </p:cNvPr>
            <p:cNvSpPr/>
            <p:nvPr/>
          </p:nvSpPr>
          <p:spPr>
            <a:xfrm>
              <a:off x="10595356" y="700409"/>
              <a:ext cx="66145" cy="222164"/>
            </a:xfrm>
            <a:custGeom>
              <a:avLst/>
              <a:gdLst>
                <a:gd name="connsiteX0" fmla="*/ 0 w 66145"/>
                <a:gd name="connsiteY0" fmla="*/ 0 h 222164"/>
                <a:gd name="connsiteX1" fmla="*/ 66145 w 66145"/>
                <a:gd name="connsiteY1" fmla="*/ 0 h 222164"/>
                <a:gd name="connsiteX2" fmla="*/ 66145 w 66145"/>
                <a:gd name="connsiteY2" fmla="*/ 222165 h 222164"/>
                <a:gd name="connsiteX3" fmla="*/ 0 w 66145"/>
                <a:gd name="connsiteY3" fmla="*/ 222165 h 22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22164">
                  <a:moveTo>
                    <a:pt x="0" y="0"/>
                  </a:moveTo>
                  <a:lnTo>
                    <a:pt x="66145" y="0"/>
                  </a:lnTo>
                  <a:lnTo>
                    <a:pt x="66145" y="222165"/>
                  </a:lnTo>
                  <a:lnTo>
                    <a:pt x="0" y="222165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46">
              <a:extLst>
                <a:ext uri="{FF2B5EF4-FFF2-40B4-BE49-F238E27FC236}">
                  <a16:creationId xmlns:a16="http://schemas.microsoft.com/office/drawing/2014/main" id="{845AB086-2B95-F075-8B67-647AA2188D6E}"/>
                </a:ext>
              </a:extLst>
            </p:cNvPr>
            <p:cNvSpPr/>
            <p:nvPr/>
          </p:nvSpPr>
          <p:spPr>
            <a:xfrm>
              <a:off x="10594096" y="620842"/>
              <a:ext cx="69347" cy="69361"/>
            </a:xfrm>
            <a:custGeom>
              <a:avLst/>
              <a:gdLst>
                <a:gd name="connsiteX0" fmla="*/ 68969 w 69347"/>
                <a:gd name="connsiteY0" fmla="*/ 31945 h 69361"/>
                <a:gd name="connsiteX1" fmla="*/ 36978 w 69347"/>
                <a:gd name="connsiteY1" fmla="*/ 69100 h 69361"/>
                <a:gd name="connsiteX2" fmla="*/ -182 w 69347"/>
                <a:gd name="connsiteY2" fmla="*/ 37109 h 69361"/>
                <a:gd name="connsiteX3" fmla="*/ 31815 w 69347"/>
                <a:gd name="connsiteY3" fmla="*/ -45 h 69361"/>
                <a:gd name="connsiteX4" fmla="*/ 34421 w 69347"/>
                <a:gd name="connsiteY4" fmla="*/ -144 h 69361"/>
                <a:gd name="connsiteX5" fmla="*/ 68969 w 69347"/>
                <a:gd name="connsiteY5" fmla="*/ 31945 h 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" h="69361">
                  <a:moveTo>
                    <a:pt x="68969" y="31945"/>
                  </a:moveTo>
                  <a:cubicBezTo>
                    <a:pt x="70395" y="51039"/>
                    <a:pt x="56072" y="67674"/>
                    <a:pt x="36978" y="69100"/>
                  </a:cubicBezTo>
                  <a:cubicBezTo>
                    <a:pt x="17879" y="70526"/>
                    <a:pt x="1244" y="56203"/>
                    <a:pt x="-182" y="37109"/>
                  </a:cubicBezTo>
                  <a:cubicBezTo>
                    <a:pt x="-1608" y="18016"/>
                    <a:pt x="12715" y="1381"/>
                    <a:pt x="31815" y="-45"/>
                  </a:cubicBezTo>
                  <a:cubicBezTo>
                    <a:pt x="32681" y="-113"/>
                    <a:pt x="33548" y="-144"/>
                    <a:pt x="34421" y="-144"/>
                  </a:cubicBezTo>
                  <a:cubicBezTo>
                    <a:pt x="52802" y="-765"/>
                    <a:pt x="68238" y="13571"/>
                    <a:pt x="68969" y="31945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47">
              <a:extLst>
                <a:ext uri="{FF2B5EF4-FFF2-40B4-BE49-F238E27FC236}">
                  <a16:creationId xmlns:a16="http://schemas.microsoft.com/office/drawing/2014/main" id="{20EE98E1-B5C8-EA1E-E826-6ED7A2CBCA3B}"/>
                </a:ext>
              </a:extLst>
            </p:cNvPr>
            <p:cNvSpPr/>
            <p:nvPr/>
          </p:nvSpPr>
          <p:spPr>
            <a:xfrm>
              <a:off x="10713200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48">
              <a:extLst>
                <a:ext uri="{FF2B5EF4-FFF2-40B4-BE49-F238E27FC236}">
                  <a16:creationId xmlns:a16="http://schemas.microsoft.com/office/drawing/2014/main" id="{B480BD87-74C5-2D85-452F-DF850173FC4A}"/>
                </a:ext>
              </a:extLst>
            </p:cNvPr>
            <p:cNvSpPr/>
            <p:nvPr/>
          </p:nvSpPr>
          <p:spPr>
            <a:xfrm>
              <a:off x="10831106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49">
              <a:extLst>
                <a:ext uri="{FF2B5EF4-FFF2-40B4-BE49-F238E27FC236}">
                  <a16:creationId xmlns:a16="http://schemas.microsoft.com/office/drawing/2014/main" id="{8CDEA55D-B0FD-1011-91C1-ECC5F308E05C}"/>
                </a:ext>
              </a:extLst>
            </p:cNvPr>
            <p:cNvSpPr/>
            <p:nvPr/>
          </p:nvSpPr>
          <p:spPr>
            <a:xfrm>
              <a:off x="10925413" y="691741"/>
              <a:ext cx="239361" cy="230709"/>
            </a:xfrm>
            <a:custGeom>
              <a:avLst/>
              <a:gdLst>
                <a:gd name="connsiteX0" fmla="*/ 71145 w 239361"/>
                <a:gd name="connsiteY0" fmla="*/ 131267 h 230709"/>
                <a:gd name="connsiteX1" fmla="*/ 239029 w 239361"/>
                <a:gd name="connsiteY1" fmla="*/ 131267 h 230709"/>
                <a:gd name="connsiteX2" fmla="*/ 209399 w 239361"/>
                <a:gd name="connsiteY2" fmla="*/ 35000 h 230709"/>
                <a:gd name="connsiteX3" fmla="*/ 118664 w 239361"/>
                <a:gd name="connsiteY3" fmla="*/ -163 h 230709"/>
                <a:gd name="connsiteX4" fmla="*/ 32602 w 239361"/>
                <a:gd name="connsiteY4" fmla="*/ 31680 h 230709"/>
                <a:gd name="connsiteX5" fmla="*/ -225 w 239361"/>
                <a:gd name="connsiteY5" fmla="*/ 112641 h 230709"/>
                <a:gd name="connsiteX6" fmla="*/ 34938 w 239361"/>
                <a:gd name="connsiteY6" fmla="*/ 198704 h 230709"/>
                <a:gd name="connsiteX7" fmla="*/ 128992 w 239361"/>
                <a:gd name="connsiteY7" fmla="*/ 230547 h 230709"/>
                <a:gd name="connsiteX8" fmla="*/ 165323 w 239361"/>
                <a:gd name="connsiteY8" fmla="*/ 230547 h 230709"/>
                <a:gd name="connsiteX9" fmla="*/ 198641 w 239361"/>
                <a:gd name="connsiteY9" fmla="*/ 181368 h 230709"/>
                <a:gd name="connsiteX10" fmla="*/ 139135 w 239361"/>
                <a:gd name="connsiteY10" fmla="*/ 181368 h 230709"/>
                <a:gd name="connsiteX11" fmla="*/ 71145 w 239361"/>
                <a:gd name="connsiteY11" fmla="*/ 131267 h 230709"/>
                <a:gd name="connsiteX12" fmla="*/ 87067 w 239361"/>
                <a:gd name="connsiteY12" fmla="*/ 57499 h 230709"/>
                <a:gd name="connsiteX13" fmla="*/ 120754 w 239361"/>
                <a:gd name="connsiteY13" fmla="*/ 45819 h 230709"/>
                <a:gd name="connsiteX14" fmla="*/ 153643 w 239361"/>
                <a:gd name="connsiteY14" fmla="*/ 57069 h 230709"/>
                <a:gd name="connsiteX15" fmla="*/ 169134 w 239361"/>
                <a:gd name="connsiteY15" fmla="*/ 88174 h 230709"/>
                <a:gd name="connsiteX16" fmla="*/ 69486 w 239361"/>
                <a:gd name="connsiteY16" fmla="*/ 88174 h 230709"/>
                <a:gd name="connsiteX17" fmla="*/ 87067 w 239361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61" h="230709">
                  <a:moveTo>
                    <a:pt x="71145" y="131267"/>
                  </a:moveTo>
                  <a:lnTo>
                    <a:pt x="239029" y="131267"/>
                  </a:lnTo>
                  <a:cubicBezTo>
                    <a:pt x="239890" y="90572"/>
                    <a:pt x="230011" y="58483"/>
                    <a:pt x="209399" y="35000"/>
                  </a:cubicBezTo>
                  <a:cubicBezTo>
                    <a:pt x="188787" y="11517"/>
                    <a:pt x="158542" y="-206"/>
                    <a:pt x="118664" y="-163"/>
                  </a:cubicBezTo>
                  <a:cubicBezTo>
                    <a:pt x="83053" y="-163"/>
                    <a:pt x="54363" y="10454"/>
                    <a:pt x="32602" y="31680"/>
                  </a:cubicBezTo>
                  <a:cubicBezTo>
                    <a:pt x="10729" y="52827"/>
                    <a:pt x="-1197" y="82230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067" y="230547"/>
                    <a:pt x="128992" y="230547"/>
                  </a:cubicBezTo>
                  <a:lnTo>
                    <a:pt x="165323" y="230547"/>
                  </a:lnTo>
                  <a:lnTo>
                    <a:pt x="198641" y="181368"/>
                  </a:lnTo>
                  <a:lnTo>
                    <a:pt x="139135" y="181368"/>
                  </a:lnTo>
                  <a:cubicBezTo>
                    <a:pt x="96718" y="181491"/>
                    <a:pt x="71145" y="151615"/>
                    <a:pt x="71145" y="131267"/>
                  </a:cubicBezTo>
                  <a:close/>
                  <a:moveTo>
                    <a:pt x="87067" y="57499"/>
                  </a:moveTo>
                  <a:cubicBezTo>
                    <a:pt x="96442" y="49526"/>
                    <a:pt x="108460" y="45364"/>
                    <a:pt x="120754" y="45819"/>
                  </a:cubicBezTo>
                  <a:cubicBezTo>
                    <a:pt x="132729" y="45370"/>
                    <a:pt x="144446" y="49378"/>
                    <a:pt x="153643" y="57069"/>
                  </a:cubicBezTo>
                  <a:cubicBezTo>
                    <a:pt x="162544" y="65116"/>
                    <a:pt x="168077" y="76224"/>
                    <a:pt x="169134" y="88174"/>
                  </a:cubicBezTo>
                  <a:lnTo>
                    <a:pt x="69486" y="88174"/>
                  </a:lnTo>
                  <a:cubicBezTo>
                    <a:pt x="71822" y="76279"/>
                    <a:pt x="78000" y="65478"/>
                    <a:pt x="87067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E7C96B5-2A7B-5475-621D-2A1E2F513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5995" y="0"/>
            <a:ext cx="5686005" cy="6858000"/>
          </a:xfrm>
          <a:custGeom>
            <a:avLst/>
            <a:gdLst>
              <a:gd name="connsiteX0" fmla="*/ 437830 w 5686005"/>
              <a:gd name="connsiteY0" fmla="*/ 0 h 6858000"/>
              <a:gd name="connsiteX1" fmla="*/ 5686005 w 5686005"/>
              <a:gd name="connsiteY1" fmla="*/ 0 h 6858000"/>
              <a:gd name="connsiteX2" fmla="*/ 5686005 w 5686005"/>
              <a:gd name="connsiteY2" fmla="*/ 6858000 h 6858000"/>
              <a:gd name="connsiteX3" fmla="*/ 4011205 w 5686005"/>
              <a:gd name="connsiteY3" fmla="*/ 6858000 h 6858000"/>
              <a:gd name="connsiteX4" fmla="*/ 3872275 w 5686005"/>
              <a:gd name="connsiteY4" fmla="*/ 6791026 h 6858000"/>
              <a:gd name="connsiteX5" fmla="*/ 855374 w 5686005"/>
              <a:gd name="connsiteY5" fmla="*/ 4689366 h 6858000"/>
              <a:gd name="connsiteX6" fmla="*/ 806 w 5686005"/>
              <a:gd name="connsiteY6" fmla="*/ 2932789 h 6858000"/>
              <a:gd name="connsiteX7" fmla="*/ 857679 w 5686005"/>
              <a:gd name="connsiteY7" fmla="*/ 653898 h 6858000"/>
              <a:gd name="connsiteX8" fmla="*/ 1357081 w 5686005"/>
              <a:gd name="connsiteY8" fmla="*/ 94986 h 6858000"/>
              <a:gd name="connsiteX9" fmla="*/ 1457636 w 5686005"/>
              <a:gd name="connsiteY9" fmla="*/ 1 h 6858000"/>
              <a:gd name="connsiteX10" fmla="*/ 470804 w 5686005"/>
              <a:gd name="connsiteY10" fmla="*/ 1 h 6858000"/>
              <a:gd name="connsiteX11" fmla="*/ 452926 w 5686005"/>
              <a:gd name="connsiteY11" fmla="*/ 36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6005" h="6858000">
                <a:moveTo>
                  <a:pt x="437830" y="0"/>
                </a:moveTo>
                <a:lnTo>
                  <a:pt x="5686005" y="0"/>
                </a:lnTo>
                <a:lnTo>
                  <a:pt x="5686005" y="6858000"/>
                </a:lnTo>
                <a:lnTo>
                  <a:pt x="4011205" y="6858000"/>
                </a:lnTo>
                <a:lnTo>
                  <a:pt x="3872275" y="6791026"/>
                </a:lnTo>
                <a:cubicBezTo>
                  <a:pt x="2556104" y="6141915"/>
                  <a:pt x="1526558" y="5426513"/>
                  <a:pt x="855374" y="4689366"/>
                </a:cubicBezTo>
                <a:cubicBezTo>
                  <a:pt x="309281" y="4089671"/>
                  <a:pt x="13821" y="3482364"/>
                  <a:pt x="806" y="2932789"/>
                </a:cubicBezTo>
                <a:cubicBezTo>
                  <a:pt x="-17324" y="2167258"/>
                  <a:pt x="270720" y="1400263"/>
                  <a:pt x="857679" y="653898"/>
                </a:cubicBezTo>
                <a:cubicBezTo>
                  <a:pt x="1005317" y="465910"/>
                  <a:pt x="1172041" y="279429"/>
                  <a:pt x="1357081" y="94986"/>
                </a:cubicBezTo>
                <a:lnTo>
                  <a:pt x="1457636" y="1"/>
                </a:lnTo>
                <a:lnTo>
                  <a:pt x="470804" y="1"/>
                </a:lnTo>
                <a:cubicBezTo>
                  <a:pt x="468182" y="3466"/>
                  <a:pt x="462078" y="4580"/>
                  <a:pt x="452926" y="3636"/>
                </a:cubicBezTo>
                <a:close/>
              </a:path>
            </a:pathLst>
          </a:custGeom>
          <a:blipFill>
            <a:blip r:embed="rId2"/>
            <a:srcRect/>
            <a:stretch>
              <a:fillRect l="-40459" r="-4045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0D78045-45B5-823F-6A14-C70852E46575}"/>
              </a:ext>
            </a:extLst>
          </p:cNvPr>
          <p:cNvSpPr/>
          <p:nvPr userDrawn="1"/>
        </p:nvSpPr>
        <p:spPr>
          <a:xfrm flipV="1">
            <a:off x="6012716" y="0"/>
            <a:ext cx="4595926" cy="6858000"/>
          </a:xfrm>
          <a:custGeom>
            <a:avLst/>
            <a:gdLst>
              <a:gd name="connsiteX0" fmla="*/ 1055524 w 4595926"/>
              <a:gd name="connsiteY0" fmla="*/ 6845350 h 6845350"/>
              <a:gd name="connsiteX1" fmla="*/ 2042356 w 4595926"/>
              <a:gd name="connsiteY1" fmla="*/ 6845350 h 6845350"/>
              <a:gd name="connsiteX2" fmla="*/ 1941801 w 4595926"/>
              <a:gd name="connsiteY2" fmla="*/ 6750540 h 6845350"/>
              <a:gd name="connsiteX3" fmla="*/ 1442399 w 4595926"/>
              <a:gd name="connsiteY3" fmla="*/ 6192659 h 6845350"/>
              <a:gd name="connsiteX4" fmla="*/ 585526 w 4595926"/>
              <a:gd name="connsiteY4" fmla="*/ 3917972 h 6845350"/>
              <a:gd name="connsiteX5" fmla="*/ 1440094 w 4595926"/>
              <a:gd name="connsiteY5" fmla="*/ 2164634 h 6845350"/>
              <a:gd name="connsiteX6" fmla="*/ 4456995 w 4595926"/>
              <a:gd name="connsiteY6" fmla="*/ 66851 h 6845350"/>
              <a:gd name="connsiteX7" fmla="*/ 4595926 w 4595926"/>
              <a:gd name="connsiteY7" fmla="*/ 0 h 6845350"/>
              <a:gd name="connsiteX8" fmla="*/ 2908410 w 4595926"/>
              <a:gd name="connsiteY8" fmla="*/ 0 h 6845350"/>
              <a:gd name="connsiteX9" fmla="*/ 2902992 w 4595926"/>
              <a:gd name="connsiteY9" fmla="*/ 3327 h 6845350"/>
              <a:gd name="connsiteX10" fmla="*/ 1093058 w 4595926"/>
              <a:gd name="connsiteY10" fmla="*/ 1464521 h 6845350"/>
              <a:gd name="connsiteX11" fmla="*/ 1201 w 4595926"/>
              <a:gd name="connsiteY11" fmla="*/ 3886585 h 6845350"/>
              <a:gd name="connsiteX12" fmla="*/ 929675 w 4595926"/>
              <a:gd name="connsiteY12" fmla="*/ 6679323 h 68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5926" h="6845350">
                <a:moveTo>
                  <a:pt x="1055524" y="6845350"/>
                </a:moveTo>
                <a:lnTo>
                  <a:pt x="2042356" y="6845350"/>
                </a:lnTo>
                <a:lnTo>
                  <a:pt x="1941801" y="6750540"/>
                </a:lnTo>
                <a:cubicBezTo>
                  <a:pt x="1756761" y="6566437"/>
                  <a:pt x="1590037" y="6380300"/>
                  <a:pt x="1442399" y="6192659"/>
                </a:cubicBezTo>
                <a:cubicBezTo>
                  <a:pt x="855440" y="5447671"/>
                  <a:pt x="567396" y="4682091"/>
                  <a:pt x="585526" y="3917972"/>
                </a:cubicBezTo>
                <a:cubicBezTo>
                  <a:pt x="598541" y="3369410"/>
                  <a:pt x="894001" y="2763223"/>
                  <a:pt x="1440094" y="2164634"/>
                </a:cubicBezTo>
                <a:cubicBezTo>
                  <a:pt x="2111278" y="1428847"/>
                  <a:pt x="3140824" y="714765"/>
                  <a:pt x="4456995" y="66851"/>
                </a:cubicBezTo>
                <a:lnTo>
                  <a:pt x="4595926" y="0"/>
                </a:lnTo>
                <a:lnTo>
                  <a:pt x="2908410" y="0"/>
                </a:lnTo>
                <a:lnTo>
                  <a:pt x="2902992" y="3327"/>
                </a:lnTo>
                <a:cubicBezTo>
                  <a:pt x="2162549" y="469615"/>
                  <a:pt x="1552597" y="960861"/>
                  <a:pt x="1093058" y="1464521"/>
                </a:cubicBezTo>
                <a:cubicBezTo>
                  <a:pt x="388444" y="2236727"/>
                  <a:pt x="20974" y="3052828"/>
                  <a:pt x="1201" y="3886585"/>
                </a:cubicBezTo>
                <a:cubicBezTo>
                  <a:pt x="-21976" y="4864561"/>
                  <a:pt x="290282" y="5802887"/>
                  <a:pt x="929675" y="6679323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D32BE0-C04B-F373-7294-AC4AE8AD66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352" y="2549525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présentation</a:t>
            </a:r>
            <a:endParaRPr lang="fr-FR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BCEF5EF-DF37-370E-1C13-1BE41AE72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352" y="3638780"/>
            <a:ext cx="4167187" cy="1089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>
                <a:solidFill>
                  <a:schemeClr val="accent3"/>
                </a:solidFill>
              </a:defRPr>
            </a:lvl1pPr>
            <a:lvl2pPr marL="457200" indent="0">
              <a:buNone/>
              <a:defRPr sz="4400" b="1">
                <a:solidFill>
                  <a:schemeClr val="tx2"/>
                </a:solidFill>
              </a:defRPr>
            </a:lvl2pPr>
            <a:lvl3pPr marL="914400" indent="0">
              <a:buNone/>
              <a:defRPr sz="4400" b="1">
                <a:solidFill>
                  <a:schemeClr val="tx2"/>
                </a:solidFill>
              </a:defRPr>
            </a:lvl3pPr>
            <a:lvl4pPr marL="1371600" indent="0">
              <a:buNone/>
              <a:defRPr sz="4400" b="1">
                <a:solidFill>
                  <a:schemeClr val="tx2"/>
                </a:solidFill>
              </a:defRPr>
            </a:lvl4pPr>
            <a:lvl5pPr marL="1828800" indent="0">
              <a:buNone/>
              <a:defRPr sz="4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45A19F-134C-CEF2-8A8C-35962F22B3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352" y="5287963"/>
            <a:ext cx="4167187" cy="1936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fr-FR" dirty="0"/>
          </a:p>
        </p:txBody>
      </p:sp>
      <p:grpSp>
        <p:nvGrpSpPr>
          <p:cNvPr id="7" name="Groupe 20">
            <a:extLst>
              <a:ext uri="{FF2B5EF4-FFF2-40B4-BE49-F238E27FC236}">
                <a16:creationId xmlns:a16="http://schemas.microsoft.com/office/drawing/2014/main" id="{4F5E5364-2DE4-76C0-51A4-4BB03769A057}"/>
              </a:ext>
            </a:extLst>
          </p:cNvPr>
          <p:cNvGrpSpPr/>
          <p:nvPr userDrawn="1"/>
        </p:nvGrpSpPr>
        <p:grpSpPr>
          <a:xfrm>
            <a:off x="6095659" y="1476430"/>
            <a:ext cx="1682760" cy="592803"/>
            <a:chOff x="9766288" y="469204"/>
            <a:chExt cx="1727453" cy="608547"/>
          </a:xfrm>
        </p:grpSpPr>
        <p:sp>
          <p:nvSpPr>
            <p:cNvPr id="8" name="Forme libre : forme 22">
              <a:extLst>
                <a:ext uri="{FF2B5EF4-FFF2-40B4-BE49-F238E27FC236}">
                  <a16:creationId xmlns:a16="http://schemas.microsoft.com/office/drawing/2014/main" id="{D013A95D-65EA-39CC-C60D-D4631B743035}"/>
                </a:ext>
              </a:extLst>
            </p:cNvPr>
            <p:cNvSpPr/>
            <p:nvPr/>
          </p:nvSpPr>
          <p:spPr>
            <a:xfrm>
              <a:off x="11043558" y="469204"/>
              <a:ext cx="450183" cy="302638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3">
              <a:extLst>
                <a:ext uri="{FF2B5EF4-FFF2-40B4-BE49-F238E27FC236}">
                  <a16:creationId xmlns:a16="http://schemas.microsoft.com/office/drawing/2014/main" id="{F6D03010-9E40-E225-B7A4-E7F2906947CE}"/>
                </a:ext>
              </a:extLst>
            </p:cNvPr>
            <p:cNvSpPr/>
            <p:nvPr/>
          </p:nvSpPr>
          <p:spPr>
            <a:xfrm>
              <a:off x="11270335" y="635062"/>
              <a:ext cx="126080" cy="111740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3D193774-6F55-F94E-90DD-2B6B3B967080}"/>
                </a:ext>
              </a:extLst>
            </p:cNvPr>
            <p:cNvSpPr/>
            <p:nvPr/>
          </p:nvSpPr>
          <p:spPr>
            <a:xfrm>
              <a:off x="11068991" y="521387"/>
              <a:ext cx="270069" cy="97815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CDAE9150-2A2A-F404-AE1E-FA98ECA8B6F1}"/>
                </a:ext>
              </a:extLst>
            </p:cNvPr>
            <p:cNvSpPr/>
            <p:nvPr/>
          </p:nvSpPr>
          <p:spPr>
            <a:xfrm>
              <a:off x="11338446" y="534430"/>
              <a:ext cx="77188" cy="79485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31">
              <a:extLst>
                <a:ext uri="{FF2B5EF4-FFF2-40B4-BE49-F238E27FC236}">
                  <a16:creationId xmlns:a16="http://schemas.microsoft.com/office/drawing/2014/main" id="{A9D62B40-5435-F68D-03A8-24226D18ADB1}"/>
                </a:ext>
              </a:extLst>
            </p:cNvPr>
            <p:cNvSpPr/>
            <p:nvPr/>
          </p:nvSpPr>
          <p:spPr>
            <a:xfrm>
              <a:off x="9770690" y="987612"/>
              <a:ext cx="96021" cy="88829"/>
            </a:xfrm>
            <a:custGeom>
              <a:avLst/>
              <a:gdLst>
                <a:gd name="connsiteX0" fmla="*/ 69922 w 96021"/>
                <a:gd name="connsiteY0" fmla="*/ 68072 h 88829"/>
                <a:gd name="connsiteX1" fmla="*/ 25477 w 96021"/>
                <a:gd name="connsiteY1" fmla="*/ 68072 h 88829"/>
                <a:gd name="connsiteX2" fmla="*/ 16748 w 96021"/>
                <a:gd name="connsiteY2" fmla="*/ 88666 h 88829"/>
                <a:gd name="connsiteX3" fmla="*/ -280 w 96021"/>
                <a:gd name="connsiteY3" fmla="*/ 88666 h 88829"/>
                <a:gd name="connsiteX4" fmla="*/ 39678 w 96021"/>
                <a:gd name="connsiteY4" fmla="*/ -163 h 88829"/>
                <a:gd name="connsiteX5" fmla="*/ 55906 w 96021"/>
                <a:gd name="connsiteY5" fmla="*/ -163 h 88829"/>
                <a:gd name="connsiteX6" fmla="*/ 95741 w 96021"/>
                <a:gd name="connsiteY6" fmla="*/ 88666 h 88829"/>
                <a:gd name="connsiteX7" fmla="*/ 78529 w 96021"/>
                <a:gd name="connsiteY7" fmla="*/ 88666 h 88829"/>
                <a:gd name="connsiteX8" fmla="*/ 64451 w 96021"/>
                <a:gd name="connsiteY8" fmla="*/ 55163 h 88829"/>
                <a:gd name="connsiteX9" fmla="*/ 47669 w 96021"/>
                <a:gd name="connsiteY9" fmla="*/ 16312 h 88829"/>
                <a:gd name="connsiteX10" fmla="*/ 31071 w 96021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21" h="88829">
                  <a:moveTo>
                    <a:pt x="69922" y="68072"/>
                  </a:moveTo>
                  <a:lnTo>
                    <a:pt x="25477" y="68072"/>
                  </a:lnTo>
                  <a:lnTo>
                    <a:pt x="16748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6" y="-163"/>
                  </a:lnTo>
                  <a:lnTo>
                    <a:pt x="95741" y="88666"/>
                  </a:lnTo>
                  <a:lnTo>
                    <a:pt x="78529" y="88666"/>
                  </a:lnTo>
                  <a:close/>
                  <a:moveTo>
                    <a:pt x="64451" y="55163"/>
                  </a:moveTo>
                  <a:lnTo>
                    <a:pt x="47669" y="16312"/>
                  </a:lnTo>
                  <a:lnTo>
                    <a:pt x="31071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59AC4362-3E03-78E9-F350-3A608E3EFC45}"/>
                </a:ext>
              </a:extLst>
            </p:cNvPr>
            <p:cNvSpPr/>
            <p:nvPr/>
          </p:nvSpPr>
          <p:spPr>
            <a:xfrm>
              <a:off x="9921546" y="986423"/>
              <a:ext cx="70781" cy="91206"/>
            </a:xfrm>
            <a:custGeom>
              <a:avLst/>
              <a:gdLst>
                <a:gd name="connsiteX0" fmla="*/ 14904 w 70781"/>
                <a:gd name="connsiteY0" fmla="*/ 88196 h 91206"/>
                <a:gd name="connsiteX1" fmla="*/ -280 w 70781"/>
                <a:gd name="connsiteY1" fmla="*/ 80450 h 91206"/>
                <a:gd name="connsiteX2" fmla="*/ 5437 w 70781"/>
                <a:gd name="connsiteY2" fmla="*/ 67602 h 91206"/>
                <a:gd name="connsiteX3" fmla="*/ 18838 w 70781"/>
                <a:gd name="connsiteY3" fmla="*/ 74672 h 91206"/>
                <a:gd name="connsiteX4" fmla="*/ 34760 w 70781"/>
                <a:gd name="connsiteY4" fmla="*/ 77377 h 91206"/>
                <a:gd name="connsiteX5" fmla="*/ 49513 w 70781"/>
                <a:gd name="connsiteY5" fmla="*/ 74180 h 91206"/>
                <a:gd name="connsiteX6" fmla="*/ 54431 w 70781"/>
                <a:gd name="connsiteY6" fmla="*/ 65820 h 91206"/>
                <a:gd name="connsiteX7" fmla="*/ 51665 w 70781"/>
                <a:gd name="connsiteY7" fmla="*/ 59672 h 91206"/>
                <a:gd name="connsiteX8" fmla="*/ 44780 w 70781"/>
                <a:gd name="connsiteY8" fmla="*/ 55861 h 91206"/>
                <a:gd name="connsiteX9" fmla="*/ 33346 w 70781"/>
                <a:gd name="connsiteY9" fmla="*/ 52664 h 91206"/>
                <a:gd name="connsiteX10" fmla="*/ 16932 w 70781"/>
                <a:gd name="connsiteY10" fmla="*/ 47869 h 91206"/>
                <a:gd name="connsiteX11" fmla="*/ 6113 w 70781"/>
                <a:gd name="connsiteY11" fmla="*/ 40308 h 91206"/>
                <a:gd name="connsiteX12" fmla="*/ 1625 w 70781"/>
                <a:gd name="connsiteY12" fmla="*/ 26354 h 91206"/>
                <a:gd name="connsiteX13" fmla="*/ 5621 w 70781"/>
                <a:gd name="connsiteY13" fmla="*/ 13014 h 91206"/>
                <a:gd name="connsiteX14" fmla="*/ 17916 w 70781"/>
                <a:gd name="connsiteY14" fmla="*/ 3424 h 91206"/>
                <a:gd name="connsiteX15" fmla="*/ 37649 w 70781"/>
                <a:gd name="connsiteY15" fmla="*/ -141 h 91206"/>
                <a:gd name="connsiteX16" fmla="*/ 53632 w 70781"/>
                <a:gd name="connsiteY16" fmla="*/ 1887 h 91206"/>
                <a:gd name="connsiteX17" fmla="*/ 67217 w 70781"/>
                <a:gd name="connsiteY17" fmla="*/ 7727 h 91206"/>
                <a:gd name="connsiteX18" fmla="*/ 61685 w 70781"/>
                <a:gd name="connsiteY18" fmla="*/ 20452 h 91206"/>
                <a:gd name="connsiteX19" fmla="*/ 49390 w 70781"/>
                <a:gd name="connsiteY19" fmla="*/ 15227 h 91206"/>
                <a:gd name="connsiteX20" fmla="*/ 37096 w 70781"/>
                <a:gd name="connsiteY20" fmla="*/ 13444 h 91206"/>
                <a:gd name="connsiteX21" fmla="*/ 22588 w 70781"/>
                <a:gd name="connsiteY21" fmla="*/ 16764 h 91206"/>
                <a:gd name="connsiteX22" fmla="*/ 17793 w 70781"/>
                <a:gd name="connsiteY22" fmla="*/ 25493 h 91206"/>
                <a:gd name="connsiteX23" fmla="*/ 20559 w 70781"/>
                <a:gd name="connsiteY23" fmla="*/ 31640 h 91206"/>
                <a:gd name="connsiteX24" fmla="*/ 27444 w 70781"/>
                <a:gd name="connsiteY24" fmla="*/ 35452 h 91206"/>
                <a:gd name="connsiteX25" fmla="*/ 38878 w 70781"/>
                <a:gd name="connsiteY25" fmla="*/ 38648 h 91206"/>
                <a:gd name="connsiteX26" fmla="*/ 55107 w 70781"/>
                <a:gd name="connsiteY26" fmla="*/ 43382 h 91206"/>
                <a:gd name="connsiteX27" fmla="*/ 65988 w 70781"/>
                <a:gd name="connsiteY27" fmla="*/ 50943 h 91206"/>
                <a:gd name="connsiteX28" fmla="*/ 70476 w 70781"/>
                <a:gd name="connsiteY28" fmla="*/ 64652 h 91206"/>
                <a:gd name="connsiteX29" fmla="*/ 66480 w 70781"/>
                <a:gd name="connsiteY29" fmla="*/ 77991 h 91206"/>
                <a:gd name="connsiteX30" fmla="*/ 54185 w 70781"/>
                <a:gd name="connsiteY30" fmla="*/ 87520 h 91206"/>
                <a:gd name="connsiteX31" fmla="*/ 34391 w 70781"/>
                <a:gd name="connsiteY31" fmla="*/ 91024 h 91206"/>
                <a:gd name="connsiteX32" fmla="*/ 14535 w 70781"/>
                <a:gd name="connsiteY32" fmla="*/ 88134 h 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781" h="91206">
                  <a:moveTo>
                    <a:pt x="14904" y="88196"/>
                  </a:moveTo>
                  <a:cubicBezTo>
                    <a:pt x="9371" y="86672"/>
                    <a:pt x="4201" y="84034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59" y="76436"/>
                    <a:pt x="29338" y="77352"/>
                    <a:pt x="34760" y="77377"/>
                  </a:cubicBezTo>
                  <a:cubicBezTo>
                    <a:pt x="39880" y="77727"/>
                    <a:pt x="44995" y="76621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49" y="63465"/>
                    <a:pt x="53441" y="61221"/>
                    <a:pt x="51665" y="59672"/>
                  </a:cubicBezTo>
                  <a:cubicBezTo>
                    <a:pt x="49655" y="57945"/>
                    <a:pt x="47312" y="56648"/>
                    <a:pt x="44780" y="55861"/>
                  </a:cubicBezTo>
                  <a:cubicBezTo>
                    <a:pt x="41952" y="54877"/>
                    <a:pt x="38202" y="53832"/>
                    <a:pt x="33346" y="52664"/>
                  </a:cubicBezTo>
                  <a:cubicBezTo>
                    <a:pt x="27782" y="51392"/>
                    <a:pt x="22305" y="49787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72" y="36355"/>
                    <a:pt x="1373" y="31395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1" y="3068"/>
                    <a:pt x="63044" y="5041"/>
                    <a:pt x="67217" y="7727"/>
                  </a:cubicBezTo>
                  <a:lnTo>
                    <a:pt x="61685" y="20452"/>
                  </a:lnTo>
                  <a:cubicBezTo>
                    <a:pt x="57830" y="18190"/>
                    <a:pt x="53693" y="16432"/>
                    <a:pt x="49390" y="15227"/>
                  </a:cubicBezTo>
                  <a:cubicBezTo>
                    <a:pt x="45395" y="14078"/>
                    <a:pt x="41257" y="13475"/>
                    <a:pt x="37096" y="13444"/>
                  </a:cubicBezTo>
                  <a:cubicBezTo>
                    <a:pt x="32036" y="13088"/>
                    <a:pt x="26989" y="14243"/>
                    <a:pt x="22588" y="16764"/>
                  </a:cubicBezTo>
                  <a:cubicBezTo>
                    <a:pt x="19588" y="18651"/>
                    <a:pt x="17781" y="21952"/>
                    <a:pt x="17793" y="25493"/>
                  </a:cubicBezTo>
                  <a:cubicBezTo>
                    <a:pt x="17744" y="27854"/>
                    <a:pt x="18764" y="30110"/>
                    <a:pt x="20559" y="31640"/>
                  </a:cubicBezTo>
                  <a:cubicBezTo>
                    <a:pt x="22569" y="33368"/>
                    <a:pt x="24912" y="34665"/>
                    <a:pt x="27444" y="35452"/>
                  </a:cubicBezTo>
                  <a:cubicBezTo>
                    <a:pt x="30272" y="36374"/>
                    <a:pt x="34083" y="37480"/>
                    <a:pt x="38878" y="38648"/>
                  </a:cubicBezTo>
                  <a:cubicBezTo>
                    <a:pt x="44399" y="39810"/>
                    <a:pt x="49827" y="41396"/>
                    <a:pt x="55107" y="43382"/>
                  </a:cubicBezTo>
                  <a:cubicBezTo>
                    <a:pt x="59287" y="44999"/>
                    <a:pt x="63019" y="47593"/>
                    <a:pt x="65988" y="50943"/>
                  </a:cubicBezTo>
                  <a:cubicBezTo>
                    <a:pt x="69129" y="54798"/>
                    <a:pt x="70728" y="59685"/>
                    <a:pt x="70476" y="64652"/>
                  </a:cubicBezTo>
                  <a:cubicBezTo>
                    <a:pt x="70513" y="69397"/>
                    <a:pt x="69123" y="74045"/>
                    <a:pt x="66480" y="77991"/>
                  </a:cubicBezTo>
                  <a:cubicBezTo>
                    <a:pt x="63382" y="82282"/>
                    <a:pt x="59115" y="85590"/>
                    <a:pt x="54185" y="87520"/>
                  </a:cubicBezTo>
                  <a:cubicBezTo>
                    <a:pt x="47896" y="90022"/>
                    <a:pt x="41159" y="91214"/>
                    <a:pt x="34391" y="91024"/>
                  </a:cubicBezTo>
                  <a:cubicBezTo>
                    <a:pt x="27666" y="91036"/>
                    <a:pt x="20977" y="90059"/>
                    <a:pt x="14535" y="8813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34">
              <a:extLst>
                <a:ext uri="{FF2B5EF4-FFF2-40B4-BE49-F238E27FC236}">
                  <a16:creationId xmlns:a16="http://schemas.microsoft.com/office/drawing/2014/main" id="{DD6A0BDD-29AF-3977-DF09-D9D8A1885D4D}"/>
                </a:ext>
              </a:extLst>
            </p:cNvPr>
            <p:cNvSpPr/>
            <p:nvPr/>
          </p:nvSpPr>
          <p:spPr>
            <a:xfrm>
              <a:off x="10052115" y="986054"/>
              <a:ext cx="71279" cy="91328"/>
            </a:xfrm>
            <a:custGeom>
              <a:avLst/>
              <a:gdLst>
                <a:gd name="connsiteX0" fmla="*/ 14904 w 71279"/>
                <a:gd name="connsiteY0" fmla="*/ 88565 h 91328"/>
                <a:gd name="connsiteX1" fmla="*/ -280 w 71279"/>
                <a:gd name="connsiteY1" fmla="*/ 80819 h 91328"/>
                <a:gd name="connsiteX2" fmla="*/ 5437 w 71279"/>
                <a:gd name="connsiteY2" fmla="*/ 67971 h 91328"/>
                <a:gd name="connsiteX3" fmla="*/ 18838 w 71279"/>
                <a:gd name="connsiteY3" fmla="*/ 75041 h 91328"/>
                <a:gd name="connsiteX4" fmla="*/ 34760 w 71279"/>
                <a:gd name="connsiteY4" fmla="*/ 77745 h 91328"/>
                <a:gd name="connsiteX5" fmla="*/ 49513 w 71279"/>
                <a:gd name="connsiteY5" fmla="*/ 74549 h 91328"/>
                <a:gd name="connsiteX6" fmla="*/ 54431 w 71279"/>
                <a:gd name="connsiteY6" fmla="*/ 66189 h 91328"/>
                <a:gd name="connsiteX7" fmla="*/ 51665 w 71279"/>
                <a:gd name="connsiteY7" fmla="*/ 60041 h 91328"/>
                <a:gd name="connsiteX8" fmla="*/ 44780 w 71279"/>
                <a:gd name="connsiteY8" fmla="*/ 56230 h 91328"/>
                <a:gd name="connsiteX9" fmla="*/ 33346 w 71279"/>
                <a:gd name="connsiteY9" fmla="*/ 53033 h 91328"/>
                <a:gd name="connsiteX10" fmla="*/ 17178 w 71279"/>
                <a:gd name="connsiteY10" fmla="*/ 47869 h 91328"/>
                <a:gd name="connsiteX11" fmla="*/ 6359 w 71279"/>
                <a:gd name="connsiteY11" fmla="*/ 40308 h 91328"/>
                <a:gd name="connsiteX12" fmla="*/ 1871 w 71279"/>
                <a:gd name="connsiteY12" fmla="*/ 26354 h 91328"/>
                <a:gd name="connsiteX13" fmla="*/ 5867 w 71279"/>
                <a:gd name="connsiteY13" fmla="*/ 13014 h 91328"/>
                <a:gd name="connsiteX14" fmla="*/ 18162 w 71279"/>
                <a:gd name="connsiteY14" fmla="*/ 3424 h 91328"/>
                <a:gd name="connsiteX15" fmla="*/ 37895 w 71279"/>
                <a:gd name="connsiteY15" fmla="*/ -141 h 91328"/>
                <a:gd name="connsiteX16" fmla="*/ 53878 w 71279"/>
                <a:gd name="connsiteY16" fmla="*/ 1887 h 91328"/>
                <a:gd name="connsiteX17" fmla="*/ 67463 w 71279"/>
                <a:gd name="connsiteY17" fmla="*/ 7727 h 91328"/>
                <a:gd name="connsiteX18" fmla="*/ 62238 w 71279"/>
                <a:gd name="connsiteY18" fmla="*/ 20575 h 91328"/>
                <a:gd name="connsiteX19" fmla="*/ 49943 w 71279"/>
                <a:gd name="connsiteY19" fmla="*/ 15350 h 91328"/>
                <a:gd name="connsiteX20" fmla="*/ 37649 w 71279"/>
                <a:gd name="connsiteY20" fmla="*/ 13567 h 91328"/>
                <a:gd name="connsiteX21" fmla="*/ 23080 w 71279"/>
                <a:gd name="connsiteY21" fmla="*/ 16887 h 91328"/>
                <a:gd name="connsiteX22" fmla="*/ 18346 w 71279"/>
                <a:gd name="connsiteY22" fmla="*/ 25616 h 91328"/>
                <a:gd name="connsiteX23" fmla="*/ 21051 w 71279"/>
                <a:gd name="connsiteY23" fmla="*/ 31763 h 91328"/>
                <a:gd name="connsiteX24" fmla="*/ 27998 w 71279"/>
                <a:gd name="connsiteY24" fmla="*/ 35575 h 91328"/>
                <a:gd name="connsiteX25" fmla="*/ 39432 w 71279"/>
                <a:gd name="connsiteY25" fmla="*/ 38771 h 91328"/>
                <a:gd name="connsiteX26" fmla="*/ 55661 w 71279"/>
                <a:gd name="connsiteY26" fmla="*/ 43505 h 91328"/>
                <a:gd name="connsiteX27" fmla="*/ 66480 w 71279"/>
                <a:gd name="connsiteY27" fmla="*/ 51066 h 91328"/>
                <a:gd name="connsiteX28" fmla="*/ 70967 w 71279"/>
                <a:gd name="connsiteY28" fmla="*/ 64775 h 91328"/>
                <a:gd name="connsiteX29" fmla="*/ 67033 w 71279"/>
                <a:gd name="connsiteY29" fmla="*/ 78114 h 91328"/>
                <a:gd name="connsiteX30" fmla="*/ 54738 w 71279"/>
                <a:gd name="connsiteY30" fmla="*/ 87643 h 91328"/>
                <a:gd name="connsiteX31" fmla="*/ 34883 w 71279"/>
                <a:gd name="connsiteY31" fmla="*/ 91147 h 91328"/>
                <a:gd name="connsiteX32" fmla="*/ 15088 w 7127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279" h="91328">
                  <a:moveTo>
                    <a:pt x="14904" y="88565"/>
                  </a:moveTo>
                  <a:cubicBezTo>
                    <a:pt x="9365" y="87053"/>
                    <a:pt x="4195" y="84415"/>
                    <a:pt x="-280" y="80819"/>
                  </a:cubicBezTo>
                  <a:lnTo>
                    <a:pt x="5437" y="67971"/>
                  </a:lnTo>
                  <a:cubicBezTo>
                    <a:pt x="9463" y="71088"/>
                    <a:pt x="13994" y="73479"/>
                    <a:pt x="18838" y="75041"/>
                  </a:cubicBezTo>
                  <a:cubicBezTo>
                    <a:pt x="23959" y="76805"/>
                    <a:pt x="29338" y="77721"/>
                    <a:pt x="34760" y="77745"/>
                  </a:cubicBezTo>
                  <a:cubicBezTo>
                    <a:pt x="39880" y="78096"/>
                    <a:pt x="44995" y="76989"/>
                    <a:pt x="49513" y="74549"/>
                  </a:cubicBezTo>
                  <a:cubicBezTo>
                    <a:pt x="52556" y="72865"/>
                    <a:pt x="54437" y="69662"/>
                    <a:pt x="54431" y="66189"/>
                  </a:cubicBezTo>
                  <a:cubicBezTo>
                    <a:pt x="54449" y="63834"/>
                    <a:pt x="53441" y="61590"/>
                    <a:pt x="51665" y="60041"/>
                  </a:cubicBezTo>
                  <a:cubicBezTo>
                    <a:pt x="49642" y="58326"/>
                    <a:pt x="47306" y="57035"/>
                    <a:pt x="44780" y="56230"/>
                  </a:cubicBezTo>
                  <a:cubicBezTo>
                    <a:pt x="41952" y="55246"/>
                    <a:pt x="38141" y="54201"/>
                    <a:pt x="33346" y="53033"/>
                  </a:cubicBezTo>
                  <a:cubicBezTo>
                    <a:pt x="27862" y="51632"/>
                    <a:pt x="22465" y="49904"/>
                    <a:pt x="17178" y="47869"/>
                  </a:cubicBezTo>
                  <a:cubicBezTo>
                    <a:pt x="13029" y="46234"/>
                    <a:pt x="9322" y="43646"/>
                    <a:pt x="6359" y="40308"/>
                  </a:cubicBezTo>
                  <a:cubicBezTo>
                    <a:pt x="3193" y="36368"/>
                    <a:pt x="1595" y="31401"/>
                    <a:pt x="1871" y="26354"/>
                  </a:cubicBezTo>
                  <a:cubicBezTo>
                    <a:pt x="1841" y="21608"/>
                    <a:pt x="3236" y="16961"/>
                    <a:pt x="5867" y="13014"/>
                  </a:cubicBezTo>
                  <a:cubicBezTo>
                    <a:pt x="8916" y="8662"/>
                    <a:pt x="13201" y="5324"/>
                    <a:pt x="18162" y="3424"/>
                  </a:cubicBezTo>
                  <a:cubicBezTo>
                    <a:pt x="24420" y="873"/>
                    <a:pt x="31139" y="-344"/>
                    <a:pt x="37895" y="-141"/>
                  </a:cubicBezTo>
                  <a:cubicBezTo>
                    <a:pt x="43286" y="-148"/>
                    <a:pt x="48659" y="535"/>
                    <a:pt x="53878" y="1887"/>
                  </a:cubicBezTo>
                  <a:cubicBezTo>
                    <a:pt x="58697" y="3068"/>
                    <a:pt x="63289" y="5041"/>
                    <a:pt x="67463" y="7727"/>
                  </a:cubicBezTo>
                  <a:lnTo>
                    <a:pt x="62238" y="20575"/>
                  </a:lnTo>
                  <a:cubicBezTo>
                    <a:pt x="58390" y="18295"/>
                    <a:pt x="54253" y="16543"/>
                    <a:pt x="49943" y="15350"/>
                  </a:cubicBezTo>
                  <a:cubicBezTo>
                    <a:pt x="45942" y="14207"/>
                    <a:pt x="41811" y="13610"/>
                    <a:pt x="37649" y="13567"/>
                  </a:cubicBezTo>
                  <a:cubicBezTo>
                    <a:pt x="32571" y="13211"/>
                    <a:pt x="27500" y="14366"/>
                    <a:pt x="23080" y="16887"/>
                  </a:cubicBezTo>
                  <a:cubicBezTo>
                    <a:pt x="20098" y="18780"/>
                    <a:pt x="18309" y="22081"/>
                    <a:pt x="18346" y="25616"/>
                  </a:cubicBezTo>
                  <a:cubicBezTo>
                    <a:pt x="18303" y="27964"/>
                    <a:pt x="19293" y="30208"/>
                    <a:pt x="21051" y="31763"/>
                  </a:cubicBezTo>
                  <a:cubicBezTo>
                    <a:pt x="23086" y="33491"/>
                    <a:pt x="25446" y="34788"/>
                    <a:pt x="27998" y="35575"/>
                  </a:cubicBezTo>
                  <a:cubicBezTo>
                    <a:pt x="30764" y="36497"/>
                    <a:pt x="34575" y="37603"/>
                    <a:pt x="39432" y="38771"/>
                  </a:cubicBezTo>
                  <a:cubicBezTo>
                    <a:pt x="44952" y="39945"/>
                    <a:pt x="50374" y="41525"/>
                    <a:pt x="55661" y="43505"/>
                  </a:cubicBezTo>
                  <a:cubicBezTo>
                    <a:pt x="59828" y="45109"/>
                    <a:pt x="63541" y="47703"/>
                    <a:pt x="66480" y="51066"/>
                  </a:cubicBezTo>
                  <a:cubicBezTo>
                    <a:pt x="69646" y="54908"/>
                    <a:pt x="71250" y="59801"/>
                    <a:pt x="70967" y="64775"/>
                  </a:cubicBezTo>
                  <a:cubicBezTo>
                    <a:pt x="71023" y="69514"/>
                    <a:pt x="69652" y="74162"/>
                    <a:pt x="67033" y="78114"/>
                  </a:cubicBezTo>
                  <a:cubicBezTo>
                    <a:pt x="63923" y="82393"/>
                    <a:pt x="59656" y="85694"/>
                    <a:pt x="54738" y="87643"/>
                  </a:cubicBezTo>
                  <a:cubicBezTo>
                    <a:pt x="48425" y="90139"/>
                    <a:pt x="41669" y="91331"/>
                    <a:pt x="34883" y="91147"/>
                  </a:cubicBezTo>
                  <a:cubicBezTo>
                    <a:pt x="28176" y="91159"/>
                    <a:pt x="21512" y="90182"/>
                    <a:pt x="15088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35">
              <a:extLst>
                <a:ext uri="{FF2B5EF4-FFF2-40B4-BE49-F238E27FC236}">
                  <a16:creationId xmlns:a16="http://schemas.microsoft.com/office/drawing/2014/main" id="{5B9716B1-F102-F0B1-C8B0-7C3D85B7A05C}"/>
                </a:ext>
              </a:extLst>
            </p:cNvPr>
            <p:cNvSpPr/>
            <p:nvPr/>
          </p:nvSpPr>
          <p:spPr>
            <a:xfrm>
              <a:off x="10189300" y="987612"/>
              <a:ext cx="77940" cy="90063"/>
            </a:xfrm>
            <a:custGeom>
              <a:avLst/>
              <a:gdLst>
                <a:gd name="connsiteX0" fmla="*/ 10071 w 77940"/>
                <a:gd name="connsiteY0" fmla="*/ 79568 h 90063"/>
                <a:gd name="connsiteX1" fmla="*/ -195 w 77940"/>
                <a:gd name="connsiteY1" fmla="*/ 49938 h 90063"/>
                <a:gd name="connsiteX2" fmla="*/ -195 w 77940"/>
                <a:gd name="connsiteY2" fmla="*/ -163 h 90063"/>
                <a:gd name="connsiteX3" fmla="*/ 16280 w 77940"/>
                <a:gd name="connsiteY3" fmla="*/ -163 h 90063"/>
                <a:gd name="connsiteX4" fmla="*/ 16280 w 77940"/>
                <a:gd name="connsiteY4" fmla="*/ 49323 h 90063"/>
                <a:gd name="connsiteX5" fmla="*/ 38902 w 77940"/>
                <a:gd name="connsiteY5" fmla="*/ 75449 h 90063"/>
                <a:gd name="connsiteX6" fmla="*/ 61340 w 77940"/>
                <a:gd name="connsiteY6" fmla="*/ 49323 h 90063"/>
                <a:gd name="connsiteX7" fmla="*/ 61340 w 77940"/>
                <a:gd name="connsiteY7" fmla="*/ -163 h 90063"/>
                <a:gd name="connsiteX8" fmla="*/ 77569 w 77940"/>
                <a:gd name="connsiteY8" fmla="*/ -163 h 90063"/>
                <a:gd name="connsiteX9" fmla="*/ 77569 w 77940"/>
                <a:gd name="connsiteY9" fmla="*/ 49938 h 90063"/>
                <a:gd name="connsiteX10" fmla="*/ 67365 w 77940"/>
                <a:gd name="connsiteY10" fmla="*/ 79568 h 90063"/>
                <a:gd name="connsiteX11" fmla="*/ 10071 w 77940"/>
                <a:gd name="connsiteY11" fmla="*/ 79568 h 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40" h="90063">
                  <a:moveTo>
                    <a:pt x="10071" y="79568"/>
                  </a:moveTo>
                  <a:cubicBezTo>
                    <a:pt x="2799" y="71478"/>
                    <a:pt x="-902" y="60794"/>
                    <a:pt x="-195" y="49938"/>
                  </a:cubicBezTo>
                  <a:lnTo>
                    <a:pt x="-195" y="-163"/>
                  </a:lnTo>
                  <a:lnTo>
                    <a:pt x="16280" y="-163"/>
                  </a:lnTo>
                  <a:lnTo>
                    <a:pt x="16280" y="49323"/>
                  </a:lnTo>
                  <a:cubicBezTo>
                    <a:pt x="16280" y="66738"/>
                    <a:pt x="23823" y="75449"/>
                    <a:pt x="38902" y="75449"/>
                  </a:cubicBezTo>
                  <a:cubicBezTo>
                    <a:pt x="53982" y="75449"/>
                    <a:pt x="61463" y="66738"/>
                    <a:pt x="61340" y="49323"/>
                  </a:cubicBezTo>
                  <a:lnTo>
                    <a:pt x="61340" y="-163"/>
                  </a:lnTo>
                  <a:lnTo>
                    <a:pt x="77569" y="-163"/>
                  </a:lnTo>
                  <a:lnTo>
                    <a:pt x="77569" y="49938"/>
                  </a:lnTo>
                  <a:cubicBezTo>
                    <a:pt x="78301" y="60788"/>
                    <a:pt x="74625" y="71472"/>
                    <a:pt x="67365" y="79568"/>
                  </a:cubicBezTo>
                  <a:cubicBezTo>
                    <a:pt x="50755" y="93344"/>
                    <a:pt x="26682" y="93344"/>
                    <a:pt x="10071" y="7956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36">
              <a:extLst>
                <a:ext uri="{FF2B5EF4-FFF2-40B4-BE49-F238E27FC236}">
                  <a16:creationId xmlns:a16="http://schemas.microsoft.com/office/drawing/2014/main" id="{B1DD5E64-10E0-1ABA-7C94-53015A1809E8}"/>
                </a:ext>
              </a:extLst>
            </p:cNvPr>
            <p:cNvSpPr/>
            <p:nvPr/>
          </p:nvSpPr>
          <p:spPr>
            <a:xfrm>
              <a:off x="10340733" y="987600"/>
              <a:ext cx="76227" cy="88841"/>
            </a:xfrm>
            <a:custGeom>
              <a:avLst/>
              <a:gdLst>
                <a:gd name="connsiteX0" fmla="*/ 58120 w 76227"/>
                <a:gd name="connsiteY0" fmla="*/ 88678 h 88841"/>
                <a:gd name="connsiteX1" fmla="*/ 39678 w 76227"/>
                <a:gd name="connsiteY1" fmla="*/ 62613 h 88841"/>
                <a:gd name="connsiteX2" fmla="*/ 36297 w 76227"/>
                <a:gd name="connsiteY2" fmla="*/ 62613 h 88841"/>
                <a:gd name="connsiteX3" fmla="*/ 16256 w 76227"/>
                <a:gd name="connsiteY3" fmla="*/ 62613 h 88841"/>
                <a:gd name="connsiteX4" fmla="*/ 16256 w 76227"/>
                <a:gd name="connsiteY4" fmla="*/ 88555 h 88841"/>
                <a:gd name="connsiteX5" fmla="*/ -280 w 76227"/>
                <a:gd name="connsiteY5" fmla="*/ 88555 h 88841"/>
                <a:gd name="connsiteX6" fmla="*/ -280 w 76227"/>
                <a:gd name="connsiteY6" fmla="*/ -151 h 88841"/>
                <a:gd name="connsiteX7" fmla="*/ 36604 w 76227"/>
                <a:gd name="connsiteY7" fmla="*/ -151 h 88841"/>
                <a:gd name="connsiteX8" fmla="*/ 56706 w 76227"/>
                <a:gd name="connsiteY8" fmla="*/ 3660 h 88841"/>
                <a:gd name="connsiteX9" fmla="*/ 69861 w 76227"/>
                <a:gd name="connsiteY9" fmla="*/ 14541 h 88841"/>
                <a:gd name="connsiteX10" fmla="*/ 74410 w 76227"/>
                <a:gd name="connsiteY10" fmla="*/ 31446 h 88841"/>
                <a:gd name="connsiteX11" fmla="*/ 69492 w 76227"/>
                <a:gd name="connsiteY11" fmla="*/ 48659 h 88841"/>
                <a:gd name="connsiteX12" fmla="*/ 55538 w 76227"/>
                <a:gd name="connsiteY12" fmla="*/ 59478 h 88841"/>
                <a:gd name="connsiteX13" fmla="*/ 75947 w 76227"/>
                <a:gd name="connsiteY13" fmla="*/ 88678 h 88841"/>
                <a:gd name="connsiteX14" fmla="*/ 51972 w 76227"/>
                <a:gd name="connsiteY14" fmla="*/ 18353 h 88841"/>
                <a:gd name="connsiteX15" fmla="*/ 35559 w 76227"/>
                <a:gd name="connsiteY15" fmla="*/ 13804 h 88841"/>
                <a:gd name="connsiteX16" fmla="*/ 16318 w 76227"/>
                <a:gd name="connsiteY16" fmla="*/ 13804 h 88841"/>
                <a:gd name="connsiteX17" fmla="*/ 16318 w 76227"/>
                <a:gd name="connsiteY17" fmla="*/ 49212 h 88841"/>
                <a:gd name="connsiteX18" fmla="*/ 35928 w 76227"/>
                <a:gd name="connsiteY18" fmla="*/ 49212 h 88841"/>
                <a:gd name="connsiteX19" fmla="*/ 52341 w 76227"/>
                <a:gd name="connsiteY19" fmla="*/ 44602 h 88841"/>
                <a:gd name="connsiteX20" fmla="*/ 57935 w 76227"/>
                <a:gd name="connsiteY20" fmla="*/ 31446 h 88841"/>
                <a:gd name="connsiteX21" fmla="*/ 52341 w 76227"/>
                <a:gd name="connsiteY21" fmla="*/ 18353 h 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27" h="88841">
                  <a:moveTo>
                    <a:pt x="58120" y="88678"/>
                  </a:moveTo>
                  <a:lnTo>
                    <a:pt x="39678" y="62613"/>
                  </a:lnTo>
                  <a:cubicBezTo>
                    <a:pt x="38553" y="62693"/>
                    <a:pt x="37422" y="62693"/>
                    <a:pt x="36297" y="62613"/>
                  </a:cubicBezTo>
                  <a:lnTo>
                    <a:pt x="16256" y="62613"/>
                  </a:lnTo>
                  <a:lnTo>
                    <a:pt x="16256" y="88555"/>
                  </a:lnTo>
                  <a:lnTo>
                    <a:pt x="-280" y="88555"/>
                  </a:lnTo>
                  <a:lnTo>
                    <a:pt x="-280" y="-151"/>
                  </a:lnTo>
                  <a:lnTo>
                    <a:pt x="36604" y="-151"/>
                  </a:lnTo>
                  <a:cubicBezTo>
                    <a:pt x="43495" y="-305"/>
                    <a:pt x="50343" y="993"/>
                    <a:pt x="56706" y="3660"/>
                  </a:cubicBezTo>
                  <a:cubicBezTo>
                    <a:pt x="62072" y="5898"/>
                    <a:pt x="66652" y="9685"/>
                    <a:pt x="69861" y="14541"/>
                  </a:cubicBezTo>
                  <a:cubicBezTo>
                    <a:pt x="72984" y="19619"/>
                    <a:pt x="74564" y="25490"/>
                    <a:pt x="74410" y="31446"/>
                  </a:cubicBezTo>
                  <a:cubicBezTo>
                    <a:pt x="74558" y="37551"/>
                    <a:pt x="72843" y="43557"/>
                    <a:pt x="69492" y="48659"/>
                  </a:cubicBezTo>
                  <a:cubicBezTo>
                    <a:pt x="66099" y="53645"/>
                    <a:pt x="61212" y="57431"/>
                    <a:pt x="55538" y="59478"/>
                  </a:cubicBezTo>
                  <a:lnTo>
                    <a:pt x="75947" y="88678"/>
                  </a:lnTo>
                  <a:close/>
                  <a:moveTo>
                    <a:pt x="51972" y="18353"/>
                  </a:moveTo>
                  <a:cubicBezTo>
                    <a:pt x="47177" y="15009"/>
                    <a:pt x="41387" y="13404"/>
                    <a:pt x="35559" y="13804"/>
                  </a:cubicBezTo>
                  <a:lnTo>
                    <a:pt x="16318" y="13804"/>
                  </a:lnTo>
                  <a:lnTo>
                    <a:pt x="16318" y="49212"/>
                  </a:lnTo>
                  <a:lnTo>
                    <a:pt x="35928" y="49212"/>
                  </a:lnTo>
                  <a:cubicBezTo>
                    <a:pt x="41768" y="49624"/>
                    <a:pt x="47571" y="47995"/>
                    <a:pt x="52341" y="44602"/>
                  </a:cubicBezTo>
                  <a:cubicBezTo>
                    <a:pt x="56128" y="41307"/>
                    <a:pt x="58187" y="36457"/>
                    <a:pt x="57935" y="31446"/>
                  </a:cubicBezTo>
                  <a:cubicBezTo>
                    <a:pt x="58218" y="26449"/>
                    <a:pt x="56146" y="21605"/>
                    <a:pt x="52341" y="18353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37">
              <a:extLst>
                <a:ext uri="{FF2B5EF4-FFF2-40B4-BE49-F238E27FC236}">
                  <a16:creationId xmlns:a16="http://schemas.microsoft.com/office/drawing/2014/main" id="{0D2BF9AA-F7E5-A6C7-F6F7-F981311260A0}"/>
                </a:ext>
              </a:extLst>
            </p:cNvPr>
            <p:cNvSpPr/>
            <p:nvPr/>
          </p:nvSpPr>
          <p:spPr>
            <a:xfrm>
              <a:off x="10471978" y="987612"/>
              <a:ext cx="96267" cy="88829"/>
            </a:xfrm>
            <a:custGeom>
              <a:avLst/>
              <a:gdLst>
                <a:gd name="connsiteX0" fmla="*/ 69861 w 96267"/>
                <a:gd name="connsiteY0" fmla="*/ 68072 h 88829"/>
                <a:gd name="connsiteX1" fmla="*/ 25416 w 96267"/>
                <a:gd name="connsiteY1" fmla="*/ 68072 h 88829"/>
                <a:gd name="connsiteX2" fmla="*/ 16687 w 96267"/>
                <a:gd name="connsiteY2" fmla="*/ 88666 h 88829"/>
                <a:gd name="connsiteX3" fmla="*/ -280 w 96267"/>
                <a:gd name="connsiteY3" fmla="*/ 88666 h 88829"/>
                <a:gd name="connsiteX4" fmla="*/ 39678 w 96267"/>
                <a:gd name="connsiteY4" fmla="*/ -163 h 88829"/>
                <a:gd name="connsiteX5" fmla="*/ 55907 w 96267"/>
                <a:gd name="connsiteY5" fmla="*/ -163 h 88829"/>
                <a:gd name="connsiteX6" fmla="*/ 95987 w 96267"/>
                <a:gd name="connsiteY6" fmla="*/ 88666 h 88829"/>
                <a:gd name="connsiteX7" fmla="*/ 78713 w 96267"/>
                <a:gd name="connsiteY7" fmla="*/ 88666 h 88829"/>
                <a:gd name="connsiteX8" fmla="*/ 64390 w 96267"/>
                <a:gd name="connsiteY8" fmla="*/ 55163 h 88829"/>
                <a:gd name="connsiteX9" fmla="*/ 47669 w 96267"/>
                <a:gd name="connsiteY9" fmla="*/ 16312 h 88829"/>
                <a:gd name="connsiteX10" fmla="*/ 31010 w 96267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67" h="88829">
                  <a:moveTo>
                    <a:pt x="69861" y="68072"/>
                  </a:moveTo>
                  <a:lnTo>
                    <a:pt x="25416" y="68072"/>
                  </a:lnTo>
                  <a:lnTo>
                    <a:pt x="16687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7" y="-163"/>
                  </a:lnTo>
                  <a:lnTo>
                    <a:pt x="95987" y="88666"/>
                  </a:lnTo>
                  <a:lnTo>
                    <a:pt x="78713" y="88666"/>
                  </a:lnTo>
                  <a:close/>
                  <a:moveTo>
                    <a:pt x="64390" y="55163"/>
                  </a:moveTo>
                  <a:lnTo>
                    <a:pt x="47669" y="16312"/>
                  </a:lnTo>
                  <a:lnTo>
                    <a:pt x="31010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38">
              <a:extLst>
                <a:ext uri="{FF2B5EF4-FFF2-40B4-BE49-F238E27FC236}">
                  <a16:creationId xmlns:a16="http://schemas.microsoft.com/office/drawing/2014/main" id="{3C5C8937-8D95-FD88-7CC3-85762CBD5860}"/>
                </a:ext>
              </a:extLst>
            </p:cNvPr>
            <p:cNvSpPr/>
            <p:nvPr/>
          </p:nvSpPr>
          <p:spPr>
            <a:xfrm>
              <a:off x="10630272" y="987612"/>
              <a:ext cx="78931" cy="88767"/>
            </a:xfrm>
            <a:custGeom>
              <a:avLst/>
              <a:gdLst>
                <a:gd name="connsiteX0" fmla="*/ 78932 w 78931"/>
                <a:gd name="connsiteY0" fmla="*/ 0 h 88767"/>
                <a:gd name="connsiteX1" fmla="*/ 78932 w 78931"/>
                <a:gd name="connsiteY1" fmla="*/ 88768 h 88767"/>
                <a:gd name="connsiteX2" fmla="*/ 65346 w 78931"/>
                <a:gd name="connsiteY2" fmla="*/ 88768 h 88767"/>
                <a:gd name="connsiteX3" fmla="*/ 16352 w 78931"/>
                <a:gd name="connsiteY3" fmla="*/ 28647 h 88767"/>
                <a:gd name="connsiteX4" fmla="*/ 16352 w 78931"/>
                <a:gd name="connsiteY4" fmla="*/ 88768 h 88767"/>
                <a:gd name="connsiteX5" fmla="*/ 0 w 78931"/>
                <a:gd name="connsiteY5" fmla="*/ 88768 h 88767"/>
                <a:gd name="connsiteX6" fmla="*/ 0 w 78931"/>
                <a:gd name="connsiteY6" fmla="*/ 0 h 88767"/>
                <a:gd name="connsiteX7" fmla="*/ 13586 w 78931"/>
                <a:gd name="connsiteY7" fmla="*/ 0 h 88767"/>
                <a:gd name="connsiteX8" fmla="*/ 62518 w 78931"/>
                <a:gd name="connsiteY8" fmla="*/ 60121 h 88767"/>
                <a:gd name="connsiteX9" fmla="*/ 62518 w 78931"/>
                <a:gd name="connsiteY9" fmla="*/ 0 h 88767"/>
                <a:gd name="connsiteX10" fmla="*/ 78932 w 78931"/>
                <a:gd name="connsiteY10" fmla="*/ 0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931" h="88767">
                  <a:moveTo>
                    <a:pt x="78932" y="0"/>
                  </a:moveTo>
                  <a:lnTo>
                    <a:pt x="78932" y="88768"/>
                  </a:lnTo>
                  <a:lnTo>
                    <a:pt x="65346" y="88768"/>
                  </a:lnTo>
                  <a:lnTo>
                    <a:pt x="16352" y="28647"/>
                  </a:lnTo>
                  <a:lnTo>
                    <a:pt x="16352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13586" y="0"/>
                  </a:lnTo>
                  <a:lnTo>
                    <a:pt x="62518" y="60121"/>
                  </a:lnTo>
                  <a:lnTo>
                    <a:pt x="62518" y="0"/>
                  </a:lnTo>
                  <a:lnTo>
                    <a:pt x="78932" y="0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39">
              <a:extLst>
                <a:ext uri="{FF2B5EF4-FFF2-40B4-BE49-F238E27FC236}">
                  <a16:creationId xmlns:a16="http://schemas.microsoft.com/office/drawing/2014/main" id="{F8CDB064-ADC1-6DF4-D7B3-2FD190747ACD}"/>
                </a:ext>
              </a:extLst>
            </p:cNvPr>
            <p:cNvSpPr/>
            <p:nvPr/>
          </p:nvSpPr>
          <p:spPr>
            <a:xfrm>
              <a:off x="10777409" y="986073"/>
              <a:ext cx="82712" cy="91355"/>
            </a:xfrm>
            <a:custGeom>
              <a:avLst/>
              <a:gdLst>
                <a:gd name="connsiteX0" fmla="*/ 22926 w 82712"/>
                <a:gd name="connsiteY0" fmla="*/ 85534 h 91355"/>
                <a:gd name="connsiteX1" fmla="*/ 5898 w 82712"/>
                <a:gd name="connsiteY1" fmla="*/ 69243 h 91355"/>
                <a:gd name="connsiteX2" fmla="*/ 5898 w 82712"/>
                <a:gd name="connsiteY2" fmla="*/ 22278 h 91355"/>
                <a:gd name="connsiteX3" fmla="*/ 22987 w 82712"/>
                <a:gd name="connsiteY3" fmla="*/ 5987 h 91355"/>
                <a:gd name="connsiteX4" fmla="*/ 47270 w 82712"/>
                <a:gd name="connsiteY4" fmla="*/ -160 h 91355"/>
                <a:gd name="connsiteX5" fmla="*/ 67187 w 82712"/>
                <a:gd name="connsiteY5" fmla="*/ 3651 h 91355"/>
                <a:gd name="connsiteX6" fmla="*/ 82432 w 82712"/>
                <a:gd name="connsiteY6" fmla="*/ 14655 h 91355"/>
                <a:gd name="connsiteX7" fmla="*/ 71736 w 82712"/>
                <a:gd name="connsiteY7" fmla="*/ 24737 h 91355"/>
                <a:gd name="connsiteX8" fmla="*/ 48069 w 82712"/>
                <a:gd name="connsiteY8" fmla="*/ 14286 h 91355"/>
                <a:gd name="connsiteX9" fmla="*/ 31655 w 82712"/>
                <a:gd name="connsiteY9" fmla="*/ 18282 h 91355"/>
                <a:gd name="connsiteX10" fmla="*/ 20406 w 82712"/>
                <a:gd name="connsiteY10" fmla="*/ 29409 h 91355"/>
                <a:gd name="connsiteX11" fmla="*/ 16348 w 82712"/>
                <a:gd name="connsiteY11" fmla="*/ 45515 h 91355"/>
                <a:gd name="connsiteX12" fmla="*/ 20406 w 82712"/>
                <a:gd name="connsiteY12" fmla="*/ 61682 h 91355"/>
                <a:gd name="connsiteX13" fmla="*/ 31655 w 82712"/>
                <a:gd name="connsiteY13" fmla="*/ 72747 h 91355"/>
                <a:gd name="connsiteX14" fmla="*/ 48069 w 82712"/>
                <a:gd name="connsiteY14" fmla="*/ 76743 h 91355"/>
                <a:gd name="connsiteX15" fmla="*/ 71736 w 82712"/>
                <a:gd name="connsiteY15" fmla="*/ 66231 h 91355"/>
                <a:gd name="connsiteX16" fmla="*/ 82432 w 82712"/>
                <a:gd name="connsiteY16" fmla="*/ 76374 h 91355"/>
                <a:gd name="connsiteX17" fmla="*/ 67125 w 82712"/>
                <a:gd name="connsiteY17" fmla="*/ 87378 h 91355"/>
                <a:gd name="connsiteX18" fmla="*/ 47146 w 82712"/>
                <a:gd name="connsiteY18" fmla="*/ 91189 h 91355"/>
                <a:gd name="connsiteX19" fmla="*/ 22865 w 82712"/>
                <a:gd name="connsiteY19" fmla="*/ 85042 h 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12" h="91355">
                  <a:moveTo>
                    <a:pt x="22926" y="85534"/>
                  </a:moveTo>
                  <a:cubicBezTo>
                    <a:pt x="15857" y="81778"/>
                    <a:pt x="9961" y="76141"/>
                    <a:pt x="5898" y="69243"/>
                  </a:cubicBezTo>
                  <a:cubicBezTo>
                    <a:pt x="-2340" y="54674"/>
                    <a:pt x="-2340" y="36847"/>
                    <a:pt x="5898" y="22278"/>
                  </a:cubicBezTo>
                  <a:cubicBezTo>
                    <a:pt x="10004" y="15393"/>
                    <a:pt x="15912" y="9762"/>
                    <a:pt x="22987" y="5987"/>
                  </a:cubicBezTo>
                  <a:cubicBezTo>
                    <a:pt x="30426" y="1905"/>
                    <a:pt x="38786" y="-215"/>
                    <a:pt x="47270" y="-160"/>
                  </a:cubicBezTo>
                  <a:cubicBezTo>
                    <a:pt x="54099" y="-234"/>
                    <a:pt x="60867" y="1063"/>
                    <a:pt x="67187" y="3651"/>
                  </a:cubicBezTo>
                  <a:cubicBezTo>
                    <a:pt x="73058" y="6086"/>
                    <a:pt x="78277" y="9854"/>
                    <a:pt x="82432" y="14655"/>
                  </a:cubicBezTo>
                  <a:lnTo>
                    <a:pt x="71736" y="24737"/>
                  </a:lnTo>
                  <a:cubicBezTo>
                    <a:pt x="65767" y="17944"/>
                    <a:pt x="57111" y="14120"/>
                    <a:pt x="48069" y="14286"/>
                  </a:cubicBezTo>
                  <a:cubicBezTo>
                    <a:pt x="42346" y="14200"/>
                    <a:pt x="36696" y="15577"/>
                    <a:pt x="31655" y="18282"/>
                  </a:cubicBezTo>
                  <a:cubicBezTo>
                    <a:pt x="26953" y="20882"/>
                    <a:pt x="23061" y="24737"/>
                    <a:pt x="20406" y="29409"/>
                  </a:cubicBezTo>
                  <a:cubicBezTo>
                    <a:pt x="17621" y="34314"/>
                    <a:pt x="16219" y="39878"/>
                    <a:pt x="16348" y="45515"/>
                  </a:cubicBezTo>
                  <a:cubicBezTo>
                    <a:pt x="16232" y="51170"/>
                    <a:pt x="17633" y="56752"/>
                    <a:pt x="20406" y="61682"/>
                  </a:cubicBezTo>
                  <a:cubicBezTo>
                    <a:pt x="23061" y="66336"/>
                    <a:pt x="26959" y="70166"/>
                    <a:pt x="31655" y="72747"/>
                  </a:cubicBezTo>
                  <a:cubicBezTo>
                    <a:pt x="36696" y="75452"/>
                    <a:pt x="42346" y="76829"/>
                    <a:pt x="48069" y="76743"/>
                  </a:cubicBezTo>
                  <a:cubicBezTo>
                    <a:pt x="57124" y="76897"/>
                    <a:pt x="65779" y="73049"/>
                    <a:pt x="71736" y="66231"/>
                  </a:cubicBezTo>
                  <a:lnTo>
                    <a:pt x="82432" y="76374"/>
                  </a:lnTo>
                  <a:cubicBezTo>
                    <a:pt x="78264" y="81194"/>
                    <a:pt x="73021" y="84962"/>
                    <a:pt x="67125" y="87378"/>
                  </a:cubicBezTo>
                  <a:cubicBezTo>
                    <a:pt x="60788" y="89966"/>
                    <a:pt x="53995" y="91263"/>
                    <a:pt x="47146" y="91189"/>
                  </a:cubicBezTo>
                  <a:cubicBezTo>
                    <a:pt x="38663" y="91245"/>
                    <a:pt x="30303" y="89124"/>
                    <a:pt x="22865" y="85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40">
              <a:extLst>
                <a:ext uri="{FF2B5EF4-FFF2-40B4-BE49-F238E27FC236}">
                  <a16:creationId xmlns:a16="http://schemas.microsoft.com/office/drawing/2014/main" id="{60318AEC-D944-E021-191D-ECD3ECB3C4CF}"/>
                </a:ext>
              </a:extLst>
            </p:cNvPr>
            <p:cNvSpPr/>
            <p:nvPr/>
          </p:nvSpPr>
          <p:spPr>
            <a:xfrm>
              <a:off x="10926759" y="987612"/>
              <a:ext cx="66637" cy="88767"/>
            </a:xfrm>
            <a:custGeom>
              <a:avLst/>
              <a:gdLst>
                <a:gd name="connsiteX0" fmla="*/ 66637 w 66637"/>
                <a:gd name="connsiteY0" fmla="*/ 74936 h 88767"/>
                <a:gd name="connsiteX1" fmla="*/ 66637 w 66637"/>
                <a:gd name="connsiteY1" fmla="*/ 88768 h 88767"/>
                <a:gd name="connsiteX2" fmla="*/ 0 w 66637"/>
                <a:gd name="connsiteY2" fmla="*/ 88768 h 88767"/>
                <a:gd name="connsiteX3" fmla="*/ 0 w 66637"/>
                <a:gd name="connsiteY3" fmla="*/ 0 h 88767"/>
                <a:gd name="connsiteX4" fmla="*/ 64854 w 66637"/>
                <a:gd name="connsiteY4" fmla="*/ 0 h 88767"/>
                <a:gd name="connsiteX5" fmla="*/ 64854 w 66637"/>
                <a:gd name="connsiteY5" fmla="*/ 13832 h 88767"/>
                <a:gd name="connsiteX6" fmla="*/ 16475 w 66637"/>
                <a:gd name="connsiteY6" fmla="*/ 13832 h 88767"/>
                <a:gd name="connsiteX7" fmla="*/ 16475 w 66637"/>
                <a:gd name="connsiteY7" fmla="*/ 36884 h 88767"/>
                <a:gd name="connsiteX8" fmla="*/ 59383 w 66637"/>
                <a:gd name="connsiteY8" fmla="*/ 36884 h 88767"/>
                <a:gd name="connsiteX9" fmla="*/ 59383 w 66637"/>
                <a:gd name="connsiteY9" fmla="*/ 50470 h 88767"/>
                <a:gd name="connsiteX10" fmla="*/ 16475 w 66637"/>
                <a:gd name="connsiteY10" fmla="*/ 50470 h 88767"/>
                <a:gd name="connsiteX11" fmla="*/ 16475 w 66637"/>
                <a:gd name="connsiteY11" fmla="*/ 74936 h 88767"/>
                <a:gd name="connsiteX12" fmla="*/ 66637 w 66637"/>
                <a:gd name="connsiteY12" fmla="*/ 74936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37" h="88767">
                  <a:moveTo>
                    <a:pt x="66637" y="74936"/>
                  </a:moveTo>
                  <a:lnTo>
                    <a:pt x="66637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64854" y="0"/>
                  </a:lnTo>
                  <a:lnTo>
                    <a:pt x="64854" y="13832"/>
                  </a:lnTo>
                  <a:lnTo>
                    <a:pt x="16475" y="13832"/>
                  </a:lnTo>
                  <a:lnTo>
                    <a:pt x="16475" y="36884"/>
                  </a:lnTo>
                  <a:lnTo>
                    <a:pt x="59383" y="36884"/>
                  </a:lnTo>
                  <a:lnTo>
                    <a:pt x="59383" y="50470"/>
                  </a:lnTo>
                  <a:lnTo>
                    <a:pt x="16475" y="50470"/>
                  </a:lnTo>
                  <a:lnTo>
                    <a:pt x="16475" y="74936"/>
                  </a:lnTo>
                  <a:lnTo>
                    <a:pt x="66637" y="74936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41">
              <a:extLst>
                <a:ext uri="{FF2B5EF4-FFF2-40B4-BE49-F238E27FC236}">
                  <a16:creationId xmlns:a16="http://schemas.microsoft.com/office/drawing/2014/main" id="{0BC21F26-AFA3-F32E-152E-A3692B3BF48A}"/>
                </a:ext>
              </a:extLst>
            </p:cNvPr>
            <p:cNvSpPr/>
            <p:nvPr/>
          </p:nvSpPr>
          <p:spPr>
            <a:xfrm>
              <a:off x="11055054" y="986423"/>
              <a:ext cx="71089" cy="91328"/>
            </a:xfrm>
            <a:custGeom>
              <a:avLst/>
              <a:gdLst>
                <a:gd name="connsiteX0" fmla="*/ 14904 w 71089"/>
                <a:gd name="connsiteY0" fmla="*/ 88196 h 91328"/>
                <a:gd name="connsiteX1" fmla="*/ -280 w 71089"/>
                <a:gd name="connsiteY1" fmla="*/ 80450 h 91328"/>
                <a:gd name="connsiteX2" fmla="*/ 5437 w 71089"/>
                <a:gd name="connsiteY2" fmla="*/ 67602 h 91328"/>
                <a:gd name="connsiteX3" fmla="*/ 18838 w 71089"/>
                <a:gd name="connsiteY3" fmla="*/ 74672 h 91328"/>
                <a:gd name="connsiteX4" fmla="*/ 34698 w 71089"/>
                <a:gd name="connsiteY4" fmla="*/ 77377 h 91328"/>
                <a:gd name="connsiteX5" fmla="*/ 49513 w 71089"/>
                <a:gd name="connsiteY5" fmla="*/ 74180 h 91328"/>
                <a:gd name="connsiteX6" fmla="*/ 54431 w 71089"/>
                <a:gd name="connsiteY6" fmla="*/ 65820 h 91328"/>
                <a:gd name="connsiteX7" fmla="*/ 51665 w 71089"/>
                <a:gd name="connsiteY7" fmla="*/ 59672 h 91328"/>
                <a:gd name="connsiteX8" fmla="*/ 44780 w 71089"/>
                <a:gd name="connsiteY8" fmla="*/ 55800 h 91328"/>
                <a:gd name="connsiteX9" fmla="*/ 33346 w 71089"/>
                <a:gd name="connsiteY9" fmla="*/ 52664 h 91328"/>
                <a:gd name="connsiteX10" fmla="*/ 16932 w 71089"/>
                <a:gd name="connsiteY10" fmla="*/ 47869 h 91328"/>
                <a:gd name="connsiteX11" fmla="*/ 6113 w 71089"/>
                <a:gd name="connsiteY11" fmla="*/ 40308 h 91328"/>
                <a:gd name="connsiteX12" fmla="*/ 1625 w 71089"/>
                <a:gd name="connsiteY12" fmla="*/ 26354 h 91328"/>
                <a:gd name="connsiteX13" fmla="*/ 5621 w 71089"/>
                <a:gd name="connsiteY13" fmla="*/ 13014 h 91328"/>
                <a:gd name="connsiteX14" fmla="*/ 17916 w 71089"/>
                <a:gd name="connsiteY14" fmla="*/ 3424 h 91328"/>
                <a:gd name="connsiteX15" fmla="*/ 37649 w 71089"/>
                <a:gd name="connsiteY15" fmla="*/ -141 h 91328"/>
                <a:gd name="connsiteX16" fmla="*/ 53632 w 71089"/>
                <a:gd name="connsiteY16" fmla="*/ 1887 h 91328"/>
                <a:gd name="connsiteX17" fmla="*/ 67218 w 71089"/>
                <a:gd name="connsiteY17" fmla="*/ 7727 h 91328"/>
                <a:gd name="connsiteX18" fmla="*/ 61992 w 71089"/>
                <a:gd name="connsiteY18" fmla="*/ 20575 h 91328"/>
                <a:gd name="connsiteX19" fmla="*/ 49698 w 71089"/>
                <a:gd name="connsiteY19" fmla="*/ 15350 h 91328"/>
                <a:gd name="connsiteX20" fmla="*/ 37403 w 71089"/>
                <a:gd name="connsiteY20" fmla="*/ 13567 h 91328"/>
                <a:gd name="connsiteX21" fmla="*/ 22895 w 71089"/>
                <a:gd name="connsiteY21" fmla="*/ 16887 h 91328"/>
                <a:gd name="connsiteX22" fmla="*/ 18100 w 71089"/>
                <a:gd name="connsiteY22" fmla="*/ 25616 h 91328"/>
                <a:gd name="connsiteX23" fmla="*/ 20867 w 71089"/>
                <a:gd name="connsiteY23" fmla="*/ 31763 h 91328"/>
                <a:gd name="connsiteX24" fmla="*/ 27752 w 71089"/>
                <a:gd name="connsiteY24" fmla="*/ 35575 h 91328"/>
                <a:gd name="connsiteX25" fmla="*/ 39186 w 71089"/>
                <a:gd name="connsiteY25" fmla="*/ 38771 h 91328"/>
                <a:gd name="connsiteX26" fmla="*/ 55415 w 71089"/>
                <a:gd name="connsiteY26" fmla="*/ 43505 h 91328"/>
                <a:gd name="connsiteX27" fmla="*/ 66234 w 71089"/>
                <a:gd name="connsiteY27" fmla="*/ 51066 h 91328"/>
                <a:gd name="connsiteX28" fmla="*/ 70783 w 71089"/>
                <a:gd name="connsiteY28" fmla="*/ 64775 h 91328"/>
                <a:gd name="connsiteX29" fmla="*/ 66787 w 71089"/>
                <a:gd name="connsiteY29" fmla="*/ 78114 h 91328"/>
                <a:gd name="connsiteX30" fmla="*/ 54493 w 71089"/>
                <a:gd name="connsiteY30" fmla="*/ 87643 h 91328"/>
                <a:gd name="connsiteX31" fmla="*/ 34637 w 71089"/>
                <a:gd name="connsiteY31" fmla="*/ 91147 h 91328"/>
                <a:gd name="connsiteX32" fmla="*/ 14842 w 7108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089" h="91328">
                  <a:moveTo>
                    <a:pt x="14904" y="88196"/>
                  </a:moveTo>
                  <a:cubicBezTo>
                    <a:pt x="9365" y="86684"/>
                    <a:pt x="4195" y="84047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40" y="76436"/>
                    <a:pt x="29301" y="77352"/>
                    <a:pt x="34698" y="77377"/>
                  </a:cubicBezTo>
                  <a:cubicBezTo>
                    <a:pt x="39837" y="77739"/>
                    <a:pt x="44977" y="76627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50" y="63465"/>
                    <a:pt x="53442" y="61221"/>
                    <a:pt x="51665" y="59672"/>
                  </a:cubicBezTo>
                  <a:cubicBezTo>
                    <a:pt x="49642" y="57951"/>
                    <a:pt x="47300" y="56635"/>
                    <a:pt x="44780" y="55800"/>
                  </a:cubicBezTo>
                  <a:cubicBezTo>
                    <a:pt x="41952" y="54896"/>
                    <a:pt x="38141" y="53851"/>
                    <a:pt x="33346" y="52664"/>
                  </a:cubicBezTo>
                  <a:cubicBezTo>
                    <a:pt x="27795" y="51361"/>
                    <a:pt x="22311" y="49763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47" y="36368"/>
                    <a:pt x="1349" y="31401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2" y="3068"/>
                    <a:pt x="63044" y="5041"/>
                    <a:pt x="67218" y="7727"/>
                  </a:cubicBezTo>
                  <a:lnTo>
                    <a:pt x="61992" y="20575"/>
                  </a:lnTo>
                  <a:cubicBezTo>
                    <a:pt x="58157" y="18270"/>
                    <a:pt x="54019" y="16512"/>
                    <a:pt x="49698" y="15350"/>
                  </a:cubicBezTo>
                  <a:cubicBezTo>
                    <a:pt x="45696" y="14207"/>
                    <a:pt x="41565" y="13610"/>
                    <a:pt x="37403" y="13567"/>
                  </a:cubicBezTo>
                  <a:cubicBezTo>
                    <a:pt x="32344" y="13205"/>
                    <a:pt x="27291" y="14360"/>
                    <a:pt x="22895" y="16887"/>
                  </a:cubicBezTo>
                  <a:cubicBezTo>
                    <a:pt x="19883" y="18756"/>
                    <a:pt x="18064" y="22069"/>
                    <a:pt x="18100" y="25616"/>
                  </a:cubicBezTo>
                  <a:cubicBezTo>
                    <a:pt x="18051" y="27977"/>
                    <a:pt x="19072" y="30233"/>
                    <a:pt x="20867" y="31763"/>
                  </a:cubicBezTo>
                  <a:cubicBezTo>
                    <a:pt x="22877" y="33491"/>
                    <a:pt x="25219" y="34788"/>
                    <a:pt x="27752" y="35575"/>
                  </a:cubicBezTo>
                  <a:cubicBezTo>
                    <a:pt x="30518" y="36497"/>
                    <a:pt x="34329" y="37603"/>
                    <a:pt x="39186" y="38771"/>
                  </a:cubicBezTo>
                  <a:cubicBezTo>
                    <a:pt x="44706" y="39945"/>
                    <a:pt x="50128" y="41525"/>
                    <a:pt x="55415" y="43505"/>
                  </a:cubicBezTo>
                  <a:cubicBezTo>
                    <a:pt x="59583" y="45109"/>
                    <a:pt x="63296" y="47703"/>
                    <a:pt x="66234" y="51066"/>
                  </a:cubicBezTo>
                  <a:cubicBezTo>
                    <a:pt x="69418" y="54902"/>
                    <a:pt x="71041" y="59795"/>
                    <a:pt x="70783" y="64775"/>
                  </a:cubicBezTo>
                  <a:cubicBezTo>
                    <a:pt x="70820" y="69520"/>
                    <a:pt x="69431" y="74168"/>
                    <a:pt x="66787" y="78114"/>
                  </a:cubicBezTo>
                  <a:cubicBezTo>
                    <a:pt x="63677" y="82393"/>
                    <a:pt x="59410" y="85694"/>
                    <a:pt x="54493" y="87643"/>
                  </a:cubicBezTo>
                  <a:cubicBezTo>
                    <a:pt x="48179" y="90139"/>
                    <a:pt x="41423" y="91331"/>
                    <a:pt x="34637" y="91147"/>
                  </a:cubicBezTo>
                  <a:cubicBezTo>
                    <a:pt x="27930" y="91159"/>
                    <a:pt x="21266" y="90182"/>
                    <a:pt x="14842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42">
              <a:extLst>
                <a:ext uri="{FF2B5EF4-FFF2-40B4-BE49-F238E27FC236}">
                  <a16:creationId xmlns:a16="http://schemas.microsoft.com/office/drawing/2014/main" id="{3AA9645F-FBAF-A9FE-4B08-D065E523CDF9}"/>
                </a:ext>
              </a:extLst>
            </p:cNvPr>
            <p:cNvSpPr/>
            <p:nvPr/>
          </p:nvSpPr>
          <p:spPr>
            <a:xfrm>
              <a:off x="9766288" y="695180"/>
              <a:ext cx="251777" cy="231819"/>
            </a:xfrm>
            <a:custGeom>
              <a:avLst/>
              <a:gdLst>
                <a:gd name="connsiteX0" fmla="*/ 185161 w 251777"/>
                <a:gd name="connsiteY0" fmla="*/ 231411 h 231819"/>
                <a:gd name="connsiteX1" fmla="*/ 251306 w 251777"/>
                <a:gd name="connsiteY1" fmla="*/ 231411 h 231819"/>
                <a:gd name="connsiteX2" fmla="*/ 251306 w 251777"/>
                <a:gd name="connsiteY2" fmla="*/ 110493 h 231819"/>
                <a:gd name="connsiteX3" fmla="*/ 135491 w 251777"/>
                <a:gd name="connsiteY3" fmla="*/ -160 h 231819"/>
                <a:gd name="connsiteX4" fmla="*/ 112991 w 251777"/>
                <a:gd name="connsiteY4" fmla="*/ -160 h 231819"/>
                <a:gd name="connsiteX5" fmla="*/ -249 w 251777"/>
                <a:gd name="connsiteY5" fmla="*/ 118417 h 231819"/>
                <a:gd name="connsiteX6" fmla="*/ 112991 w 251777"/>
                <a:gd name="connsiteY6" fmla="*/ 231657 h 231819"/>
                <a:gd name="connsiteX7" fmla="*/ 185469 w 251777"/>
                <a:gd name="connsiteY7" fmla="*/ 198277 h 231819"/>
                <a:gd name="connsiteX8" fmla="*/ 124057 w 251777"/>
                <a:gd name="connsiteY8" fmla="*/ 176884 h 231819"/>
                <a:gd name="connsiteX9" fmla="*/ 62583 w 251777"/>
                <a:gd name="connsiteY9" fmla="*/ 115410 h 231819"/>
                <a:gd name="connsiteX10" fmla="*/ 124057 w 251777"/>
                <a:gd name="connsiteY10" fmla="*/ 53937 h 231819"/>
                <a:gd name="connsiteX11" fmla="*/ 185530 w 251777"/>
                <a:gd name="connsiteY11" fmla="*/ 115410 h 231819"/>
                <a:gd name="connsiteX12" fmla="*/ 124057 w 251777"/>
                <a:gd name="connsiteY12" fmla="*/ 176884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77" h="231819">
                  <a:moveTo>
                    <a:pt x="185161" y="231411"/>
                  </a:moveTo>
                  <a:lnTo>
                    <a:pt x="251306" y="231411"/>
                  </a:lnTo>
                  <a:cubicBezTo>
                    <a:pt x="251306" y="231411"/>
                    <a:pt x="251737" y="140737"/>
                    <a:pt x="251306" y="110493"/>
                  </a:cubicBezTo>
                  <a:cubicBezTo>
                    <a:pt x="248952" y="48368"/>
                    <a:pt x="197659" y="-639"/>
                    <a:pt x="135491" y="-160"/>
                  </a:cubicBezTo>
                  <a:lnTo>
                    <a:pt x="112991" y="-160"/>
                  </a:lnTo>
                  <a:cubicBezTo>
                    <a:pt x="48979" y="1316"/>
                    <a:pt x="-1724" y="54404"/>
                    <a:pt x="-249" y="118417"/>
                  </a:cubicBezTo>
                  <a:cubicBezTo>
                    <a:pt x="1177" y="180357"/>
                    <a:pt x="51051" y="230231"/>
                    <a:pt x="112991" y="231657"/>
                  </a:cubicBezTo>
                  <a:cubicBezTo>
                    <a:pt x="140870" y="231669"/>
                    <a:pt x="167358" y="219473"/>
                    <a:pt x="185469" y="198277"/>
                  </a:cubicBezTo>
                  <a:close/>
                  <a:moveTo>
                    <a:pt x="124057" y="176884"/>
                  </a:moveTo>
                  <a:cubicBezTo>
                    <a:pt x="90105" y="176884"/>
                    <a:pt x="62583" y="149362"/>
                    <a:pt x="62583" y="115410"/>
                  </a:cubicBezTo>
                  <a:cubicBezTo>
                    <a:pt x="62583" y="81459"/>
                    <a:pt x="90105" y="53937"/>
                    <a:pt x="124057" y="53937"/>
                  </a:cubicBezTo>
                  <a:cubicBezTo>
                    <a:pt x="158008" y="53937"/>
                    <a:pt x="185530" y="81459"/>
                    <a:pt x="185530" y="115410"/>
                  </a:cubicBezTo>
                  <a:cubicBezTo>
                    <a:pt x="185530" y="149362"/>
                    <a:pt x="158008" y="176884"/>
                    <a:pt x="124057" y="17688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43">
              <a:extLst>
                <a:ext uri="{FF2B5EF4-FFF2-40B4-BE49-F238E27FC236}">
                  <a16:creationId xmlns:a16="http://schemas.microsoft.com/office/drawing/2014/main" id="{CCE83383-D46B-5F32-E5A5-D16986931C2A}"/>
                </a:ext>
              </a:extLst>
            </p:cNvPr>
            <p:cNvSpPr/>
            <p:nvPr/>
          </p:nvSpPr>
          <p:spPr>
            <a:xfrm>
              <a:off x="10044766" y="623259"/>
              <a:ext cx="251805" cy="303251"/>
            </a:xfrm>
            <a:custGeom>
              <a:avLst/>
              <a:gdLst>
                <a:gd name="connsiteX0" fmla="*/ 66145 w 251805"/>
                <a:gd name="connsiteY0" fmla="*/ -163 h 303251"/>
                <a:gd name="connsiteX1" fmla="*/ -62 w 251805"/>
                <a:gd name="connsiteY1" fmla="*/ -163 h 303251"/>
                <a:gd name="connsiteX2" fmla="*/ -62 w 251805"/>
                <a:gd name="connsiteY2" fmla="*/ 192433 h 303251"/>
                <a:gd name="connsiteX3" fmla="*/ 115754 w 251805"/>
                <a:gd name="connsiteY3" fmla="*/ 303085 h 303251"/>
                <a:gd name="connsiteX4" fmla="*/ 138254 w 251805"/>
                <a:gd name="connsiteY4" fmla="*/ 303085 h 303251"/>
                <a:gd name="connsiteX5" fmla="*/ 251494 w 251805"/>
                <a:gd name="connsiteY5" fmla="*/ 184509 h 303251"/>
                <a:gd name="connsiteX6" fmla="*/ 138254 w 251805"/>
                <a:gd name="connsiteY6" fmla="*/ 71269 h 303251"/>
                <a:gd name="connsiteX7" fmla="*/ 65838 w 251805"/>
                <a:gd name="connsiteY7" fmla="*/ 104588 h 303251"/>
                <a:gd name="connsiteX8" fmla="*/ 127188 w 251805"/>
                <a:gd name="connsiteY8" fmla="*/ 126042 h 303251"/>
                <a:gd name="connsiteX9" fmla="*/ 188662 w 251805"/>
                <a:gd name="connsiteY9" fmla="*/ 187515 h 303251"/>
                <a:gd name="connsiteX10" fmla="*/ 127188 w 251805"/>
                <a:gd name="connsiteY10" fmla="*/ 248989 h 303251"/>
                <a:gd name="connsiteX11" fmla="*/ 65715 w 251805"/>
                <a:gd name="connsiteY11" fmla="*/ 187515 h 303251"/>
                <a:gd name="connsiteX12" fmla="*/ 127188 w 251805"/>
                <a:gd name="connsiteY12" fmla="*/ 126042 h 3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05" h="303251">
                  <a:moveTo>
                    <a:pt x="66145" y="-163"/>
                  </a:moveTo>
                  <a:lnTo>
                    <a:pt x="-62" y="-163"/>
                  </a:lnTo>
                  <a:cubicBezTo>
                    <a:pt x="-62" y="-163"/>
                    <a:pt x="-553" y="162188"/>
                    <a:pt x="-62" y="192433"/>
                  </a:cubicBezTo>
                  <a:cubicBezTo>
                    <a:pt x="2330" y="254540"/>
                    <a:pt x="53605" y="303528"/>
                    <a:pt x="115754" y="303085"/>
                  </a:cubicBezTo>
                  <a:lnTo>
                    <a:pt x="138254" y="303085"/>
                  </a:lnTo>
                  <a:cubicBezTo>
                    <a:pt x="202266" y="301610"/>
                    <a:pt x="252969" y="248522"/>
                    <a:pt x="251494" y="184509"/>
                  </a:cubicBezTo>
                  <a:cubicBezTo>
                    <a:pt x="250067" y="122569"/>
                    <a:pt x="200194" y="72695"/>
                    <a:pt x="138254" y="71269"/>
                  </a:cubicBezTo>
                  <a:cubicBezTo>
                    <a:pt x="110400" y="71220"/>
                    <a:pt x="83923" y="83398"/>
                    <a:pt x="65838" y="104588"/>
                  </a:cubicBezTo>
                  <a:close/>
                  <a:moveTo>
                    <a:pt x="127188" y="126042"/>
                  </a:moveTo>
                  <a:cubicBezTo>
                    <a:pt x="161140" y="126042"/>
                    <a:pt x="188662" y="153564"/>
                    <a:pt x="188662" y="187515"/>
                  </a:cubicBezTo>
                  <a:cubicBezTo>
                    <a:pt x="188662" y="221467"/>
                    <a:pt x="161140" y="248989"/>
                    <a:pt x="127188" y="248989"/>
                  </a:cubicBezTo>
                  <a:cubicBezTo>
                    <a:pt x="93237" y="248989"/>
                    <a:pt x="65715" y="221467"/>
                    <a:pt x="65715" y="187515"/>
                  </a:cubicBezTo>
                  <a:cubicBezTo>
                    <a:pt x="65715" y="153564"/>
                    <a:pt x="93237" y="126042"/>
                    <a:pt x="127188" y="126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44">
              <a:extLst>
                <a:ext uri="{FF2B5EF4-FFF2-40B4-BE49-F238E27FC236}">
                  <a16:creationId xmlns:a16="http://schemas.microsoft.com/office/drawing/2014/main" id="{A3E3BBB5-D911-4D34-B7FB-08830B075CFB}"/>
                </a:ext>
              </a:extLst>
            </p:cNvPr>
            <p:cNvSpPr/>
            <p:nvPr/>
          </p:nvSpPr>
          <p:spPr>
            <a:xfrm>
              <a:off x="10325555" y="691741"/>
              <a:ext cx="239352" cy="230709"/>
            </a:xfrm>
            <a:custGeom>
              <a:avLst/>
              <a:gdLst>
                <a:gd name="connsiteX0" fmla="*/ 71146 w 239352"/>
                <a:gd name="connsiteY0" fmla="*/ 131267 h 230709"/>
                <a:gd name="connsiteX1" fmla="*/ 239030 w 239352"/>
                <a:gd name="connsiteY1" fmla="*/ 131267 h 230709"/>
                <a:gd name="connsiteX2" fmla="*/ 209338 w 239352"/>
                <a:gd name="connsiteY2" fmla="*/ 35000 h 230709"/>
                <a:gd name="connsiteX3" fmla="*/ 118726 w 239352"/>
                <a:gd name="connsiteY3" fmla="*/ -163 h 230709"/>
                <a:gd name="connsiteX4" fmla="*/ 32664 w 239352"/>
                <a:gd name="connsiteY4" fmla="*/ 31680 h 230709"/>
                <a:gd name="connsiteX5" fmla="*/ -225 w 239352"/>
                <a:gd name="connsiteY5" fmla="*/ 112641 h 230709"/>
                <a:gd name="connsiteX6" fmla="*/ 34938 w 239352"/>
                <a:gd name="connsiteY6" fmla="*/ 198704 h 230709"/>
                <a:gd name="connsiteX7" fmla="*/ 128993 w 239352"/>
                <a:gd name="connsiteY7" fmla="*/ 230547 h 230709"/>
                <a:gd name="connsiteX8" fmla="*/ 165323 w 239352"/>
                <a:gd name="connsiteY8" fmla="*/ 230547 h 230709"/>
                <a:gd name="connsiteX9" fmla="*/ 198642 w 239352"/>
                <a:gd name="connsiteY9" fmla="*/ 181368 h 230709"/>
                <a:gd name="connsiteX10" fmla="*/ 139381 w 239352"/>
                <a:gd name="connsiteY10" fmla="*/ 181368 h 230709"/>
                <a:gd name="connsiteX11" fmla="*/ 71146 w 239352"/>
                <a:gd name="connsiteY11" fmla="*/ 131267 h 230709"/>
                <a:gd name="connsiteX12" fmla="*/ 87006 w 239352"/>
                <a:gd name="connsiteY12" fmla="*/ 57499 h 230709"/>
                <a:gd name="connsiteX13" fmla="*/ 120694 w 239352"/>
                <a:gd name="connsiteY13" fmla="*/ 45819 h 230709"/>
                <a:gd name="connsiteX14" fmla="*/ 153582 w 239352"/>
                <a:gd name="connsiteY14" fmla="*/ 57069 h 230709"/>
                <a:gd name="connsiteX15" fmla="*/ 169073 w 239352"/>
                <a:gd name="connsiteY15" fmla="*/ 88174 h 230709"/>
                <a:gd name="connsiteX16" fmla="*/ 69548 w 239352"/>
                <a:gd name="connsiteY16" fmla="*/ 88174 h 230709"/>
                <a:gd name="connsiteX17" fmla="*/ 87129 w 239352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52" h="230709">
                  <a:moveTo>
                    <a:pt x="71146" y="131267"/>
                  </a:moveTo>
                  <a:lnTo>
                    <a:pt x="239030" y="131267"/>
                  </a:lnTo>
                  <a:cubicBezTo>
                    <a:pt x="239811" y="90572"/>
                    <a:pt x="229913" y="58483"/>
                    <a:pt x="209338" y="35000"/>
                  </a:cubicBezTo>
                  <a:cubicBezTo>
                    <a:pt x="188763" y="11517"/>
                    <a:pt x="158561" y="-206"/>
                    <a:pt x="118726" y="-163"/>
                  </a:cubicBezTo>
                  <a:cubicBezTo>
                    <a:pt x="83115" y="-163"/>
                    <a:pt x="54425" y="10454"/>
                    <a:pt x="32664" y="31680"/>
                  </a:cubicBezTo>
                  <a:cubicBezTo>
                    <a:pt x="10748" y="52803"/>
                    <a:pt x="-1202" y="82218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129" y="230547"/>
                    <a:pt x="128993" y="230547"/>
                  </a:cubicBezTo>
                  <a:lnTo>
                    <a:pt x="165323" y="230547"/>
                  </a:lnTo>
                  <a:lnTo>
                    <a:pt x="198642" y="181368"/>
                  </a:lnTo>
                  <a:lnTo>
                    <a:pt x="139381" y="181368"/>
                  </a:lnTo>
                  <a:cubicBezTo>
                    <a:pt x="96473" y="181491"/>
                    <a:pt x="71146" y="151615"/>
                    <a:pt x="71146" y="131267"/>
                  </a:cubicBezTo>
                  <a:close/>
                  <a:moveTo>
                    <a:pt x="87006" y="57499"/>
                  </a:moveTo>
                  <a:cubicBezTo>
                    <a:pt x="96381" y="49526"/>
                    <a:pt x="108399" y="45364"/>
                    <a:pt x="120694" y="45819"/>
                  </a:cubicBezTo>
                  <a:cubicBezTo>
                    <a:pt x="132675" y="45346"/>
                    <a:pt x="144398" y="49360"/>
                    <a:pt x="153582" y="57069"/>
                  </a:cubicBezTo>
                  <a:cubicBezTo>
                    <a:pt x="162483" y="65116"/>
                    <a:pt x="168016" y="76224"/>
                    <a:pt x="169073" y="88174"/>
                  </a:cubicBezTo>
                  <a:lnTo>
                    <a:pt x="69548" y="88174"/>
                  </a:lnTo>
                  <a:cubicBezTo>
                    <a:pt x="71908" y="76292"/>
                    <a:pt x="78080" y="65497"/>
                    <a:pt x="87129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45">
              <a:extLst>
                <a:ext uri="{FF2B5EF4-FFF2-40B4-BE49-F238E27FC236}">
                  <a16:creationId xmlns:a16="http://schemas.microsoft.com/office/drawing/2014/main" id="{ACDF4678-42BA-F13E-7A3A-59919C167A0F}"/>
                </a:ext>
              </a:extLst>
            </p:cNvPr>
            <p:cNvSpPr/>
            <p:nvPr/>
          </p:nvSpPr>
          <p:spPr>
            <a:xfrm>
              <a:off x="10595356" y="700409"/>
              <a:ext cx="66145" cy="222164"/>
            </a:xfrm>
            <a:custGeom>
              <a:avLst/>
              <a:gdLst>
                <a:gd name="connsiteX0" fmla="*/ 0 w 66145"/>
                <a:gd name="connsiteY0" fmla="*/ 0 h 222164"/>
                <a:gd name="connsiteX1" fmla="*/ 66145 w 66145"/>
                <a:gd name="connsiteY1" fmla="*/ 0 h 222164"/>
                <a:gd name="connsiteX2" fmla="*/ 66145 w 66145"/>
                <a:gd name="connsiteY2" fmla="*/ 222165 h 222164"/>
                <a:gd name="connsiteX3" fmla="*/ 0 w 66145"/>
                <a:gd name="connsiteY3" fmla="*/ 222165 h 22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22164">
                  <a:moveTo>
                    <a:pt x="0" y="0"/>
                  </a:moveTo>
                  <a:lnTo>
                    <a:pt x="66145" y="0"/>
                  </a:lnTo>
                  <a:lnTo>
                    <a:pt x="66145" y="222165"/>
                  </a:lnTo>
                  <a:lnTo>
                    <a:pt x="0" y="222165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46">
              <a:extLst>
                <a:ext uri="{FF2B5EF4-FFF2-40B4-BE49-F238E27FC236}">
                  <a16:creationId xmlns:a16="http://schemas.microsoft.com/office/drawing/2014/main" id="{845AB086-2B95-F075-8B67-647AA2188D6E}"/>
                </a:ext>
              </a:extLst>
            </p:cNvPr>
            <p:cNvSpPr/>
            <p:nvPr/>
          </p:nvSpPr>
          <p:spPr>
            <a:xfrm>
              <a:off x="10594096" y="620842"/>
              <a:ext cx="69347" cy="69361"/>
            </a:xfrm>
            <a:custGeom>
              <a:avLst/>
              <a:gdLst>
                <a:gd name="connsiteX0" fmla="*/ 68969 w 69347"/>
                <a:gd name="connsiteY0" fmla="*/ 31945 h 69361"/>
                <a:gd name="connsiteX1" fmla="*/ 36978 w 69347"/>
                <a:gd name="connsiteY1" fmla="*/ 69100 h 69361"/>
                <a:gd name="connsiteX2" fmla="*/ -182 w 69347"/>
                <a:gd name="connsiteY2" fmla="*/ 37109 h 69361"/>
                <a:gd name="connsiteX3" fmla="*/ 31815 w 69347"/>
                <a:gd name="connsiteY3" fmla="*/ -45 h 69361"/>
                <a:gd name="connsiteX4" fmla="*/ 34421 w 69347"/>
                <a:gd name="connsiteY4" fmla="*/ -144 h 69361"/>
                <a:gd name="connsiteX5" fmla="*/ 68969 w 69347"/>
                <a:gd name="connsiteY5" fmla="*/ 31945 h 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" h="69361">
                  <a:moveTo>
                    <a:pt x="68969" y="31945"/>
                  </a:moveTo>
                  <a:cubicBezTo>
                    <a:pt x="70395" y="51039"/>
                    <a:pt x="56072" y="67674"/>
                    <a:pt x="36978" y="69100"/>
                  </a:cubicBezTo>
                  <a:cubicBezTo>
                    <a:pt x="17879" y="70526"/>
                    <a:pt x="1244" y="56203"/>
                    <a:pt x="-182" y="37109"/>
                  </a:cubicBezTo>
                  <a:cubicBezTo>
                    <a:pt x="-1608" y="18016"/>
                    <a:pt x="12715" y="1381"/>
                    <a:pt x="31815" y="-45"/>
                  </a:cubicBezTo>
                  <a:cubicBezTo>
                    <a:pt x="32681" y="-113"/>
                    <a:pt x="33548" y="-144"/>
                    <a:pt x="34421" y="-144"/>
                  </a:cubicBezTo>
                  <a:cubicBezTo>
                    <a:pt x="52802" y="-765"/>
                    <a:pt x="68238" y="13571"/>
                    <a:pt x="68969" y="31945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47">
              <a:extLst>
                <a:ext uri="{FF2B5EF4-FFF2-40B4-BE49-F238E27FC236}">
                  <a16:creationId xmlns:a16="http://schemas.microsoft.com/office/drawing/2014/main" id="{20EE98E1-B5C8-EA1E-E826-6ED7A2CBCA3B}"/>
                </a:ext>
              </a:extLst>
            </p:cNvPr>
            <p:cNvSpPr/>
            <p:nvPr/>
          </p:nvSpPr>
          <p:spPr>
            <a:xfrm>
              <a:off x="10713200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48">
              <a:extLst>
                <a:ext uri="{FF2B5EF4-FFF2-40B4-BE49-F238E27FC236}">
                  <a16:creationId xmlns:a16="http://schemas.microsoft.com/office/drawing/2014/main" id="{B480BD87-74C5-2D85-452F-DF850173FC4A}"/>
                </a:ext>
              </a:extLst>
            </p:cNvPr>
            <p:cNvSpPr/>
            <p:nvPr/>
          </p:nvSpPr>
          <p:spPr>
            <a:xfrm>
              <a:off x="10831106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49">
              <a:extLst>
                <a:ext uri="{FF2B5EF4-FFF2-40B4-BE49-F238E27FC236}">
                  <a16:creationId xmlns:a16="http://schemas.microsoft.com/office/drawing/2014/main" id="{8CDEA55D-B0FD-1011-91C1-ECC5F308E05C}"/>
                </a:ext>
              </a:extLst>
            </p:cNvPr>
            <p:cNvSpPr/>
            <p:nvPr/>
          </p:nvSpPr>
          <p:spPr>
            <a:xfrm>
              <a:off x="10925413" y="691741"/>
              <a:ext cx="239361" cy="230709"/>
            </a:xfrm>
            <a:custGeom>
              <a:avLst/>
              <a:gdLst>
                <a:gd name="connsiteX0" fmla="*/ 71145 w 239361"/>
                <a:gd name="connsiteY0" fmla="*/ 131267 h 230709"/>
                <a:gd name="connsiteX1" fmla="*/ 239029 w 239361"/>
                <a:gd name="connsiteY1" fmla="*/ 131267 h 230709"/>
                <a:gd name="connsiteX2" fmla="*/ 209399 w 239361"/>
                <a:gd name="connsiteY2" fmla="*/ 35000 h 230709"/>
                <a:gd name="connsiteX3" fmla="*/ 118664 w 239361"/>
                <a:gd name="connsiteY3" fmla="*/ -163 h 230709"/>
                <a:gd name="connsiteX4" fmla="*/ 32602 w 239361"/>
                <a:gd name="connsiteY4" fmla="*/ 31680 h 230709"/>
                <a:gd name="connsiteX5" fmla="*/ -225 w 239361"/>
                <a:gd name="connsiteY5" fmla="*/ 112641 h 230709"/>
                <a:gd name="connsiteX6" fmla="*/ 34938 w 239361"/>
                <a:gd name="connsiteY6" fmla="*/ 198704 h 230709"/>
                <a:gd name="connsiteX7" fmla="*/ 128992 w 239361"/>
                <a:gd name="connsiteY7" fmla="*/ 230547 h 230709"/>
                <a:gd name="connsiteX8" fmla="*/ 165323 w 239361"/>
                <a:gd name="connsiteY8" fmla="*/ 230547 h 230709"/>
                <a:gd name="connsiteX9" fmla="*/ 198641 w 239361"/>
                <a:gd name="connsiteY9" fmla="*/ 181368 h 230709"/>
                <a:gd name="connsiteX10" fmla="*/ 139135 w 239361"/>
                <a:gd name="connsiteY10" fmla="*/ 181368 h 230709"/>
                <a:gd name="connsiteX11" fmla="*/ 71145 w 239361"/>
                <a:gd name="connsiteY11" fmla="*/ 131267 h 230709"/>
                <a:gd name="connsiteX12" fmla="*/ 87067 w 239361"/>
                <a:gd name="connsiteY12" fmla="*/ 57499 h 230709"/>
                <a:gd name="connsiteX13" fmla="*/ 120754 w 239361"/>
                <a:gd name="connsiteY13" fmla="*/ 45819 h 230709"/>
                <a:gd name="connsiteX14" fmla="*/ 153643 w 239361"/>
                <a:gd name="connsiteY14" fmla="*/ 57069 h 230709"/>
                <a:gd name="connsiteX15" fmla="*/ 169134 w 239361"/>
                <a:gd name="connsiteY15" fmla="*/ 88174 h 230709"/>
                <a:gd name="connsiteX16" fmla="*/ 69486 w 239361"/>
                <a:gd name="connsiteY16" fmla="*/ 88174 h 230709"/>
                <a:gd name="connsiteX17" fmla="*/ 87067 w 239361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61" h="230709">
                  <a:moveTo>
                    <a:pt x="71145" y="131267"/>
                  </a:moveTo>
                  <a:lnTo>
                    <a:pt x="239029" y="131267"/>
                  </a:lnTo>
                  <a:cubicBezTo>
                    <a:pt x="239890" y="90572"/>
                    <a:pt x="230011" y="58483"/>
                    <a:pt x="209399" y="35000"/>
                  </a:cubicBezTo>
                  <a:cubicBezTo>
                    <a:pt x="188787" y="11517"/>
                    <a:pt x="158542" y="-206"/>
                    <a:pt x="118664" y="-163"/>
                  </a:cubicBezTo>
                  <a:cubicBezTo>
                    <a:pt x="83053" y="-163"/>
                    <a:pt x="54363" y="10454"/>
                    <a:pt x="32602" y="31680"/>
                  </a:cubicBezTo>
                  <a:cubicBezTo>
                    <a:pt x="10729" y="52827"/>
                    <a:pt x="-1197" y="82230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067" y="230547"/>
                    <a:pt x="128992" y="230547"/>
                  </a:cubicBezTo>
                  <a:lnTo>
                    <a:pt x="165323" y="230547"/>
                  </a:lnTo>
                  <a:lnTo>
                    <a:pt x="198641" y="181368"/>
                  </a:lnTo>
                  <a:lnTo>
                    <a:pt x="139135" y="181368"/>
                  </a:lnTo>
                  <a:cubicBezTo>
                    <a:pt x="96718" y="181491"/>
                    <a:pt x="71145" y="151615"/>
                    <a:pt x="71145" y="131267"/>
                  </a:cubicBezTo>
                  <a:close/>
                  <a:moveTo>
                    <a:pt x="87067" y="57499"/>
                  </a:moveTo>
                  <a:cubicBezTo>
                    <a:pt x="96442" y="49526"/>
                    <a:pt x="108460" y="45364"/>
                    <a:pt x="120754" y="45819"/>
                  </a:cubicBezTo>
                  <a:cubicBezTo>
                    <a:pt x="132729" y="45370"/>
                    <a:pt x="144446" y="49378"/>
                    <a:pt x="153643" y="57069"/>
                  </a:cubicBezTo>
                  <a:cubicBezTo>
                    <a:pt x="162544" y="65116"/>
                    <a:pt x="168077" y="76224"/>
                    <a:pt x="169134" y="88174"/>
                  </a:cubicBezTo>
                  <a:lnTo>
                    <a:pt x="69486" y="88174"/>
                  </a:lnTo>
                  <a:cubicBezTo>
                    <a:pt x="71822" y="76279"/>
                    <a:pt x="78000" y="65478"/>
                    <a:pt x="87067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2FC5CF8-DA8D-8E39-7037-DA27E2D61131}"/>
              </a:ext>
            </a:extLst>
          </p:cNvPr>
          <p:cNvSpPr/>
          <p:nvPr/>
        </p:nvSpPr>
        <p:spPr>
          <a:xfrm flipH="1" flipV="1">
            <a:off x="299504" y="0"/>
            <a:ext cx="4595926" cy="6858000"/>
          </a:xfrm>
          <a:custGeom>
            <a:avLst/>
            <a:gdLst>
              <a:gd name="connsiteX0" fmla="*/ 1055524 w 4595926"/>
              <a:gd name="connsiteY0" fmla="*/ 6845350 h 6845350"/>
              <a:gd name="connsiteX1" fmla="*/ 2042356 w 4595926"/>
              <a:gd name="connsiteY1" fmla="*/ 6845350 h 6845350"/>
              <a:gd name="connsiteX2" fmla="*/ 1941801 w 4595926"/>
              <a:gd name="connsiteY2" fmla="*/ 6750540 h 6845350"/>
              <a:gd name="connsiteX3" fmla="*/ 1442399 w 4595926"/>
              <a:gd name="connsiteY3" fmla="*/ 6192659 h 6845350"/>
              <a:gd name="connsiteX4" fmla="*/ 585526 w 4595926"/>
              <a:gd name="connsiteY4" fmla="*/ 3917972 h 6845350"/>
              <a:gd name="connsiteX5" fmla="*/ 1440094 w 4595926"/>
              <a:gd name="connsiteY5" fmla="*/ 2164634 h 6845350"/>
              <a:gd name="connsiteX6" fmla="*/ 4456995 w 4595926"/>
              <a:gd name="connsiteY6" fmla="*/ 66851 h 6845350"/>
              <a:gd name="connsiteX7" fmla="*/ 4595926 w 4595926"/>
              <a:gd name="connsiteY7" fmla="*/ 0 h 6845350"/>
              <a:gd name="connsiteX8" fmla="*/ 2908410 w 4595926"/>
              <a:gd name="connsiteY8" fmla="*/ 0 h 6845350"/>
              <a:gd name="connsiteX9" fmla="*/ 2902992 w 4595926"/>
              <a:gd name="connsiteY9" fmla="*/ 3327 h 6845350"/>
              <a:gd name="connsiteX10" fmla="*/ 1093058 w 4595926"/>
              <a:gd name="connsiteY10" fmla="*/ 1464521 h 6845350"/>
              <a:gd name="connsiteX11" fmla="*/ 1201 w 4595926"/>
              <a:gd name="connsiteY11" fmla="*/ 3886585 h 6845350"/>
              <a:gd name="connsiteX12" fmla="*/ 929675 w 4595926"/>
              <a:gd name="connsiteY12" fmla="*/ 6679323 h 68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5926" h="6845350">
                <a:moveTo>
                  <a:pt x="1055524" y="6845350"/>
                </a:moveTo>
                <a:lnTo>
                  <a:pt x="2042356" y="6845350"/>
                </a:lnTo>
                <a:lnTo>
                  <a:pt x="1941801" y="6750540"/>
                </a:lnTo>
                <a:cubicBezTo>
                  <a:pt x="1756761" y="6566437"/>
                  <a:pt x="1590037" y="6380300"/>
                  <a:pt x="1442399" y="6192659"/>
                </a:cubicBezTo>
                <a:cubicBezTo>
                  <a:pt x="855440" y="5447671"/>
                  <a:pt x="567396" y="4682091"/>
                  <a:pt x="585526" y="3917972"/>
                </a:cubicBezTo>
                <a:cubicBezTo>
                  <a:pt x="598541" y="3369410"/>
                  <a:pt x="894001" y="2763223"/>
                  <a:pt x="1440094" y="2164634"/>
                </a:cubicBezTo>
                <a:cubicBezTo>
                  <a:pt x="2111278" y="1428847"/>
                  <a:pt x="3140824" y="714765"/>
                  <a:pt x="4456995" y="66851"/>
                </a:cubicBezTo>
                <a:lnTo>
                  <a:pt x="4595926" y="0"/>
                </a:lnTo>
                <a:lnTo>
                  <a:pt x="2908410" y="0"/>
                </a:lnTo>
                <a:lnTo>
                  <a:pt x="2902992" y="3327"/>
                </a:lnTo>
                <a:cubicBezTo>
                  <a:pt x="2162549" y="469615"/>
                  <a:pt x="1552597" y="960861"/>
                  <a:pt x="1093058" y="1464521"/>
                </a:cubicBezTo>
                <a:cubicBezTo>
                  <a:pt x="388444" y="2236727"/>
                  <a:pt x="20974" y="3052828"/>
                  <a:pt x="1201" y="3886585"/>
                </a:cubicBezTo>
                <a:cubicBezTo>
                  <a:pt x="-21976" y="4864561"/>
                  <a:pt x="290282" y="5802887"/>
                  <a:pt x="929675" y="6679323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>
          <a:gsLst>
            <a:gs pos="100000">
              <a:schemeClr val="bg2">
                <a:alpha val="48000"/>
              </a:schemeClr>
            </a:gs>
            <a:gs pos="0">
              <a:schemeClr val="bg2">
                <a:alpha val="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561A5E-D140-C46D-F194-036EF285D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1474" y="0"/>
            <a:ext cx="5020526" cy="6858000"/>
          </a:xfrm>
          <a:custGeom>
            <a:avLst/>
            <a:gdLst>
              <a:gd name="connsiteX0" fmla="*/ 2855716 w 5020526"/>
              <a:gd name="connsiteY0" fmla="*/ 0 h 6858000"/>
              <a:gd name="connsiteX1" fmla="*/ 5020526 w 5020526"/>
              <a:gd name="connsiteY1" fmla="*/ 0 h 6858000"/>
              <a:gd name="connsiteX2" fmla="*/ 5020526 w 5020526"/>
              <a:gd name="connsiteY2" fmla="*/ 6858000 h 6858000"/>
              <a:gd name="connsiteX3" fmla="*/ 1729794 w 5020526"/>
              <a:gd name="connsiteY3" fmla="*/ 6858000 h 6858000"/>
              <a:gd name="connsiteX4" fmla="*/ 1644986 w 5020526"/>
              <a:gd name="connsiteY4" fmla="*/ 6778061 h 6858000"/>
              <a:gd name="connsiteX5" fmla="*/ 673180 w 5020526"/>
              <a:gd name="connsiteY5" fmla="*/ 5559777 h 6858000"/>
              <a:gd name="connsiteX6" fmla="*/ 762 w 5020526"/>
              <a:gd name="connsiteY6" fmla="*/ 3087326 h 6858000"/>
              <a:gd name="connsiteX7" fmla="*/ 692923 w 5020526"/>
              <a:gd name="connsiteY7" fmla="*/ 1069112 h 6858000"/>
              <a:gd name="connsiteX8" fmla="*/ 1519256 w 5020526"/>
              <a:gd name="connsiteY8" fmla="*/ 132479 h 6858000"/>
              <a:gd name="connsiteX9" fmla="*/ 1658207 w 5020526"/>
              <a:gd name="connsiteY9" fmla="*/ 7619 h 6858000"/>
              <a:gd name="connsiteX10" fmla="*/ 2670557 w 5020526"/>
              <a:gd name="connsiteY10" fmla="*/ 7619 h 6858000"/>
              <a:gd name="connsiteX11" fmla="*/ 2812252 w 5020526"/>
              <a:gd name="connsiteY11" fmla="*/ 2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0526" h="6858000">
                <a:moveTo>
                  <a:pt x="2855716" y="0"/>
                </a:moveTo>
                <a:lnTo>
                  <a:pt x="5020526" y="0"/>
                </a:lnTo>
                <a:lnTo>
                  <a:pt x="5020526" y="6858000"/>
                </a:lnTo>
                <a:lnTo>
                  <a:pt x="1729794" y="6858000"/>
                </a:lnTo>
                <a:lnTo>
                  <a:pt x="1644986" y="6778061"/>
                </a:lnTo>
                <a:cubicBezTo>
                  <a:pt x="1251768" y="6390632"/>
                  <a:pt x="927169" y="5983938"/>
                  <a:pt x="673180" y="5559777"/>
                </a:cubicBezTo>
                <a:cubicBezTo>
                  <a:pt x="211357" y="4788213"/>
                  <a:pt x="-14910" y="3956567"/>
                  <a:pt x="762" y="3087326"/>
                </a:cubicBezTo>
                <a:cubicBezTo>
                  <a:pt x="13296" y="2392588"/>
                  <a:pt x="246247" y="1712564"/>
                  <a:pt x="692923" y="1069112"/>
                </a:cubicBezTo>
                <a:cubicBezTo>
                  <a:pt x="914878" y="749355"/>
                  <a:pt x="1192184" y="435603"/>
                  <a:pt x="1519256" y="132479"/>
                </a:cubicBezTo>
                <a:lnTo>
                  <a:pt x="1658207" y="7619"/>
                </a:lnTo>
                <a:lnTo>
                  <a:pt x="2670557" y="7619"/>
                </a:lnTo>
                <a:cubicBezTo>
                  <a:pt x="2666853" y="10112"/>
                  <a:pt x="2718401" y="8105"/>
                  <a:pt x="2812252" y="2654"/>
                </a:cubicBezTo>
                <a:close/>
              </a:path>
            </a:pathLst>
          </a:custGeom>
          <a:blipFill>
            <a:blip r:embed="rId2"/>
            <a:srcRect/>
            <a:stretch>
              <a:fillRect l="-52450" r="-5245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7633BA-A18E-81EA-101D-4672F65D9A22}"/>
              </a:ext>
            </a:extLst>
          </p:cNvPr>
          <p:cNvGrpSpPr/>
          <p:nvPr userDrawn="1"/>
        </p:nvGrpSpPr>
        <p:grpSpPr>
          <a:xfrm>
            <a:off x="11452015" y="284513"/>
            <a:ext cx="450184" cy="302638"/>
            <a:chOff x="11646353" y="284513"/>
            <a:chExt cx="255845" cy="171993"/>
          </a:xfrm>
        </p:grpSpPr>
        <p:sp>
          <p:nvSpPr>
            <p:cNvPr id="3" name="Forme libre : forme 22">
              <a:extLst>
                <a:ext uri="{FF2B5EF4-FFF2-40B4-BE49-F238E27FC236}">
                  <a16:creationId xmlns:a16="http://schemas.microsoft.com/office/drawing/2014/main" id="{8941F562-09A6-6EC5-4E8B-6998A03518D7}"/>
                </a:ext>
              </a:extLst>
            </p:cNvPr>
            <p:cNvSpPr/>
            <p:nvPr/>
          </p:nvSpPr>
          <p:spPr>
            <a:xfrm>
              <a:off x="11646353" y="284513"/>
              <a:ext cx="255845" cy="171993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23">
              <a:extLst>
                <a:ext uri="{FF2B5EF4-FFF2-40B4-BE49-F238E27FC236}">
                  <a16:creationId xmlns:a16="http://schemas.microsoft.com/office/drawing/2014/main" id="{4CDB3ED9-B663-B2B7-9E90-501838075EFF}"/>
                </a:ext>
              </a:extLst>
            </p:cNvPr>
            <p:cNvSpPr/>
            <p:nvPr/>
          </p:nvSpPr>
          <p:spPr>
            <a:xfrm>
              <a:off x="11775234" y="378772"/>
              <a:ext cx="71653" cy="63503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28">
              <a:extLst>
                <a:ext uri="{FF2B5EF4-FFF2-40B4-BE49-F238E27FC236}">
                  <a16:creationId xmlns:a16="http://schemas.microsoft.com/office/drawing/2014/main" id="{6A3B8FD7-12F6-1C8F-ECCF-27FF0BA01FD1}"/>
                </a:ext>
              </a:extLst>
            </p:cNvPr>
            <p:cNvSpPr/>
            <p:nvPr/>
          </p:nvSpPr>
          <p:spPr>
            <a:xfrm>
              <a:off x="11660807" y="314169"/>
              <a:ext cx="153484" cy="55590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29">
              <a:extLst>
                <a:ext uri="{FF2B5EF4-FFF2-40B4-BE49-F238E27FC236}">
                  <a16:creationId xmlns:a16="http://schemas.microsoft.com/office/drawing/2014/main" id="{8696B822-2472-46ED-B66F-E73633C3668F}"/>
                </a:ext>
              </a:extLst>
            </p:cNvPr>
            <p:cNvSpPr/>
            <p:nvPr/>
          </p:nvSpPr>
          <p:spPr>
            <a:xfrm>
              <a:off x="11813942" y="321582"/>
              <a:ext cx="43867" cy="45172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0F4C6317-9631-386D-B193-B654DC0DF416}"/>
              </a:ext>
            </a:extLst>
          </p:cNvPr>
          <p:cNvSpPr/>
          <p:nvPr userDrawn="1"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327045-219F-AE5B-1FBD-9DAB47A8BE84}"/>
              </a:ext>
            </a:extLst>
          </p:cNvPr>
          <p:cNvSpPr/>
          <p:nvPr userDrawn="1"/>
        </p:nvSpPr>
        <p:spPr>
          <a:xfrm>
            <a:off x="6897154" y="-1"/>
            <a:ext cx="2674946" cy="6867133"/>
          </a:xfrm>
          <a:custGeom>
            <a:avLst/>
            <a:gdLst>
              <a:gd name="connsiteX0" fmla="*/ 1658207 w 2674946"/>
              <a:gd name="connsiteY0" fmla="*/ 0 h 6852858"/>
              <a:gd name="connsiteX1" fmla="*/ 2670557 w 2674946"/>
              <a:gd name="connsiteY1" fmla="*/ 0 h 6852858"/>
              <a:gd name="connsiteX2" fmla="*/ 2575734 w 2674946"/>
              <a:gd name="connsiteY2" fmla="*/ 63822 h 6852858"/>
              <a:gd name="connsiteX3" fmla="*/ 912920 w 2674946"/>
              <a:gd name="connsiteY3" fmla="*/ 1644871 h 6852858"/>
              <a:gd name="connsiteX4" fmla="*/ 371184 w 2674946"/>
              <a:gd name="connsiteY4" fmla="*/ 3105862 h 6852858"/>
              <a:gd name="connsiteX5" fmla="*/ 914382 w 2674946"/>
              <a:gd name="connsiteY5" fmla="*/ 5001273 h 6852858"/>
              <a:gd name="connsiteX6" fmla="*/ 2587055 w 2674946"/>
              <a:gd name="connsiteY6" fmla="*/ 6789151 h 6852858"/>
              <a:gd name="connsiteX7" fmla="*/ 2674946 w 2674946"/>
              <a:gd name="connsiteY7" fmla="*/ 6852858 h 6852858"/>
              <a:gd name="connsiteX8" fmla="*/ 1732422 w 2674946"/>
              <a:gd name="connsiteY8" fmla="*/ 6852858 h 6852858"/>
              <a:gd name="connsiteX9" fmla="*/ 1644986 w 2674946"/>
              <a:gd name="connsiteY9" fmla="*/ 6770442 h 6852858"/>
              <a:gd name="connsiteX10" fmla="*/ 673180 w 2674946"/>
              <a:gd name="connsiteY10" fmla="*/ 5552158 h 6852858"/>
              <a:gd name="connsiteX11" fmla="*/ 762 w 2674946"/>
              <a:gd name="connsiteY11" fmla="*/ 3079707 h 6852858"/>
              <a:gd name="connsiteX12" fmla="*/ 692923 w 2674946"/>
              <a:gd name="connsiteY12" fmla="*/ 1061493 h 6852858"/>
              <a:gd name="connsiteX13" fmla="*/ 1519256 w 2674946"/>
              <a:gd name="connsiteY13" fmla="*/ 124860 h 68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946" h="6852858">
                <a:moveTo>
                  <a:pt x="1658207" y="0"/>
                </a:moveTo>
                <a:lnTo>
                  <a:pt x="2670557" y="0"/>
                </a:lnTo>
                <a:lnTo>
                  <a:pt x="2575734" y="63822"/>
                </a:lnTo>
                <a:cubicBezTo>
                  <a:pt x="1860235" y="558371"/>
                  <a:pt x="1294987" y="1094330"/>
                  <a:pt x="912920" y="1644871"/>
                </a:cubicBezTo>
                <a:cubicBezTo>
                  <a:pt x="566735" y="2143653"/>
                  <a:pt x="379435" y="2648766"/>
                  <a:pt x="371184" y="3105862"/>
                </a:cubicBezTo>
                <a:cubicBezTo>
                  <a:pt x="359690" y="3742573"/>
                  <a:pt x="542290" y="4380502"/>
                  <a:pt x="914382" y="5001273"/>
                </a:cubicBezTo>
                <a:cubicBezTo>
                  <a:pt x="1288750" y="5626690"/>
                  <a:pt x="1856700" y="6232044"/>
                  <a:pt x="2587055" y="6789151"/>
                </a:cubicBezTo>
                <a:lnTo>
                  <a:pt x="2674946" y="6852858"/>
                </a:lnTo>
                <a:lnTo>
                  <a:pt x="1732422" y="6852858"/>
                </a:lnTo>
                <a:lnTo>
                  <a:pt x="1644986" y="6770442"/>
                </a:lnTo>
                <a:cubicBezTo>
                  <a:pt x="1251768" y="6383013"/>
                  <a:pt x="927169" y="5976319"/>
                  <a:pt x="673180" y="5552158"/>
                </a:cubicBezTo>
                <a:cubicBezTo>
                  <a:pt x="211357" y="4780594"/>
                  <a:pt x="-14910" y="3948948"/>
                  <a:pt x="762" y="3079707"/>
                </a:cubicBezTo>
                <a:cubicBezTo>
                  <a:pt x="13296" y="2384969"/>
                  <a:pt x="246247" y="1704945"/>
                  <a:pt x="692923" y="1061493"/>
                </a:cubicBezTo>
                <a:cubicBezTo>
                  <a:pt x="914878" y="741736"/>
                  <a:pt x="1192184" y="427984"/>
                  <a:pt x="1519256" y="124860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3E23D7E-75CF-4180-994B-4882C8D2536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9398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Interne</a:t>
            </a:r>
          </a:p>
        </p:txBody>
      </p:sp>
      <p:sp>
        <p:nvSpPr>
          <p:cNvPr id="2" name="MSIPCMContentMarking" descr="{&quot;HashCode&quot;:-915035168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F6EB92ED-C5CC-658D-1C79-BEF5918AF86A}"/>
              </a:ext>
            </a:extLst>
          </p:cNvPr>
          <p:cNvSpPr txBox="1"/>
          <p:nvPr userDrawn="1"/>
        </p:nvSpPr>
        <p:spPr>
          <a:xfrm>
            <a:off x="0" y="6629836"/>
            <a:ext cx="1169534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0000FF"/>
                </a:solidFill>
                <a:latin typeface="Calibri" panose="020F0502020204030204" pitchFamily="34" charset="0"/>
              </a:rPr>
              <a:t>Classification : Interne</a:t>
            </a:r>
            <a:endParaRPr lang="fr-FR" sz="800" dirty="0" err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2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47F0A-9D46-A3E9-5439-933EF012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14FB4D-E26E-F9C5-0698-C4DA63C6D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0E2015-148B-03C0-EEE4-FD52F17C0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4AA62-AFD2-4FC2-B3A3-8148CD2B853E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BB093-0B17-D0D1-8F4C-15DF04014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4F977-63AC-B743-0574-1A40D36FD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AAE3BC-4778-460B-A3FD-05E8DF82F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4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1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chart" Target="../charts/chart2.xml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5B52343-216B-BB11-BED3-C00D683A2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066" y="3606588"/>
            <a:ext cx="5412595" cy="1089177"/>
          </a:xfrm>
        </p:spPr>
        <p:txBody>
          <a:bodyPr/>
          <a:lstStyle/>
          <a:p>
            <a:r>
              <a:rPr lang="fr-FR" dirty="0"/>
              <a:t>Assemblée Générale </a:t>
            </a:r>
            <a:r>
              <a:rPr lang="fr-FR" dirty="0" err="1"/>
              <a:t>Afer</a:t>
            </a:r>
            <a:r>
              <a:rPr lang="fr-FR" dirty="0"/>
              <a:t> Europe+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C5C58-34DF-187A-FD12-B7D9EAB08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8051" y="4817459"/>
            <a:ext cx="5048610" cy="1089177"/>
          </a:xfrm>
        </p:spPr>
        <p:txBody>
          <a:bodyPr/>
          <a:lstStyle/>
          <a:p>
            <a:r>
              <a:rPr lang="fr-FR" dirty="0"/>
              <a:t>Abeille Assurances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87F011-2D04-34AD-63D2-4935D4317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600" b="1" dirty="0"/>
              <a:t>07/04/2025</a:t>
            </a:r>
          </a:p>
        </p:txBody>
      </p:sp>
    </p:spTree>
    <p:extLst>
      <p:ext uri="{BB962C8B-B14F-4D97-AF65-F5344CB8AC3E}">
        <p14:creationId xmlns:p14="http://schemas.microsoft.com/office/powerpoint/2010/main" val="29747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3543-3BFC-FB85-2222-F494B97E5222}"/>
              </a:ext>
            </a:extLst>
          </p:cNvPr>
          <p:cNvSpPr txBox="1">
            <a:spLocks/>
          </p:cNvSpPr>
          <p:nvPr/>
        </p:nvSpPr>
        <p:spPr>
          <a:xfrm>
            <a:off x="1126060" y="1192949"/>
            <a:ext cx="4616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i="1" dirty="0">
                <a:solidFill>
                  <a:schemeClr val="accent1"/>
                </a:solidFill>
              </a:rPr>
              <a:t>L’équipe de gestion à votre écoute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9639EE3-4E9E-CAC7-ED73-EB953B970C42}"/>
              </a:ext>
            </a:extLst>
          </p:cNvPr>
          <p:cNvSpPr txBox="1">
            <a:spLocks/>
          </p:cNvSpPr>
          <p:nvPr/>
        </p:nvSpPr>
        <p:spPr>
          <a:xfrm>
            <a:off x="1117239" y="722783"/>
            <a:ext cx="371065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/>
              <a:t>Afer</a:t>
            </a:r>
            <a:r>
              <a:rPr lang="fr-FR" b="1" dirty="0"/>
              <a:t> Europe</a:t>
            </a:r>
            <a:endParaRPr lang="fr-FR" b="1" spc="-3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3975A94-5DF6-8B53-7CE5-B9A21E202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285008"/>
              </p:ext>
            </p:extLst>
          </p:nvPr>
        </p:nvGraphicFramePr>
        <p:xfrm>
          <a:off x="6627043" y="995710"/>
          <a:ext cx="5306401" cy="522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FE83971-F324-0140-FEA0-2C396EA15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184791"/>
              </p:ext>
            </p:extLst>
          </p:nvPr>
        </p:nvGraphicFramePr>
        <p:xfrm>
          <a:off x="411254" y="1694128"/>
          <a:ext cx="5122628" cy="481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age 16" descr="Flag_of_France.svg.png">
            <a:extLst>
              <a:ext uri="{FF2B5EF4-FFF2-40B4-BE49-F238E27FC236}">
                <a16:creationId xmlns:a16="http://schemas.microsoft.com/office/drawing/2014/main" id="{F87F448A-3C89-77CB-F598-B5950CAED6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0" y="2561436"/>
            <a:ext cx="381593" cy="3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5" descr="Flag_of_Belgium.svg.png">
            <a:extLst>
              <a:ext uri="{FF2B5EF4-FFF2-40B4-BE49-F238E27FC236}">
                <a16:creationId xmlns:a16="http://schemas.microsoft.com/office/drawing/2014/main" id="{C6129107-D8E2-D882-3B5C-8C1940D795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7" y="5068967"/>
            <a:ext cx="386553" cy="3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-1.48148E-6 L -6.25E-7 0.0217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-4.81481E-6 L 2.77556E-17 0.0243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6F0513FE-2517-36B5-FF8A-5D104612FBAD}"/>
              </a:ext>
            </a:extLst>
          </p:cNvPr>
          <p:cNvSpPr/>
          <p:nvPr/>
        </p:nvSpPr>
        <p:spPr>
          <a:xfrm>
            <a:off x="5173953" y="1301416"/>
            <a:ext cx="5678775" cy="985367"/>
          </a:xfrm>
          <a:prstGeom prst="roundRect">
            <a:avLst>
              <a:gd name="adj" fmla="val 2902"/>
            </a:avLst>
          </a:prstGeom>
          <a:solidFill>
            <a:schemeClr val="bg1"/>
          </a:solidFill>
          <a:ln w="6350">
            <a:noFill/>
          </a:ln>
          <a:effectLst>
            <a:outerShdw blurRad="228600" dist="38100" algn="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1E73CC6-B470-8710-BBC8-933C27B3C54E}"/>
              </a:ext>
            </a:extLst>
          </p:cNvPr>
          <p:cNvSpPr txBox="1">
            <a:spLocks/>
          </p:cNvSpPr>
          <p:nvPr/>
        </p:nvSpPr>
        <p:spPr>
          <a:xfrm>
            <a:off x="6307344" y="1564830"/>
            <a:ext cx="42479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Abeille Assurances, une marque d’AEMA Groupe,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dans le top 5 des acteurs de l’assurance en France</a:t>
            </a: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746C90B6-BB31-8675-981D-B872D5082EF2}"/>
              </a:ext>
            </a:extLst>
          </p:cNvPr>
          <p:cNvSpPr/>
          <p:nvPr/>
        </p:nvSpPr>
        <p:spPr>
          <a:xfrm flipV="1">
            <a:off x="5173953" y="1301415"/>
            <a:ext cx="334081" cy="985367"/>
          </a:xfrm>
          <a:custGeom>
            <a:avLst/>
            <a:gdLst>
              <a:gd name="connsiteX0" fmla="*/ 23718 w 998971"/>
              <a:gd name="connsiteY0" fmla="*/ 817303 h 817303"/>
              <a:gd name="connsiteX1" fmla="*/ 998971 w 998971"/>
              <a:gd name="connsiteY1" fmla="*/ 817303 h 817303"/>
              <a:gd name="connsiteX2" fmla="*/ 983614 w 998971"/>
              <a:gd name="connsiteY2" fmla="*/ 802797 h 817303"/>
              <a:gd name="connsiteX3" fmla="*/ 902704 w 998971"/>
              <a:gd name="connsiteY3" fmla="*/ 712245 h 817303"/>
              <a:gd name="connsiteX4" fmla="*/ 763877 w 998971"/>
              <a:gd name="connsiteY4" fmla="*/ 343030 h 817303"/>
              <a:gd name="connsiteX5" fmla="*/ 902330 w 998971"/>
              <a:gd name="connsiteY5" fmla="*/ 58437 h 817303"/>
              <a:gd name="connsiteX6" fmla="*/ 970620 w 998971"/>
              <a:gd name="connsiteY6" fmla="*/ 0 h 817303"/>
              <a:gd name="connsiteX7" fmla="*/ 23718 w 998971"/>
              <a:gd name="connsiteY7" fmla="*/ 0 h 817303"/>
              <a:gd name="connsiteX8" fmla="*/ 0 w 998971"/>
              <a:gd name="connsiteY8" fmla="*/ 23718 h 817303"/>
              <a:gd name="connsiteX9" fmla="*/ 0 w 998971"/>
              <a:gd name="connsiteY9" fmla="*/ 793585 h 817303"/>
              <a:gd name="connsiteX10" fmla="*/ 23718 w 998971"/>
              <a:gd name="connsiteY10" fmla="*/ 817303 h 8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971" h="817303">
                <a:moveTo>
                  <a:pt x="23718" y="817303"/>
                </a:moveTo>
                <a:lnTo>
                  <a:pt x="998971" y="817303"/>
                </a:lnTo>
                <a:lnTo>
                  <a:pt x="983614" y="802797"/>
                </a:lnTo>
                <a:cubicBezTo>
                  <a:pt x="953635" y="772914"/>
                  <a:pt x="926623" y="742702"/>
                  <a:pt x="902704" y="712245"/>
                </a:cubicBezTo>
                <a:cubicBezTo>
                  <a:pt x="807608" y="591322"/>
                  <a:pt x="760940" y="467057"/>
                  <a:pt x="763877" y="343030"/>
                </a:cubicBezTo>
                <a:cubicBezTo>
                  <a:pt x="765986" y="253990"/>
                  <a:pt x="813855" y="155597"/>
                  <a:pt x="902330" y="58437"/>
                </a:cubicBezTo>
                <a:lnTo>
                  <a:pt x="970620" y="0"/>
                </a:lnTo>
                <a:lnTo>
                  <a:pt x="23718" y="0"/>
                </a:lnTo>
                <a:cubicBezTo>
                  <a:pt x="10619" y="0"/>
                  <a:pt x="0" y="10619"/>
                  <a:pt x="0" y="23718"/>
                </a:cubicBezTo>
                <a:lnTo>
                  <a:pt x="0" y="793585"/>
                </a:lnTo>
                <a:cubicBezTo>
                  <a:pt x="0" y="806684"/>
                  <a:pt x="10619" y="817303"/>
                  <a:pt x="23718" y="817303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6FF1896-9CA0-48C0-ECBD-65942240FF56}"/>
              </a:ext>
            </a:extLst>
          </p:cNvPr>
          <p:cNvSpPr txBox="1">
            <a:spLocks/>
          </p:cNvSpPr>
          <p:nvPr/>
        </p:nvSpPr>
        <p:spPr>
          <a:xfrm>
            <a:off x="5728918" y="1627899"/>
            <a:ext cx="334081" cy="3323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01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28F1749-EF2E-8512-FAB6-FEBD59DBB6B1}"/>
              </a:ext>
            </a:extLst>
          </p:cNvPr>
          <p:cNvSpPr/>
          <p:nvPr/>
        </p:nvSpPr>
        <p:spPr>
          <a:xfrm>
            <a:off x="5173953" y="3039014"/>
            <a:ext cx="5678775" cy="985367"/>
          </a:xfrm>
          <a:prstGeom prst="roundRect">
            <a:avLst>
              <a:gd name="adj" fmla="val 2902"/>
            </a:avLst>
          </a:prstGeom>
          <a:solidFill>
            <a:schemeClr val="bg1"/>
          </a:solidFill>
          <a:ln w="6350">
            <a:noFill/>
          </a:ln>
          <a:effectLst>
            <a:outerShdw blurRad="228600" dist="38100" algn="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7BF72F8-85AF-0A69-D9C2-9F72C092E6DC}"/>
              </a:ext>
            </a:extLst>
          </p:cNvPr>
          <p:cNvSpPr txBox="1">
            <a:spLocks/>
          </p:cNvSpPr>
          <p:nvPr/>
        </p:nvSpPr>
        <p:spPr>
          <a:xfrm>
            <a:off x="6307343" y="3162367"/>
            <a:ext cx="4545385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Abeille Vie &amp; Abeille Epargne Retraite, </a:t>
            </a:r>
            <a:r>
              <a:rPr lang="fr-FR" sz="1600" dirty="0" err="1"/>
              <a:t>coassureurs</a:t>
            </a:r>
            <a:r>
              <a:rPr lang="fr-FR" sz="1600" dirty="0"/>
              <a:t>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… pour un plafond d’indemnisation du Fonds de Garantie doublé</a:t>
            </a: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F6CE13C3-2ED3-ABE3-5963-108289485F9A}"/>
              </a:ext>
            </a:extLst>
          </p:cNvPr>
          <p:cNvSpPr/>
          <p:nvPr/>
        </p:nvSpPr>
        <p:spPr>
          <a:xfrm flipV="1">
            <a:off x="5173953" y="3039013"/>
            <a:ext cx="334081" cy="985367"/>
          </a:xfrm>
          <a:custGeom>
            <a:avLst/>
            <a:gdLst>
              <a:gd name="connsiteX0" fmla="*/ 23718 w 998971"/>
              <a:gd name="connsiteY0" fmla="*/ 817303 h 817303"/>
              <a:gd name="connsiteX1" fmla="*/ 998971 w 998971"/>
              <a:gd name="connsiteY1" fmla="*/ 817303 h 817303"/>
              <a:gd name="connsiteX2" fmla="*/ 983614 w 998971"/>
              <a:gd name="connsiteY2" fmla="*/ 802797 h 817303"/>
              <a:gd name="connsiteX3" fmla="*/ 902704 w 998971"/>
              <a:gd name="connsiteY3" fmla="*/ 712245 h 817303"/>
              <a:gd name="connsiteX4" fmla="*/ 763877 w 998971"/>
              <a:gd name="connsiteY4" fmla="*/ 343030 h 817303"/>
              <a:gd name="connsiteX5" fmla="*/ 902330 w 998971"/>
              <a:gd name="connsiteY5" fmla="*/ 58437 h 817303"/>
              <a:gd name="connsiteX6" fmla="*/ 970620 w 998971"/>
              <a:gd name="connsiteY6" fmla="*/ 0 h 817303"/>
              <a:gd name="connsiteX7" fmla="*/ 23718 w 998971"/>
              <a:gd name="connsiteY7" fmla="*/ 0 h 817303"/>
              <a:gd name="connsiteX8" fmla="*/ 0 w 998971"/>
              <a:gd name="connsiteY8" fmla="*/ 23718 h 817303"/>
              <a:gd name="connsiteX9" fmla="*/ 0 w 998971"/>
              <a:gd name="connsiteY9" fmla="*/ 793585 h 817303"/>
              <a:gd name="connsiteX10" fmla="*/ 23718 w 998971"/>
              <a:gd name="connsiteY10" fmla="*/ 817303 h 8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971" h="817303">
                <a:moveTo>
                  <a:pt x="23718" y="817303"/>
                </a:moveTo>
                <a:lnTo>
                  <a:pt x="998971" y="817303"/>
                </a:lnTo>
                <a:lnTo>
                  <a:pt x="983614" y="802797"/>
                </a:lnTo>
                <a:cubicBezTo>
                  <a:pt x="953635" y="772914"/>
                  <a:pt x="926623" y="742702"/>
                  <a:pt x="902704" y="712245"/>
                </a:cubicBezTo>
                <a:cubicBezTo>
                  <a:pt x="807608" y="591322"/>
                  <a:pt x="760940" y="467057"/>
                  <a:pt x="763877" y="343030"/>
                </a:cubicBezTo>
                <a:cubicBezTo>
                  <a:pt x="765986" y="253990"/>
                  <a:pt x="813855" y="155597"/>
                  <a:pt x="902330" y="58437"/>
                </a:cubicBezTo>
                <a:lnTo>
                  <a:pt x="970620" y="0"/>
                </a:lnTo>
                <a:lnTo>
                  <a:pt x="23718" y="0"/>
                </a:lnTo>
                <a:cubicBezTo>
                  <a:pt x="10619" y="0"/>
                  <a:pt x="0" y="10619"/>
                  <a:pt x="0" y="23718"/>
                </a:cubicBezTo>
                <a:lnTo>
                  <a:pt x="0" y="793585"/>
                </a:lnTo>
                <a:cubicBezTo>
                  <a:pt x="0" y="806684"/>
                  <a:pt x="10619" y="817303"/>
                  <a:pt x="23718" y="817303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ED014B2-719F-F7C8-67A6-25892123EDD2}"/>
              </a:ext>
            </a:extLst>
          </p:cNvPr>
          <p:cNvSpPr txBox="1">
            <a:spLocks/>
          </p:cNvSpPr>
          <p:nvPr/>
        </p:nvSpPr>
        <p:spPr>
          <a:xfrm>
            <a:off x="5728918" y="3365499"/>
            <a:ext cx="334081" cy="3323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02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ADAB1389-04E8-199B-6511-5CAB9147D877}"/>
              </a:ext>
            </a:extLst>
          </p:cNvPr>
          <p:cNvSpPr/>
          <p:nvPr/>
        </p:nvSpPr>
        <p:spPr>
          <a:xfrm>
            <a:off x="5173953" y="4619597"/>
            <a:ext cx="5678775" cy="985367"/>
          </a:xfrm>
          <a:prstGeom prst="roundRect">
            <a:avLst>
              <a:gd name="adj" fmla="val 2902"/>
            </a:avLst>
          </a:prstGeom>
          <a:solidFill>
            <a:schemeClr val="bg1"/>
          </a:solidFill>
          <a:ln w="6350">
            <a:noFill/>
          </a:ln>
          <a:effectLst>
            <a:outerShdw blurRad="228600" dist="38100" algn="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8135D9E-700F-5411-194E-F94C4215011B}"/>
              </a:ext>
            </a:extLst>
          </p:cNvPr>
          <p:cNvSpPr txBox="1">
            <a:spLocks/>
          </p:cNvSpPr>
          <p:nvPr/>
        </p:nvSpPr>
        <p:spPr>
          <a:xfrm>
            <a:off x="6307343" y="4866059"/>
            <a:ext cx="355709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Une équipe de gestion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au service  de près de 21 000 adhérents</a:t>
            </a: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24C6E158-BCCE-A5BC-CC7F-0E18340D9058}"/>
              </a:ext>
            </a:extLst>
          </p:cNvPr>
          <p:cNvSpPr/>
          <p:nvPr/>
        </p:nvSpPr>
        <p:spPr>
          <a:xfrm flipV="1">
            <a:off x="5173953" y="4619596"/>
            <a:ext cx="334081" cy="985367"/>
          </a:xfrm>
          <a:custGeom>
            <a:avLst/>
            <a:gdLst>
              <a:gd name="connsiteX0" fmla="*/ 23718 w 998971"/>
              <a:gd name="connsiteY0" fmla="*/ 817303 h 817303"/>
              <a:gd name="connsiteX1" fmla="*/ 998971 w 998971"/>
              <a:gd name="connsiteY1" fmla="*/ 817303 h 817303"/>
              <a:gd name="connsiteX2" fmla="*/ 983614 w 998971"/>
              <a:gd name="connsiteY2" fmla="*/ 802797 h 817303"/>
              <a:gd name="connsiteX3" fmla="*/ 902704 w 998971"/>
              <a:gd name="connsiteY3" fmla="*/ 712245 h 817303"/>
              <a:gd name="connsiteX4" fmla="*/ 763877 w 998971"/>
              <a:gd name="connsiteY4" fmla="*/ 343030 h 817303"/>
              <a:gd name="connsiteX5" fmla="*/ 902330 w 998971"/>
              <a:gd name="connsiteY5" fmla="*/ 58437 h 817303"/>
              <a:gd name="connsiteX6" fmla="*/ 970620 w 998971"/>
              <a:gd name="connsiteY6" fmla="*/ 0 h 817303"/>
              <a:gd name="connsiteX7" fmla="*/ 23718 w 998971"/>
              <a:gd name="connsiteY7" fmla="*/ 0 h 817303"/>
              <a:gd name="connsiteX8" fmla="*/ 0 w 998971"/>
              <a:gd name="connsiteY8" fmla="*/ 23718 h 817303"/>
              <a:gd name="connsiteX9" fmla="*/ 0 w 998971"/>
              <a:gd name="connsiteY9" fmla="*/ 793585 h 817303"/>
              <a:gd name="connsiteX10" fmla="*/ 23718 w 998971"/>
              <a:gd name="connsiteY10" fmla="*/ 817303 h 8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971" h="817303">
                <a:moveTo>
                  <a:pt x="23718" y="817303"/>
                </a:moveTo>
                <a:lnTo>
                  <a:pt x="998971" y="817303"/>
                </a:lnTo>
                <a:lnTo>
                  <a:pt x="983614" y="802797"/>
                </a:lnTo>
                <a:cubicBezTo>
                  <a:pt x="953635" y="772914"/>
                  <a:pt x="926623" y="742702"/>
                  <a:pt x="902704" y="712245"/>
                </a:cubicBezTo>
                <a:cubicBezTo>
                  <a:pt x="807608" y="591322"/>
                  <a:pt x="760940" y="467057"/>
                  <a:pt x="763877" y="343030"/>
                </a:cubicBezTo>
                <a:cubicBezTo>
                  <a:pt x="765986" y="253990"/>
                  <a:pt x="813855" y="155597"/>
                  <a:pt x="902330" y="58437"/>
                </a:cubicBezTo>
                <a:lnTo>
                  <a:pt x="970620" y="0"/>
                </a:lnTo>
                <a:lnTo>
                  <a:pt x="23718" y="0"/>
                </a:lnTo>
                <a:cubicBezTo>
                  <a:pt x="10619" y="0"/>
                  <a:pt x="0" y="10619"/>
                  <a:pt x="0" y="23718"/>
                </a:cubicBezTo>
                <a:lnTo>
                  <a:pt x="0" y="793585"/>
                </a:lnTo>
                <a:cubicBezTo>
                  <a:pt x="0" y="806684"/>
                  <a:pt x="10619" y="817303"/>
                  <a:pt x="23718" y="817303"/>
                </a:cubicBezTo>
                <a:close/>
              </a:path>
            </a:pathLst>
          </a:custGeom>
          <a:solidFill>
            <a:schemeClr val="tx2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4516805-5C8D-D1A3-6546-DE02FC5BA8AF}"/>
              </a:ext>
            </a:extLst>
          </p:cNvPr>
          <p:cNvSpPr txBox="1">
            <a:spLocks/>
          </p:cNvSpPr>
          <p:nvPr/>
        </p:nvSpPr>
        <p:spPr>
          <a:xfrm>
            <a:off x="5728918" y="4946081"/>
            <a:ext cx="334081" cy="3323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03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58CD951-4049-EF6D-FFEB-C36568122DD0}"/>
              </a:ext>
            </a:extLst>
          </p:cNvPr>
          <p:cNvSpPr txBox="1">
            <a:spLocks/>
          </p:cNvSpPr>
          <p:nvPr/>
        </p:nvSpPr>
        <p:spPr>
          <a:xfrm>
            <a:off x="532596" y="2817414"/>
            <a:ext cx="301279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cap="small" dirty="0">
                <a:latin typeface="+mj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1351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BD2BACD-DFCB-1BDB-4A00-F4B60D3CCDD0}"/>
              </a:ext>
            </a:extLst>
          </p:cNvPr>
          <p:cNvSpPr txBox="1">
            <a:spLocks/>
          </p:cNvSpPr>
          <p:nvPr/>
        </p:nvSpPr>
        <p:spPr>
          <a:xfrm>
            <a:off x="1014264" y="504001"/>
            <a:ext cx="8536135" cy="70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Abeille Assurances une marque d’AEMA Groupe,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/>
              <a:t>dans le top 5 des acteurs de l’assurance en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01B537-1589-C8B6-BF00-53129721F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0" b="25001"/>
          <a:stretch/>
        </p:blipFill>
        <p:spPr>
          <a:xfrm>
            <a:off x="513737" y="1895088"/>
            <a:ext cx="10922561" cy="22816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60A072-940F-3B94-78E5-95D8E6319ECA}"/>
              </a:ext>
            </a:extLst>
          </p:cNvPr>
          <p:cNvSpPr/>
          <p:nvPr/>
        </p:nvSpPr>
        <p:spPr>
          <a:xfrm>
            <a:off x="6478458" y="4505370"/>
            <a:ext cx="1950720" cy="1132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Abadi" panose="020B0604020104020204" pitchFamily="34" charset="0"/>
              </a:rPr>
              <a:t>203,6 Mds€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Abadi" panose="020B0604020104020204" pitchFamily="34" charset="0"/>
              </a:rPr>
              <a:t>d’actifs sous gestion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77725-E908-5956-FD42-E739ACDC68ED}"/>
              </a:ext>
            </a:extLst>
          </p:cNvPr>
          <p:cNvSpPr/>
          <p:nvPr/>
        </p:nvSpPr>
        <p:spPr>
          <a:xfrm>
            <a:off x="9485578" y="4505370"/>
            <a:ext cx="1950720" cy="1132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Abadi" panose="020B0604020104020204" pitchFamily="34" charset="0"/>
              </a:rPr>
              <a:t>15,6 Mds€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Abadi" panose="020B0604020104020204" pitchFamily="34" charset="0"/>
              </a:rPr>
              <a:t>de chiffre d’affaires combiné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AC5A8-F9A2-B5E9-32A5-A9E82399B62C}"/>
              </a:ext>
            </a:extLst>
          </p:cNvPr>
          <p:cNvSpPr/>
          <p:nvPr/>
        </p:nvSpPr>
        <p:spPr>
          <a:xfrm>
            <a:off x="3520857" y="4505370"/>
            <a:ext cx="1950720" cy="1132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Abadi" panose="020B0604020104020204" pitchFamily="34" charset="0"/>
              </a:rPr>
              <a:t>+ 11,7M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Abadi" panose="020B0604020104020204" pitchFamily="34" charset="0"/>
              </a:rPr>
              <a:t>de sociétaires, adhérents et clients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C9D4F-F882-C40B-8FD2-E3CB747308CA}"/>
              </a:ext>
            </a:extLst>
          </p:cNvPr>
          <p:cNvSpPr/>
          <p:nvPr/>
        </p:nvSpPr>
        <p:spPr>
          <a:xfrm>
            <a:off x="513737" y="4505370"/>
            <a:ext cx="1950720" cy="1132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  <a:latin typeface="Abadi" panose="020B0604020104020204" pitchFamily="34" charset="0"/>
              </a:rPr>
              <a:t>20 000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latin typeface="Abadi" panose="020B0604020104020204" pitchFamily="34" charset="0"/>
              </a:rPr>
              <a:t>collaborateurs pour accompagner plus d’1 Français sur 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8C3DF2-77B0-73D3-B227-01F0C3CB1E0E}"/>
              </a:ext>
            </a:extLst>
          </p:cNvPr>
          <p:cNvSpPr txBox="1"/>
          <p:nvPr/>
        </p:nvSpPr>
        <p:spPr>
          <a:xfrm>
            <a:off x="9894881" y="6389462"/>
            <a:ext cx="15414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Chiffres clés 2023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685C151C-F1EA-B9A1-9C70-1F975ACA72DE}"/>
              </a:ext>
            </a:extLst>
          </p:cNvPr>
          <p:cNvSpPr txBox="1">
            <a:spLocks/>
          </p:cNvSpPr>
          <p:nvPr/>
        </p:nvSpPr>
        <p:spPr>
          <a:xfrm>
            <a:off x="501001" y="605597"/>
            <a:ext cx="423738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768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985E1-5FBC-F0B1-7643-05BC63EC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 : avec coin rogné 69">
            <a:extLst>
              <a:ext uri="{FF2B5EF4-FFF2-40B4-BE49-F238E27FC236}">
                <a16:creationId xmlns:a16="http://schemas.microsoft.com/office/drawing/2014/main" id="{9A5DE928-09D2-682A-29CB-29A6DC10AFFF}"/>
              </a:ext>
            </a:extLst>
          </p:cNvPr>
          <p:cNvSpPr/>
          <p:nvPr/>
        </p:nvSpPr>
        <p:spPr>
          <a:xfrm>
            <a:off x="8884509" y="2837897"/>
            <a:ext cx="3109223" cy="2761206"/>
          </a:xfrm>
          <a:prstGeom prst="snip1Rect">
            <a:avLst/>
          </a:prstGeom>
          <a:solidFill>
            <a:srgbClr val="CCD5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50F8862-4034-09FC-4F7E-BEB88F3FFEFC}"/>
              </a:ext>
            </a:extLst>
          </p:cNvPr>
          <p:cNvSpPr/>
          <p:nvPr/>
        </p:nvSpPr>
        <p:spPr>
          <a:xfrm flipV="1">
            <a:off x="5212616" y="0"/>
            <a:ext cx="4595926" cy="6845350"/>
          </a:xfrm>
          <a:custGeom>
            <a:avLst/>
            <a:gdLst>
              <a:gd name="connsiteX0" fmla="*/ 1055524 w 4595926"/>
              <a:gd name="connsiteY0" fmla="*/ 6845350 h 6845350"/>
              <a:gd name="connsiteX1" fmla="*/ 2042356 w 4595926"/>
              <a:gd name="connsiteY1" fmla="*/ 6845350 h 6845350"/>
              <a:gd name="connsiteX2" fmla="*/ 1941801 w 4595926"/>
              <a:gd name="connsiteY2" fmla="*/ 6750540 h 6845350"/>
              <a:gd name="connsiteX3" fmla="*/ 1442399 w 4595926"/>
              <a:gd name="connsiteY3" fmla="*/ 6192659 h 6845350"/>
              <a:gd name="connsiteX4" fmla="*/ 585526 w 4595926"/>
              <a:gd name="connsiteY4" fmla="*/ 3917972 h 6845350"/>
              <a:gd name="connsiteX5" fmla="*/ 1440094 w 4595926"/>
              <a:gd name="connsiteY5" fmla="*/ 2164634 h 6845350"/>
              <a:gd name="connsiteX6" fmla="*/ 4456995 w 4595926"/>
              <a:gd name="connsiteY6" fmla="*/ 66851 h 6845350"/>
              <a:gd name="connsiteX7" fmla="*/ 4595926 w 4595926"/>
              <a:gd name="connsiteY7" fmla="*/ 0 h 6845350"/>
              <a:gd name="connsiteX8" fmla="*/ 2908410 w 4595926"/>
              <a:gd name="connsiteY8" fmla="*/ 0 h 6845350"/>
              <a:gd name="connsiteX9" fmla="*/ 2902992 w 4595926"/>
              <a:gd name="connsiteY9" fmla="*/ 3327 h 6845350"/>
              <a:gd name="connsiteX10" fmla="*/ 1093058 w 4595926"/>
              <a:gd name="connsiteY10" fmla="*/ 1464521 h 6845350"/>
              <a:gd name="connsiteX11" fmla="*/ 1201 w 4595926"/>
              <a:gd name="connsiteY11" fmla="*/ 3886585 h 6845350"/>
              <a:gd name="connsiteX12" fmla="*/ 929675 w 4595926"/>
              <a:gd name="connsiteY12" fmla="*/ 6679323 h 68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5926" h="6845350">
                <a:moveTo>
                  <a:pt x="1055524" y="6845350"/>
                </a:moveTo>
                <a:lnTo>
                  <a:pt x="2042356" y="6845350"/>
                </a:lnTo>
                <a:lnTo>
                  <a:pt x="1941801" y="6750540"/>
                </a:lnTo>
                <a:cubicBezTo>
                  <a:pt x="1756761" y="6566437"/>
                  <a:pt x="1590037" y="6380300"/>
                  <a:pt x="1442399" y="6192659"/>
                </a:cubicBezTo>
                <a:cubicBezTo>
                  <a:pt x="855440" y="5447671"/>
                  <a:pt x="567396" y="4682091"/>
                  <a:pt x="585526" y="3917972"/>
                </a:cubicBezTo>
                <a:cubicBezTo>
                  <a:pt x="598541" y="3369410"/>
                  <a:pt x="894001" y="2763223"/>
                  <a:pt x="1440094" y="2164634"/>
                </a:cubicBezTo>
                <a:cubicBezTo>
                  <a:pt x="2111278" y="1428847"/>
                  <a:pt x="3140824" y="714765"/>
                  <a:pt x="4456995" y="66851"/>
                </a:cubicBezTo>
                <a:lnTo>
                  <a:pt x="4595926" y="0"/>
                </a:lnTo>
                <a:lnTo>
                  <a:pt x="2908410" y="0"/>
                </a:lnTo>
                <a:lnTo>
                  <a:pt x="2902992" y="3327"/>
                </a:lnTo>
                <a:cubicBezTo>
                  <a:pt x="2162549" y="469615"/>
                  <a:pt x="1552597" y="960861"/>
                  <a:pt x="1093058" y="1464521"/>
                </a:cubicBezTo>
                <a:cubicBezTo>
                  <a:pt x="388444" y="2236727"/>
                  <a:pt x="20974" y="3052828"/>
                  <a:pt x="1201" y="3886585"/>
                </a:cubicBezTo>
                <a:cubicBezTo>
                  <a:pt x="-21976" y="4864561"/>
                  <a:pt x="290282" y="5802887"/>
                  <a:pt x="929675" y="6679323"/>
                </a:cubicBezTo>
                <a:close/>
              </a:path>
            </a:pathLst>
          </a:custGeom>
          <a:solidFill>
            <a:srgbClr val="FFCD00"/>
          </a:solidFill>
          <a:ln w="539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>
              <a:latin typeface="Source Sans Pro" panose="020B0503030403020204" pitchFamily="34" charset="0"/>
            </a:endParaRPr>
          </a:p>
        </p:txBody>
      </p:sp>
      <p:pic>
        <p:nvPicPr>
          <p:cNvPr id="10" name="Image 9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89AFF56D-A5B4-0BA3-441F-0CFC58D3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0"/>
          <a:stretch/>
        </p:blipFill>
        <p:spPr>
          <a:xfrm>
            <a:off x="463875" y="1487898"/>
            <a:ext cx="8202968" cy="5170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A183D9-1332-DF25-7B87-DF10E6D9F457}"/>
              </a:ext>
            </a:extLst>
          </p:cNvPr>
          <p:cNvSpPr/>
          <p:nvPr/>
        </p:nvSpPr>
        <p:spPr>
          <a:xfrm>
            <a:off x="0" y="6498454"/>
            <a:ext cx="1260629" cy="35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330B2CA5-9067-8C61-DBBE-9AE71E08DB9F}"/>
              </a:ext>
            </a:extLst>
          </p:cNvPr>
          <p:cNvSpPr txBox="1">
            <a:spLocks/>
          </p:cNvSpPr>
          <p:nvPr/>
        </p:nvSpPr>
        <p:spPr>
          <a:xfrm>
            <a:off x="8983617" y="3010968"/>
            <a:ext cx="2920037" cy="2344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254 % </a:t>
            </a:r>
            <a:endParaRPr lang="fr-FR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n>
                  <a:solidFill>
                    <a:schemeClr val="tx1"/>
                  </a:solidFill>
                </a:ln>
              </a:rPr>
              <a:t>Ratio de solvabilité Abeille Vie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 dirty="0">
              <a:ln>
                <a:solidFill>
                  <a:schemeClr val="tx1"/>
                </a:solidFill>
              </a:ln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A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2 Perspectives stables</a:t>
            </a:r>
            <a:r>
              <a:rPr lang="fr-FR" sz="2000" b="1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 *</a:t>
            </a:r>
            <a:b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</a:br>
            <a:r>
              <a:rPr lang="fr-FR" sz="1400" dirty="0">
                <a:ln>
                  <a:solidFill>
                    <a:schemeClr val="tx1"/>
                  </a:solidFill>
                </a:ln>
              </a:rPr>
              <a:t>Notation </a:t>
            </a:r>
            <a:r>
              <a:rPr lang="fr-FR" sz="1400" b="1" i="1" dirty="0">
                <a:ln>
                  <a:solidFill>
                    <a:schemeClr val="tx1"/>
                  </a:solidFill>
                </a:ln>
              </a:rPr>
              <a:t>Moody’s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n>
                  <a:solidFill>
                    <a:schemeClr val="tx1"/>
                  </a:solidFill>
                </a:ln>
              </a:rPr>
              <a:t>pour Abeille Vie, Abeille IARD &amp; Santé, Abeille Retraite Professionnelle</a:t>
            </a:r>
            <a:endParaRPr lang="fr-FR" sz="1200" dirty="0">
              <a:ln>
                <a:solidFill>
                  <a:schemeClr val="tx1"/>
                </a:solidFill>
              </a:ln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i="1" dirty="0"/>
              <a:t>* Mars 2023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55BF621-EEFB-2A1E-654A-F26B5530D05E}"/>
              </a:ext>
            </a:extLst>
          </p:cNvPr>
          <p:cNvSpPr txBox="1">
            <a:spLocks/>
          </p:cNvSpPr>
          <p:nvPr/>
        </p:nvSpPr>
        <p:spPr>
          <a:xfrm>
            <a:off x="1011634" y="493158"/>
            <a:ext cx="92684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/>
              <a:t>Abeille Assurances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/>
              <a:t>une compagnie majeure de l’assurance en France</a:t>
            </a:r>
          </a:p>
        </p:txBody>
      </p:sp>
      <p:grpSp>
        <p:nvGrpSpPr>
          <p:cNvPr id="6" name="Groupe 20">
            <a:extLst>
              <a:ext uri="{FF2B5EF4-FFF2-40B4-BE49-F238E27FC236}">
                <a16:creationId xmlns:a16="http://schemas.microsoft.com/office/drawing/2014/main" id="{1DED0C09-5838-AE56-5FD0-3149F1A48A36}"/>
              </a:ext>
            </a:extLst>
          </p:cNvPr>
          <p:cNvGrpSpPr/>
          <p:nvPr/>
        </p:nvGrpSpPr>
        <p:grpSpPr>
          <a:xfrm>
            <a:off x="10920465" y="284513"/>
            <a:ext cx="981733" cy="345845"/>
            <a:chOff x="9766288" y="469204"/>
            <a:chExt cx="1727453" cy="608547"/>
          </a:xfrm>
        </p:grpSpPr>
        <p:sp>
          <p:nvSpPr>
            <p:cNvPr id="7" name="Forme libre : forme 22">
              <a:extLst>
                <a:ext uri="{FF2B5EF4-FFF2-40B4-BE49-F238E27FC236}">
                  <a16:creationId xmlns:a16="http://schemas.microsoft.com/office/drawing/2014/main" id="{4058E95E-29C2-A119-9C41-FBF73EA03DD7}"/>
                </a:ext>
              </a:extLst>
            </p:cNvPr>
            <p:cNvSpPr/>
            <p:nvPr/>
          </p:nvSpPr>
          <p:spPr>
            <a:xfrm>
              <a:off x="11043558" y="469204"/>
              <a:ext cx="450183" cy="302638"/>
            </a:xfrm>
            <a:custGeom>
              <a:avLst/>
              <a:gdLst>
                <a:gd name="connsiteX0" fmla="*/ 448230 w 450183"/>
                <a:gd name="connsiteY0" fmla="*/ 109078 h 302638"/>
                <a:gd name="connsiteX1" fmla="*/ 438455 w 450183"/>
                <a:gd name="connsiteY1" fmla="*/ 94017 h 302638"/>
                <a:gd name="connsiteX2" fmla="*/ 431202 w 450183"/>
                <a:gd name="connsiteY2" fmla="*/ 47789 h 302638"/>
                <a:gd name="connsiteX3" fmla="*/ 392473 w 450183"/>
                <a:gd name="connsiteY3" fmla="*/ 23200 h 302638"/>
                <a:gd name="connsiteX4" fmla="*/ 379133 w 450183"/>
                <a:gd name="connsiteY4" fmla="*/ 4758 h 302638"/>
                <a:gd name="connsiteX5" fmla="*/ 362474 w 450183"/>
                <a:gd name="connsiteY5" fmla="*/ 2115 h 302638"/>
                <a:gd name="connsiteX6" fmla="*/ 359831 w 450183"/>
                <a:gd name="connsiteY6" fmla="*/ 18774 h 302638"/>
                <a:gd name="connsiteX7" fmla="*/ 363581 w 450183"/>
                <a:gd name="connsiteY7" fmla="*/ 23938 h 302638"/>
                <a:gd name="connsiteX8" fmla="*/ 324238 w 450183"/>
                <a:gd name="connsiteY8" fmla="*/ 38261 h 302638"/>
                <a:gd name="connsiteX9" fmla="*/ 16256 w 450183"/>
                <a:gd name="connsiteY9" fmla="*/ 68506 h 302638"/>
                <a:gd name="connsiteX10" fmla="*/ -280 w 450183"/>
                <a:gd name="connsiteY10" fmla="*/ 94755 h 302638"/>
                <a:gd name="connsiteX11" fmla="*/ 15395 w 450183"/>
                <a:gd name="connsiteY11" fmla="*/ 125492 h 302638"/>
                <a:gd name="connsiteX12" fmla="*/ 221823 w 450183"/>
                <a:gd name="connsiteY12" fmla="*/ 174978 h 302638"/>
                <a:gd name="connsiteX13" fmla="*/ 203381 w 450183"/>
                <a:gd name="connsiteY13" fmla="*/ 282556 h 302638"/>
                <a:gd name="connsiteX14" fmla="*/ 219303 w 450183"/>
                <a:gd name="connsiteY14" fmla="*/ 300998 h 302638"/>
                <a:gd name="connsiteX15" fmla="*/ 229016 w 450183"/>
                <a:gd name="connsiteY15" fmla="*/ 302474 h 302638"/>
                <a:gd name="connsiteX16" fmla="*/ 391859 w 450183"/>
                <a:gd name="connsiteY16" fmla="*/ 148790 h 302638"/>
                <a:gd name="connsiteX17" fmla="*/ 392227 w 450183"/>
                <a:gd name="connsiteY17" fmla="*/ 148114 h 302638"/>
                <a:gd name="connsiteX18" fmla="*/ 426038 w 450183"/>
                <a:gd name="connsiteY18" fmla="*/ 118361 h 302638"/>
                <a:gd name="connsiteX19" fmla="*/ 428128 w 450183"/>
                <a:gd name="connsiteY19" fmla="*/ 121557 h 302638"/>
                <a:gd name="connsiteX20" fmla="*/ 438087 w 450183"/>
                <a:gd name="connsiteY20" fmla="*/ 127029 h 302638"/>
                <a:gd name="connsiteX21" fmla="*/ 444541 w 450183"/>
                <a:gd name="connsiteY21" fmla="*/ 125123 h 302638"/>
                <a:gd name="connsiteX22" fmla="*/ 448230 w 450183"/>
                <a:gd name="connsiteY22" fmla="*/ 109078 h 3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183" h="302638">
                  <a:moveTo>
                    <a:pt x="448230" y="109078"/>
                  </a:moveTo>
                  <a:lnTo>
                    <a:pt x="438455" y="94017"/>
                  </a:lnTo>
                  <a:cubicBezTo>
                    <a:pt x="442752" y="78280"/>
                    <a:pt x="440109" y="61455"/>
                    <a:pt x="431202" y="47789"/>
                  </a:cubicBezTo>
                  <a:cubicBezTo>
                    <a:pt x="422682" y="34155"/>
                    <a:pt x="408438" y="25112"/>
                    <a:pt x="392473" y="23200"/>
                  </a:cubicBezTo>
                  <a:lnTo>
                    <a:pt x="379133" y="4758"/>
                  </a:lnTo>
                  <a:cubicBezTo>
                    <a:pt x="375261" y="-572"/>
                    <a:pt x="367804" y="-1758"/>
                    <a:pt x="362474" y="2115"/>
                  </a:cubicBezTo>
                  <a:cubicBezTo>
                    <a:pt x="357145" y="5987"/>
                    <a:pt x="355958" y="13444"/>
                    <a:pt x="359831" y="18774"/>
                  </a:cubicBezTo>
                  <a:lnTo>
                    <a:pt x="363581" y="23938"/>
                  </a:lnTo>
                  <a:cubicBezTo>
                    <a:pt x="349817" y="26692"/>
                    <a:pt x="336551" y="31524"/>
                    <a:pt x="324238" y="38261"/>
                  </a:cubicBezTo>
                  <a:cubicBezTo>
                    <a:pt x="223299" y="12504"/>
                    <a:pt x="63960" y="33343"/>
                    <a:pt x="16256" y="68506"/>
                  </a:cubicBezTo>
                  <a:cubicBezTo>
                    <a:pt x="5621" y="76374"/>
                    <a:pt x="27" y="85165"/>
                    <a:pt x="-280" y="94755"/>
                  </a:cubicBezTo>
                  <a:cubicBezTo>
                    <a:pt x="-237" y="106908"/>
                    <a:pt x="5584" y="118318"/>
                    <a:pt x="15395" y="125492"/>
                  </a:cubicBezTo>
                  <a:cubicBezTo>
                    <a:pt x="48468" y="153770"/>
                    <a:pt x="137912" y="171351"/>
                    <a:pt x="221823" y="174978"/>
                  </a:cubicBezTo>
                  <a:cubicBezTo>
                    <a:pt x="204180" y="219300"/>
                    <a:pt x="197234" y="260549"/>
                    <a:pt x="203381" y="282556"/>
                  </a:cubicBezTo>
                  <a:cubicBezTo>
                    <a:pt x="205170" y="291034"/>
                    <a:pt x="211182" y="297992"/>
                    <a:pt x="219303" y="300998"/>
                  </a:cubicBezTo>
                  <a:cubicBezTo>
                    <a:pt x="222438" y="302013"/>
                    <a:pt x="225721" y="302511"/>
                    <a:pt x="229016" y="302474"/>
                  </a:cubicBezTo>
                  <a:cubicBezTo>
                    <a:pt x="267621" y="302474"/>
                    <a:pt x="338868" y="244504"/>
                    <a:pt x="391859" y="148790"/>
                  </a:cubicBezTo>
                  <a:lnTo>
                    <a:pt x="392227" y="148114"/>
                  </a:lnTo>
                  <a:cubicBezTo>
                    <a:pt x="405290" y="140442"/>
                    <a:pt x="416768" y="130342"/>
                    <a:pt x="426038" y="118361"/>
                  </a:cubicBezTo>
                  <a:lnTo>
                    <a:pt x="428128" y="121557"/>
                  </a:lnTo>
                  <a:cubicBezTo>
                    <a:pt x="430310" y="124945"/>
                    <a:pt x="434054" y="127004"/>
                    <a:pt x="438087" y="127029"/>
                  </a:cubicBezTo>
                  <a:cubicBezTo>
                    <a:pt x="440380" y="127035"/>
                    <a:pt x="442617" y="126371"/>
                    <a:pt x="444541" y="125123"/>
                  </a:cubicBezTo>
                  <a:cubicBezTo>
                    <a:pt x="449859" y="121619"/>
                    <a:pt x="451482" y="114556"/>
                    <a:pt x="448230" y="109078"/>
                  </a:cubicBez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23">
              <a:extLst>
                <a:ext uri="{FF2B5EF4-FFF2-40B4-BE49-F238E27FC236}">
                  <a16:creationId xmlns:a16="http://schemas.microsoft.com/office/drawing/2014/main" id="{A9D160B7-93BB-C3A7-06A4-8ADDB7CC8329}"/>
                </a:ext>
              </a:extLst>
            </p:cNvPr>
            <p:cNvSpPr/>
            <p:nvPr/>
          </p:nvSpPr>
          <p:spPr>
            <a:xfrm>
              <a:off x="11270335" y="635062"/>
              <a:ext cx="126080" cy="111740"/>
            </a:xfrm>
            <a:custGeom>
              <a:avLst/>
              <a:gdLst>
                <a:gd name="connsiteX0" fmla="*/ 1747 w 126080"/>
                <a:gd name="connsiteY0" fmla="*/ 111350 h 111740"/>
                <a:gd name="connsiteX1" fmla="*/ 44778 w 126080"/>
                <a:gd name="connsiteY1" fmla="*/ 90387 h 111740"/>
                <a:gd name="connsiteX2" fmla="*/ 125801 w 126080"/>
                <a:gd name="connsiteY2" fmla="*/ -163 h 111740"/>
                <a:gd name="connsiteX3" fmla="*/ 77790 w 126080"/>
                <a:gd name="connsiteY3" fmla="*/ 7583 h 111740"/>
                <a:gd name="connsiteX4" fmla="*/ 22464 w 126080"/>
                <a:gd name="connsiteY4" fmla="*/ 9734 h 111740"/>
                <a:gd name="connsiteX5" fmla="*/ 1747 w 126080"/>
                <a:gd name="connsiteY5" fmla="*/ 111350 h 11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80" h="111740">
                  <a:moveTo>
                    <a:pt x="1747" y="111350"/>
                  </a:moveTo>
                  <a:cubicBezTo>
                    <a:pt x="2669" y="112395"/>
                    <a:pt x="18529" y="110551"/>
                    <a:pt x="44778" y="90387"/>
                  </a:cubicBezTo>
                  <a:cubicBezTo>
                    <a:pt x="66048" y="73912"/>
                    <a:pt x="92789" y="50061"/>
                    <a:pt x="125801" y="-163"/>
                  </a:cubicBezTo>
                  <a:cubicBezTo>
                    <a:pt x="110002" y="3568"/>
                    <a:pt x="93957" y="6156"/>
                    <a:pt x="77790" y="7583"/>
                  </a:cubicBezTo>
                  <a:cubicBezTo>
                    <a:pt x="59397" y="9261"/>
                    <a:pt x="40930" y="9980"/>
                    <a:pt x="22464" y="9734"/>
                  </a:cubicBezTo>
                  <a:cubicBezTo>
                    <a:pt x="-1204" y="66105"/>
                    <a:pt x="-2802" y="106125"/>
                    <a:pt x="1747" y="111350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28">
              <a:extLst>
                <a:ext uri="{FF2B5EF4-FFF2-40B4-BE49-F238E27FC236}">
                  <a16:creationId xmlns:a16="http://schemas.microsoft.com/office/drawing/2014/main" id="{6F96E058-93BA-6301-0787-9DF923BEFD4C}"/>
                </a:ext>
              </a:extLst>
            </p:cNvPr>
            <p:cNvSpPr/>
            <p:nvPr/>
          </p:nvSpPr>
          <p:spPr>
            <a:xfrm>
              <a:off x="11068991" y="521387"/>
              <a:ext cx="270069" cy="97815"/>
            </a:xfrm>
            <a:custGeom>
              <a:avLst/>
              <a:gdLst>
                <a:gd name="connsiteX0" fmla="*/ 193685 w 270069"/>
                <a:gd name="connsiteY0" fmla="*/ -152 h 97815"/>
                <a:gd name="connsiteX1" fmla="*/ 7974 w 270069"/>
                <a:gd name="connsiteY1" fmla="*/ 35379 h 97815"/>
                <a:gd name="connsiteX2" fmla="*/ -263 w 270069"/>
                <a:gd name="connsiteY2" fmla="*/ 43371 h 97815"/>
                <a:gd name="connsiteX3" fmla="*/ 6499 w 270069"/>
                <a:gd name="connsiteY3" fmla="*/ 53883 h 97815"/>
                <a:gd name="connsiteX4" fmla="*/ 207332 w 270069"/>
                <a:gd name="connsiteY4" fmla="*/ 97652 h 97815"/>
                <a:gd name="connsiteX5" fmla="*/ 256142 w 270069"/>
                <a:gd name="connsiteY5" fmla="*/ 19704 h 97815"/>
                <a:gd name="connsiteX6" fmla="*/ 269790 w 270069"/>
                <a:gd name="connsiteY6" fmla="*/ 5811 h 97815"/>
                <a:gd name="connsiteX7" fmla="*/ 193685 w 270069"/>
                <a:gd name="connsiteY7" fmla="*/ -152 h 9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69" h="97815">
                  <a:moveTo>
                    <a:pt x="193685" y="-152"/>
                  </a:moveTo>
                  <a:cubicBezTo>
                    <a:pt x="115614" y="-152"/>
                    <a:pt x="36805" y="16200"/>
                    <a:pt x="7974" y="35379"/>
                  </a:cubicBezTo>
                  <a:cubicBezTo>
                    <a:pt x="1827" y="39621"/>
                    <a:pt x="-202" y="42695"/>
                    <a:pt x="-263" y="43371"/>
                  </a:cubicBezTo>
                  <a:cubicBezTo>
                    <a:pt x="-571" y="47182"/>
                    <a:pt x="3364" y="51178"/>
                    <a:pt x="6499" y="53883"/>
                  </a:cubicBezTo>
                  <a:cubicBezTo>
                    <a:pt x="34469" y="77735"/>
                    <a:pt x="123974" y="95132"/>
                    <a:pt x="207332" y="97652"/>
                  </a:cubicBezTo>
                  <a:cubicBezTo>
                    <a:pt x="220451" y="69823"/>
                    <a:pt x="236834" y="43654"/>
                    <a:pt x="256142" y="19704"/>
                  </a:cubicBezTo>
                  <a:cubicBezTo>
                    <a:pt x="260322" y="14724"/>
                    <a:pt x="264890" y="10083"/>
                    <a:pt x="269790" y="5811"/>
                  </a:cubicBezTo>
                  <a:cubicBezTo>
                    <a:pt x="244635" y="1667"/>
                    <a:pt x="219178" y="-330"/>
                    <a:pt x="193685" y="-152"/>
                  </a:cubicBezTo>
                  <a:close/>
                </a:path>
              </a:pathLst>
            </a:custGeom>
            <a:solidFill>
              <a:srgbClr val="FFFFFF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29">
              <a:extLst>
                <a:ext uri="{FF2B5EF4-FFF2-40B4-BE49-F238E27FC236}">
                  <a16:creationId xmlns:a16="http://schemas.microsoft.com/office/drawing/2014/main" id="{E3855E8D-150B-8EC9-CD3B-FB48FA1D2686}"/>
                </a:ext>
              </a:extLst>
            </p:cNvPr>
            <p:cNvSpPr/>
            <p:nvPr/>
          </p:nvSpPr>
          <p:spPr>
            <a:xfrm>
              <a:off x="11338446" y="534430"/>
              <a:ext cx="77188" cy="79485"/>
            </a:xfrm>
            <a:custGeom>
              <a:avLst/>
              <a:gdLst>
                <a:gd name="connsiteX0" fmla="*/ 31502 w 77188"/>
                <a:gd name="connsiteY0" fmla="*/ -163 h 79485"/>
                <a:gd name="connsiteX1" fmla="*/ 17301 w 77188"/>
                <a:gd name="connsiteY1" fmla="*/ 12132 h 79485"/>
                <a:gd name="connsiteX2" fmla="*/ 6605 w 77188"/>
                <a:gd name="connsiteY2" fmla="*/ 23012 h 79485"/>
                <a:gd name="connsiteX3" fmla="*/ -280 w 77188"/>
                <a:gd name="connsiteY3" fmla="*/ 31742 h 79485"/>
                <a:gd name="connsiteX4" fmla="*/ 34207 w 77188"/>
                <a:gd name="connsiteY4" fmla="*/ 79322 h 79485"/>
                <a:gd name="connsiteX5" fmla="*/ 56583 w 77188"/>
                <a:gd name="connsiteY5" fmla="*/ 73912 h 79485"/>
                <a:gd name="connsiteX6" fmla="*/ 76623 w 77188"/>
                <a:gd name="connsiteY6" fmla="*/ 65675 h 79485"/>
                <a:gd name="connsiteX7" fmla="*/ 63652 w 77188"/>
                <a:gd name="connsiteY7" fmla="*/ 23934 h 79485"/>
                <a:gd name="connsiteX8" fmla="*/ 31502 w 77188"/>
                <a:gd name="connsiteY8" fmla="*/ -163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88" h="79485">
                  <a:moveTo>
                    <a:pt x="31502" y="-163"/>
                  </a:moveTo>
                  <a:lnTo>
                    <a:pt x="17301" y="12132"/>
                  </a:lnTo>
                  <a:cubicBezTo>
                    <a:pt x="13447" y="15463"/>
                    <a:pt x="9869" y="19103"/>
                    <a:pt x="6605" y="23012"/>
                  </a:cubicBezTo>
                  <a:cubicBezTo>
                    <a:pt x="4269" y="25840"/>
                    <a:pt x="1995" y="28729"/>
                    <a:pt x="-280" y="31742"/>
                  </a:cubicBezTo>
                  <a:cubicBezTo>
                    <a:pt x="15648" y="43864"/>
                    <a:pt x="27641" y="60413"/>
                    <a:pt x="34207" y="79322"/>
                  </a:cubicBezTo>
                  <a:cubicBezTo>
                    <a:pt x="41755" y="77927"/>
                    <a:pt x="49225" y="76119"/>
                    <a:pt x="56583" y="73912"/>
                  </a:cubicBezTo>
                  <a:cubicBezTo>
                    <a:pt x="63437" y="71607"/>
                    <a:pt x="70132" y="68853"/>
                    <a:pt x="76623" y="65675"/>
                  </a:cubicBezTo>
                  <a:cubicBezTo>
                    <a:pt x="77853" y="56823"/>
                    <a:pt x="75394" y="41577"/>
                    <a:pt x="63652" y="23934"/>
                  </a:cubicBezTo>
                  <a:cubicBezTo>
                    <a:pt x="55280" y="13171"/>
                    <a:pt x="44178" y="4853"/>
                    <a:pt x="31502" y="-163"/>
                  </a:cubicBezTo>
                  <a:close/>
                </a:path>
              </a:pathLst>
            </a:custGeom>
            <a:solidFill>
              <a:srgbClr val="FFD4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31">
              <a:extLst>
                <a:ext uri="{FF2B5EF4-FFF2-40B4-BE49-F238E27FC236}">
                  <a16:creationId xmlns:a16="http://schemas.microsoft.com/office/drawing/2014/main" id="{DAB21311-B085-8055-A193-7A7C92633E66}"/>
                </a:ext>
              </a:extLst>
            </p:cNvPr>
            <p:cNvSpPr/>
            <p:nvPr/>
          </p:nvSpPr>
          <p:spPr>
            <a:xfrm>
              <a:off x="9770690" y="987612"/>
              <a:ext cx="96021" cy="88829"/>
            </a:xfrm>
            <a:custGeom>
              <a:avLst/>
              <a:gdLst>
                <a:gd name="connsiteX0" fmla="*/ 69922 w 96021"/>
                <a:gd name="connsiteY0" fmla="*/ 68072 h 88829"/>
                <a:gd name="connsiteX1" fmla="*/ 25477 w 96021"/>
                <a:gd name="connsiteY1" fmla="*/ 68072 h 88829"/>
                <a:gd name="connsiteX2" fmla="*/ 16748 w 96021"/>
                <a:gd name="connsiteY2" fmla="*/ 88666 h 88829"/>
                <a:gd name="connsiteX3" fmla="*/ -280 w 96021"/>
                <a:gd name="connsiteY3" fmla="*/ 88666 h 88829"/>
                <a:gd name="connsiteX4" fmla="*/ 39678 w 96021"/>
                <a:gd name="connsiteY4" fmla="*/ -163 h 88829"/>
                <a:gd name="connsiteX5" fmla="*/ 55906 w 96021"/>
                <a:gd name="connsiteY5" fmla="*/ -163 h 88829"/>
                <a:gd name="connsiteX6" fmla="*/ 95741 w 96021"/>
                <a:gd name="connsiteY6" fmla="*/ 88666 h 88829"/>
                <a:gd name="connsiteX7" fmla="*/ 78529 w 96021"/>
                <a:gd name="connsiteY7" fmla="*/ 88666 h 88829"/>
                <a:gd name="connsiteX8" fmla="*/ 64451 w 96021"/>
                <a:gd name="connsiteY8" fmla="*/ 55163 h 88829"/>
                <a:gd name="connsiteX9" fmla="*/ 47669 w 96021"/>
                <a:gd name="connsiteY9" fmla="*/ 16312 h 88829"/>
                <a:gd name="connsiteX10" fmla="*/ 31071 w 96021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21" h="88829">
                  <a:moveTo>
                    <a:pt x="69922" y="68072"/>
                  </a:moveTo>
                  <a:lnTo>
                    <a:pt x="25477" y="68072"/>
                  </a:lnTo>
                  <a:lnTo>
                    <a:pt x="16748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6" y="-163"/>
                  </a:lnTo>
                  <a:lnTo>
                    <a:pt x="95741" y="88666"/>
                  </a:lnTo>
                  <a:lnTo>
                    <a:pt x="78529" y="88666"/>
                  </a:lnTo>
                  <a:close/>
                  <a:moveTo>
                    <a:pt x="64451" y="55163"/>
                  </a:moveTo>
                  <a:lnTo>
                    <a:pt x="47669" y="16312"/>
                  </a:lnTo>
                  <a:lnTo>
                    <a:pt x="31071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33">
              <a:extLst>
                <a:ext uri="{FF2B5EF4-FFF2-40B4-BE49-F238E27FC236}">
                  <a16:creationId xmlns:a16="http://schemas.microsoft.com/office/drawing/2014/main" id="{062B053C-4D85-CAD8-C641-220F2E29DF3B}"/>
                </a:ext>
              </a:extLst>
            </p:cNvPr>
            <p:cNvSpPr/>
            <p:nvPr/>
          </p:nvSpPr>
          <p:spPr>
            <a:xfrm>
              <a:off x="9921546" y="986423"/>
              <a:ext cx="70781" cy="91206"/>
            </a:xfrm>
            <a:custGeom>
              <a:avLst/>
              <a:gdLst>
                <a:gd name="connsiteX0" fmla="*/ 14904 w 70781"/>
                <a:gd name="connsiteY0" fmla="*/ 88196 h 91206"/>
                <a:gd name="connsiteX1" fmla="*/ -280 w 70781"/>
                <a:gd name="connsiteY1" fmla="*/ 80450 h 91206"/>
                <a:gd name="connsiteX2" fmla="*/ 5437 w 70781"/>
                <a:gd name="connsiteY2" fmla="*/ 67602 h 91206"/>
                <a:gd name="connsiteX3" fmla="*/ 18838 w 70781"/>
                <a:gd name="connsiteY3" fmla="*/ 74672 h 91206"/>
                <a:gd name="connsiteX4" fmla="*/ 34760 w 70781"/>
                <a:gd name="connsiteY4" fmla="*/ 77377 h 91206"/>
                <a:gd name="connsiteX5" fmla="*/ 49513 w 70781"/>
                <a:gd name="connsiteY5" fmla="*/ 74180 h 91206"/>
                <a:gd name="connsiteX6" fmla="*/ 54431 w 70781"/>
                <a:gd name="connsiteY6" fmla="*/ 65820 h 91206"/>
                <a:gd name="connsiteX7" fmla="*/ 51665 w 70781"/>
                <a:gd name="connsiteY7" fmla="*/ 59672 h 91206"/>
                <a:gd name="connsiteX8" fmla="*/ 44780 w 70781"/>
                <a:gd name="connsiteY8" fmla="*/ 55861 h 91206"/>
                <a:gd name="connsiteX9" fmla="*/ 33346 w 70781"/>
                <a:gd name="connsiteY9" fmla="*/ 52664 h 91206"/>
                <a:gd name="connsiteX10" fmla="*/ 16932 w 70781"/>
                <a:gd name="connsiteY10" fmla="*/ 47869 h 91206"/>
                <a:gd name="connsiteX11" fmla="*/ 6113 w 70781"/>
                <a:gd name="connsiteY11" fmla="*/ 40308 h 91206"/>
                <a:gd name="connsiteX12" fmla="*/ 1625 w 70781"/>
                <a:gd name="connsiteY12" fmla="*/ 26354 h 91206"/>
                <a:gd name="connsiteX13" fmla="*/ 5621 w 70781"/>
                <a:gd name="connsiteY13" fmla="*/ 13014 h 91206"/>
                <a:gd name="connsiteX14" fmla="*/ 17916 w 70781"/>
                <a:gd name="connsiteY14" fmla="*/ 3424 h 91206"/>
                <a:gd name="connsiteX15" fmla="*/ 37649 w 70781"/>
                <a:gd name="connsiteY15" fmla="*/ -141 h 91206"/>
                <a:gd name="connsiteX16" fmla="*/ 53632 w 70781"/>
                <a:gd name="connsiteY16" fmla="*/ 1887 h 91206"/>
                <a:gd name="connsiteX17" fmla="*/ 67217 w 70781"/>
                <a:gd name="connsiteY17" fmla="*/ 7727 h 91206"/>
                <a:gd name="connsiteX18" fmla="*/ 61685 w 70781"/>
                <a:gd name="connsiteY18" fmla="*/ 20452 h 91206"/>
                <a:gd name="connsiteX19" fmla="*/ 49390 w 70781"/>
                <a:gd name="connsiteY19" fmla="*/ 15227 h 91206"/>
                <a:gd name="connsiteX20" fmla="*/ 37096 w 70781"/>
                <a:gd name="connsiteY20" fmla="*/ 13444 h 91206"/>
                <a:gd name="connsiteX21" fmla="*/ 22588 w 70781"/>
                <a:gd name="connsiteY21" fmla="*/ 16764 h 91206"/>
                <a:gd name="connsiteX22" fmla="*/ 17793 w 70781"/>
                <a:gd name="connsiteY22" fmla="*/ 25493 h 91206"/>
                <a:gd name="connsiteX23" fmla="*/ 20559 w 70781"/>
                <a:gd name="connsiteY23" fmla="*/ 31640 h 91206"/>
                <a:gd name="connsiteX24" fmla="*/ 27444 w 70781"/>
                <a:gd name="connsiteY24" fmla="*/ 35452 h 91206"/>
                <a:gd name="connsiteX25" fmla="*/ 38878 w 70781"/>
                <a:gd name="connsiteY25" fmla="*/ 38648 h 91206"/>
                <a:gd name="connsiteX26" fmla="*/ 55107 w 70781"/>
                <a:gd name="connsiteY26" fmla="*/ 43382 h 91206"/>
                <a:gd name="connsiteX27" fmla="*/ 65988 w 70781"/>
                <a:gd name="connsiteY27" fmla="*/ 50943 h 91206"/>
                <a:gd name="connsiteX28" fmla="*/ 70476 w 70781"/>
                <a:gd name="connsiteY28" fmla="*/ 64652 h 91206"/>
                <a:gd name="connsiteX29" fmla="*/ 66480 w 70781"/>
                <a:gd name="connsiteY29" fmla="*/ 77991 h 91206"/>
                <a:gd name="connsiteX30" fmla="*/ 54185 w 70781"/>
                <a:gd name="connsiteY30" fmla="*/ 87520 h 91206"/>
                <a:gd name="connsiteX31" fmla="*/ 34391 w 70781"/>
                <a:gd name="connsiteY31" fmla="*/ 91024 h 91206"/>
                <a:gd name="connsiteX32" fmla="*/ 14535 w 70781"/>
                <a:gd name="connsiteY32" fmla="*/ 88134 h 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781" h="91206">
                  <a:moveTo>
                    <a:pt x="14904" y="88196"/>
                  </a:moveTo>
                  <a:cubicBezTo>
                    <a:pt x="9371" y="86672"/>
                    <a:pt x="4201" y="84034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59" y="76436"/>
                    <a:pt x="29338" y="77352"/>
                    <a:pt x="34760" y="77377"/>
                  </a:cubicBezTo>
                  <a:cubicBezTo>
                    <a:pt x="39880" y="77727"/>
                    <a:pt x="44995" y="76621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49" y="63465"/>
                    <a:pt x="53441" y="61221"/>
                    <a:pt x="51665" y="59672"/>
                  </a:cubicBezTo>
                  <a:cubicBezTo>
                    <a:pt x="49655" y="57945"/>
                    <a:pt x="47312" y="56648"/>
                    <a:pt x="44780" y="55861"/>
                  </a:cubicBezTo>
                  <a:cubicBezTo>
                    <a:pt x="41952" y="54877"/>
                    <a:pt x="38202" y="53832"/>
                    <a:pt x="33346" y="52664"/>
                  </a:cubicBezTo>
                  <a:cubicBezTo>
                    <a:pt x="27782" y="51392"/>
                    <a:pt x="22305" y="49787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72" y="36355"/>
                    <a:pt x="1373" y="31395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1" y="3068"/>
                    <a:pt x="63044" y="5041"/>
                    <a:pt x="67217" y="7727"/>
                  </a:cubicBezTo>
                  <a:lnTo>
                    <a:pt x="61685" y="20452"/>
                  </a:lnTo>
                  <a:cubicBezTo>
                    <a:pt x="57830" y="18190"/>
                    <a:pt x="53693" y="16432"/>
                    <a:pt x="49390" y="15227"/>
                  </a:cubicBezTo>
                  <a:cubicBezTo>
                    <a:pt x="45395" y="14078"/>
                    <a:pt x="41257" y="13475"/>
                    <a:pt x="37096" y="13444"/>
                  </a:cubicBezTo>
                  <a:cubicBezTo>
                    <a:pt x="32036" y="13088"/>
                    <a:pt x="26989" y="14243"/>
                    <a:pt x="22588" y="16764"/>
                  </a:cubicBezTo>
                  <a:cubicBezTo>
                    <a:pt x="19588" y="18651"/>
                    <a:pt x="17781" y="21952"/>
                    <a:pt x="17793" y="25493"/>
                  </a:cubicBezTo>
                  <a:cubicBezTo>
                    <a:pt x="17744" y="27854"/>
                    <a:pt x="18764" y="30110"/>
                    <a:pt x="20559" y="31640"/>
                  </a:cubicBezTo>
                  <a:cubicBezTo>
                    <a:pt x="22569" y="33368"/>
                    <a:pt x="24912" y="34665"/>
                    <a:pt x="27444" y="35452"/>
                  </a:cubicBezTo>
                  <a:cubicBezTo>
                    <a:pt x="30272" y="36374"/>
                    <a:pt x="34083" y="37480"/>
                    <a:pt x="38878" y="38648"/>
                  </a:cubicBezTo>
                  <a:cubicBezTo>
                    <a:pt x="44399" y="39810"/>
                    <a:pt x="49827" y="41396"/>
                    <a:pt x="55107" y="43382"/>
                  </a:cubicBezTo>
                  <a:cubicBezTo>
                    <a:pt x="59287" y="44999"/>
                    <a:pt x="63019" y="47593"/>
                    <a:pt x="65988" y="50943"/>
                  </a:cubicBezTo>
                  <a:cubicBezTo>
                    <a:pt x="69129" y="54798"/>
                    <a:pt x="70728" y="59685"/>
                    <a:pt x="70476" y="64652"/>
                  </a:cubicBezTo>
                  <a:cubicBezTo>
                    <a:pt x="70513" y="69397"/>
                    <a:pt x="69123" y="74045"/>
                    <a:pt x="66480" y="77991"/>
                  </a:cubicBezTo>
                  <a:cubicBezTo>
                    <a:pt x="63382" y="82282"/>
                    <a:pt x="59115" y="85590"/>
                    <a:pt x="54185" y="87520"/>
                  </a:cubicBezTo>
                  <a:cubicBezTo>
                    <a:pt x="47896" y="90022"/>
                    <a:pt x="41159" y="91214"/>
                    <a:pt x="34391" y="91024"/>
                  </a:cubicBezTo>
                  <a:cubicBezTo>
                    <a:pt x="27666" y="91036"/>
                    <a:pt x="20977" y="90059"/>
                    <a:pt x="14535" y="8813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34">
              <a:extLst>
                <a:ext uri="{FF2B5EF4-FFF2-40B4-BE49-F238E27FC236}">
                  <a16:creationId xmlns:a16="http://schemas.microsoft.com/office/drawing/2014/main" id="{D6275539-C338-7552-7E0C-862FB12214A6}"/>
                </a:ext>
              </a:extLst>
            </p:cNvPr>
            <p:cNvSpPr/>
            <p:nvPr/>
          </p:nvSpPr>
          <p:spPr>
            <a:xfrm>
              <a:off x="10052115" y="986054"/>
              <a:ext cx="71279" cy="91328"/>
            </a:xfrm>
            <a:custGeom>
              <a:avLst/>
              <a:gdLst>
                <a:gd name="connsiteX0" fmla="*/ 14904 w 71279"/>
                <a:gd name="connsiteY0" fmla="*/ 88565 h 91328"/>
                <a:gd name="connsiteX1" fmla="*/ -280 w 71279"/>
                <a:gd name="connsiteY1" fmla="*/ 80819 h 91328"/>
                <a:gd name="connsiteX2" fmla="*/ 5437 w 71279"/>
                <a:gd name="connsiteY2" fmla="*/ 67971 h 91328"/>
                <a:gd name="connsiteX3" fmla="*/ 18838 w 71279"/>
                <a:gd name="connsiteY3" fmla="*/ 75041 h 91328"/>
                <a:gd name="connsiteX4" fmla="*/ 34760 w 71279"/>
                <a:gd name="connsiteY4" fmla="*/ 77745 h 91328"/>
                <a:gd name="connsiteX5" fmla="*/ 49513 w 71279"/>
                <a:gd name="connsiteY5" fmla="*/ 74549 h 91328"/>
                <a:gd name="connsiteX6" fmla="*/ 54431 w 71279"/>
                <a:gd name="connsiteY6" fmla="*/ 66189 h 91328"/>
                <a:gd name="connsiteX7" fmla="*/ 51665 w 71279"/>
                <a:gd name="connsiteY7" fmla="*/ 60041 h 91328"/>
                <a:gd name="connsiteX8" fmla="*/ 44780 w 71279"/>
                <a:gd name="connsiteY8" fmla="*/ 56230 h 91328"/>
                <a:gd name="connsiteX9" fmla="*/ 33346 w 71279"/>
                <a:gd name="connsiteY9" fmla="*/ 53033 h 91328"/>
                <a:gd name="connsiteX10" fmla="*/ 17178 w 71279"/>
                <a:gd name="connsiteY10" fmla="*/ 47869 h 91328"/>
                <a:gd name="connsiteX11" fmla="*/ 6359 w 71279"/>
                <a:gd name="connsiteY11" fmla="*/ 40308 h 91328"/>
                <a:gd name="connsiteX12" fmla="*/ 1871 w 71279"/>
                <a:gd name="connsiteY12" fmla="*/ 26354 h 91328"/>
                <a:gd name="connsiteX13" fmla="*/ 5867 w 71279"/>
                <a:gd name="connsiteY13" fmla="*/ 13014 h 91328"/>
                <a:gd name="connsiteX14" fmla="*/ 18162 w 71279"/>
                <a:gd name="connsiteY14" fmla="*/ 3424 h 91328"/>
                <a:gd name="connsiteX15" fmla="*/ 37895 w 71279"/>
                <a:gd name="connsiteY15" fmla="*/ -141 h 91328"/>
                <a:gd name="connsiteX16" fmla="*/ 53878 w 71279"/>
                <a:gd name="connsiteY16" fmla="*/ 1887 h 91328"/>
                <a:gd name="connsiteX17" fmla="*/ 67463 w 71279"/>
                <a:gd name="connsiteY17" fmla="*/ 7727 h 91328"/>
                <a:gd name="connsiteX18" fmla="*/ 62238 w 71279"/>
                <a:gd name="connsiteY18" fmla="*/ 20575 h 91328"/>
                <a:gd name="connsiteX19" fmla="*/ 49943 w 71279"/>
                <a:gd name="connsiteY19" fmla="*/ 15350 h 91328"/>
                <a:gd name="connsiteX20" fmla="*/ 37649 w 71279"/>
                <a:gd name="connsiteY20" fmla="*/ 13567 h 91328"/>
                <a:gd name="connsiteX21" fmla="*/ 23080 w 71279"/>
                <a:gd name="connsiteY21" fmla="*/ 16887 h 91328"/>
                <a:gd name="connsiteX22" fmla="*/ 18346 w 71279"/>
                <a:gd name="connsiteY22" fmla="*/ 25616 h 91328"/>
                <a:gd name="connsiteX23" fmla="*/ 21051 w 71279"/>
                <a:gd name="connsiteY23" fmla="*/ 31763 h 91328"/>
                <a:gd name="connsiteX24" fmla="*/ 27998 w 71279"/>
                <a:gd name="connsiteY24" fmla="*/ 35575 h 91328"/>
                <a:gd name="connsiteX25" fmla="*/ 39432 w 71279"/>
                <a:gd name="connsiteY25" fmla="*/ 38771 h 91328"/>
                <a:gd name="connsiteX26" fmla="*/ 55661 w 71279"/>
                <a:gd name="connsiteY26" fmla="*/ 43505 h 91328"/>
                <a:gd name="connsiteX27" fmla="*/ 66480 w 71279"/>
                <a:gd name="connsiteY27" fmla="*/ 51066 h 91328"/>
                <a:gd name="connsiteX28" fmla="*/ 70967 w 71279"/>
                <a:gd name="connsiteY28" fmla="*/ 64775 h 91328"/>
                <a:gd name="connsiteX29" fmla="*/ 67033 w 71279"/>
                <a:gd name="connsiteY29" fmla="*/ 78114 h 91328"/>
                <a:gd name="connsiteX30" fmla="*/ 54738 w 71279"/>
                <a:gd name="connsiteY30" fmla="*/ 87643 h 91328"/>
                <a:gd name="connsiteX31" fmla="*/ 34883 w 71279"/>
                <a:gd name="connsiteY31" fmla="*/ 91147 h 91328"/>
                <a:gd name="connsiteX32" fmla="*/ 15088 w 7127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279" h="91328">
                  <a:moveTo>
                    <a:pt x="14904" y="88565"/>
                  </a:moveTo>
                  <a:cubicBezTo>
                    <a:pt x="9365" y="87053"/>
                    <a:pt x="4195" y="84415"/>
                    <a:pt x="-280" y="80819"/>
                  </a:cubicBezTo>
                  <a:lnTo>
                    <a:pt x="5437" y="67971"/>
                  </a:lnTo>
                  <a:cubicBezTo>
                    <a:pt x="9463" y="71088"/>
                    <a:pt x="13994" y="73479"/>
                    <a:pt x="18838" y="75041"/>
                  </a:cubicBezTo>
                  <a:cubicBezTo>
                    <a:pt x="23959" y="76805"/>
                    <a:pt x="29338" y="77721"/>
                    <a:pt x="34760" y="77745"/>
                  </a:cubicBezTo>
                  <a:cubicBezTo>
                    <a:pt x="39880" y="78096"/>
                    <a:pt x="44995" y="76989"/>
                    <a:pt x="49513" y="74549"/>
                  </a:cubicBezTo>
                  <a:cubicBezTo>
                    <a:pt x="52556" y="72865"/>
                    <a:pt x="54437" y="69662"/>
                    <a:pt x="54431" y="66189"/>
                  </a:cubicBezTo>
                  <a:cubicBezTo>
                    <a:pt x="54449" y="63834"/>
                    <a:pt x="53441" y="61590"/>
                    <a:pt x="51665" y="60041"/>
                  </a:cubicBezTo>
                  <a:cubicBezTo>
                    <a:pt x="49642" y="58326"/>
                    <a:pt x="47306" y="57035"/>
                    <a:pt x="44780" y="56230"/>
                  </a:cubicBezTo>
                  <a:cubicBezTo>
                    <a:pt x="41952" y="55246"/>
                    <a:pt x="38141" y="54201"/>
                    <a:pt x="33346" y="53033"/>
                  </a:cubicBezTo>
                  <a:cubicBezTo>
                    <a:pt x="27862" y="51632"/>
                    <a:pt x="22465" y="49904"/>
                    <a:pt x="17178" y="47869"/>
                  </a:cubicBezTo>
                  <a:cubicBezTo>
                    <a:pt x="13029" y="46234"/>
                    <a:pt x="9322" y="43646"/>
                    <a:pt x="6359" y="40308"/>
                  </a:cubicBezTo>
                  <a:cubicBezTo>
                    <a:pt x="3193" y="36368"/>
                    <a:pt x="1595" y="31401"/>
                    <a:pt x="1871" y="26354"/>
                  </a:cubicBezTo>
                  <a:cubicBezTo>
                    <a:pt x="1841" y="21608"/>
                    <a:pt x="3236" y="16961"/>
                    <a:pt x="5867" y="13014"/>
                  </a:cubicBezTo>
                  <a:cubicBezTo>
                    <a:pt x="8916" y="8662"/>
                    <a:pt x="13201" y="5324"/>
                    <a:pt x="18162" y="3424"/>
                  </a:cubicBezTo>
                  <a:cubicBezTo>
                    <a:pt x="24420" y="873"/>
                    <a:pt x="31139" y="-344"/>
                    <a:pt x="37895" y="-141"/>
                  </a:cubicBezTo>
                  <a:cubicBezTo>
                    <a:pt x="43286" y="-148"/>
                    <a:pt x="48659" y="535"/>
                    <a:pt x="53878" y="1887"/>
                  </a:cubicBezTo>
                  <a:cubicBezTo>
                    <a:pt x="58697" y="3068"/>
                    <a:pt x="63289" y="5041"/>
                    <a:pt x="67463" y="7727"/>
                  </a:cubicBezTo>
                  <a:lnTo>
                    <a:pt x="62238" y="20575"/>
                  </a:lnTo>
                  <a:cubicBezTo>
                    <a:pt x="58390" y="18295"/>
                    <a:pt x="54253" y="16543"/>
                    <a:pt x="49943" y="15350"/>
                  </a:cubicBezTo>
                  <a:cubicBezTo>
                    <a:pt x="45942" y="14207"/>
                    <a:pt x="41811" y="13610"/>
                    <a:pt x="37649" y="13567"/>
                  </a:cubicBezTo>
                  <a:cubicBezTo>
                    <a:pt x="32571" y="13211"/>
                    <a:pt x="27500" y="14366"/>
                    <a:pt x="23080" y="16887"/>
                  </a:cubicBezTo>
                  <a:cubicBezTo>
                    <a:pt x="20098" y="18780"/>
                    <a:pt x="18309" y="22081"/>
                    <a:pt x="18346" y="25616"/>
                  </a:cubicBezTo>
                  <a:cubicBezTo>
                    <a:pt x="18303" y="27964"/>
                    <a:pt x="19293" y="30208"/>
                    <a:pt x="21051" y="31763"/>
                  </a:cubicBezTo>
                  <a:cubicBezTo>
                    <a:pt x="23086" y="33491"/>
                    <a:pt x="25446" y="34788"/>
                    <a:pt x="27998" y="35575"/>
                  </a:cubicBezTo>
                  <a:cubicBezTo>
                    <a:pt x="30764" y="36497"/>
                    <a:pt x="34575" y="37603"/>
                    <a:pt x="39432" y="38771"/>
                  </a:cubicBezTo>
                  <a:cubicBezTo>
                    <a:pt x="44952" y="39945"/>
                    <a:pt x="50374" y="41525"/>
                    <a:pt x="55661" y="43505"/>
                  </a:cubicBezTo>
                  <a:cubicBezTo>
                    <a:pt x="59828" y="45109"/>
                    <a:pt x="63541" y="47703"/>
                    <a:pt x="66480" y="51066"/>
                  </a:cubicBezTo>
                  <a:cubicBezTo>
                    <a:pt x="69646" y="54908"/>
                    <a:pt x="71250" y="59801"/>
                    <a:pt x="70967" y="64775"/>
                  </a:cubicBezTo>
                  <a:cubicBezTo>
                    <a:pt x="71023" y="69514"/>
                    <a:pt x="69652" y="74162"/>
                    <a:pt x="67033" y="78114"/>
                  </a:cubicBezTo>
                  <a:cubicBezTo>
                    <a:pt x="63923" y="82393"/>
                    <a:pt x="59656" y="85694"/>
                    <a:pt x="54738" y="87643"/>
                  </a:cubicBezTo>
                  <a:cubicBezTo>
                    <a:pt x="48425" y="90139"/>
                    <a:pt x="41669" y="91331"/>
                    <a:pt x="34883" y="91147"/>
                  </a:cubicBezTo>
                  <a:cubicBezTo>
                    <a:pt x="28176" y="91159"/>
                    <a:pt x="21512" y="90182"/>
                    <a:pt x="15088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35">
              <a:extLst>
                <a:ext uri="{FF2B5EF4-FFF2-40B4-BE49-F238E27FC236}">
                  <a16:creationId xmlns:a16="http://schemas.microsoft.com/office/drawing/2014/main" id="{6970CA86-A868-1A3B-0A52-4563FBC71062}"/>
                </a:ext>
              </a:extLst>
            </p:cNvPr>
            <p:cNvSpPr/>
            <p:nvPr/>
          </p:nvSpPr>
          <p:spPr>
            <a:xfrm>
              <a:off x="10189300" y="987612"/>
              <a:ext cx="77940" cy="90063"/>
            </a:xfrm>
            <a:custGeom>
              <a:avLst/>
              <a:gdLst>
                <a:gd name="connsiteX0" fmla="*/ 10071 w 77940"/>
                <a:gd name="connsiteY0" fmla="*/ 79568 h 90063"/>
                <a:gd name="connsiteX1" fmla="*/ -195 w 77940"/>
                <a:gd name="connsiteY1" fmla="*/ 49938 h 90063"/>
                <a:gd name="connsiteX2" fmla="*/ -195 w 77940"/>
                <a:gd name="connsiteY2" fmla="*/ -163 h 90063"/>
                <a:gd name="connsiteX3" fmla="*/ 16280 w 77940"/>
                <a:gd name="connsiteY3" fmla="*/ -163 h 90063"/>
                <a:gd name="connsiteX4" fmla="*/ 16280 w 77940"/>
                <a:gd name="connsiteY4" fmla="*/ 49323 h 90063"/>
                <a:gd name="connsiteX5" fmla="*/ 38902 w 77940"/>
                <a:gd name="connsiteY5" fmla="*/ 75449 h 90063"/>
                <a:gd name="connsiteX6" fmla="*/ 61340 w 77940"/>
                <a:gd name="connsiteY6" fmla="*/ 49323 h 90063"/>
                <a:gd name="connsiteX7" fmla="*/ 61340 w 77940"/>
                <a:gd name="connsiteY7" fmla="*/ -163 h 90063"/>
                <a:gd name="connsiteX8" fmla="*/ 77569 w 77940"/>
                <a:gd name="connsiteY8" fmla="*/ -163 h 90063"/>
                <a:gd name="connsiteX9" fmla="*/ 77569 w 77940"/>
                <a:gd name="connsiteY9" fmla="*/ 49938 h 90063"/>
                <a:gd name="connsiteX10" fmla="*/ 67365 w 77940"/>
                <a:gd name="connsiteY10" fmla="*/ 79568 h 90063"/>
                <a:gd name="connsiteX11" fmla="*/ 10071 w 77940"/>
                <a:gd name="connsiteY11" fmla="*/ 79568 h 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40" h="90063">
                  <a:moveTo>
                    <a:pt x="10071" y="79568"/>
                  </a:moveTo>
                  <a:cubicBezTo>
                    <a:pt x="2799" y="71478"/>
                    <a:pt x="-902" y="60794"/>
                    <a:pt x="-195" y="49938"/>
                  </a:cubicBezTo>
                  <a:lnTo>
                    <a:pt x="-195" y="-163"/>
                  </a:lnTo>
                  <a:lnTo>
                    <a:pt x="16280" y="-163"/>
                  </a:lnTo>
                  <a:lnTo>
                    <a:pt x="16280" y="49323"/>
                  </a:lnTo>
                  <a:cubicBezTo>
                    <a:pt x="16280" y="66738"/>
                    <a:pt x="23823" y="75449"/>
                    <a:pt x="38902" y="75449"/>
                  </a:cubicBezTo>
                  <a:cubicBezTo>
                    <a:pt x="53982" y="75449"/>
                    <a:pt x="61463" y="66738"/>
                    <a:pt x="61340" y="49323"/>
                  </a:cubicBezTo>
                  <a:lnTo>
                    <a:pt x="61340" y="-163"/>
                  </a:lnTo>
                  <a:lnTo>
                    <a:pt x="77569" y="-163"/>
                  </a:lnTo>
                  <a:lnTo>
                    <a:pt x="77569" y="49938"/>
                  </a:lnTo>
                  <a:cubicBezTo>
                    <a:pt x="78301" y="60788"/>
                    <a:pt x="74625" y="71472"/>
                    <a:pt x="67365" y="79568"/>
                  </a:cubicBezTo>
                  <a:cubicBezTo>
                    <a:pt x="50755" y="93344"/>
                    <a:pt x="26682" y="93344"/>
                    <a:pt x="10071" y="7956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F3D814A2-E427-F75B-C46A-D41334AB52B4}"/>
                </a:ext>
              </a:extLst>
            </p:cNvPr>
            <p:cNvSpPr/>
            <p:nvPr/>
          </p:nvSpPr>
          <p:spPr>
            <a:xfrm>
              <a:off x="10340733" y="987600"/>
              <a:ext cx="76227" cy="88841"/>
            </a:xfrm>
            <a:custGeom>
              <a:avLst/>
              <a:gdLst>
                <a:gd name="connsiteX0" fmla="*/ 58120 w 76227"/>
                <a:gd name="connsiteY0" fmla="*/ 88678 h 88841"/>
                <a:gd name="connsiteX1" fmla="*/ 39678 w 76227"/>
                <a:gd name="connsiteY1" fmla="*/ 62613 h 88841"/>
                <a:gd name="connsiteX2" fmla="*/ 36297 w 76227"/>
                <a:gd name="connsiteY2" fmla="*/ 62613 h 88841"/>
                <a:gd name="connsiteX3" fmla="*/ 16256 w 76227"/>
                <a:gd name="connsiteY3" fmla="*/ 62613 h 88841"/>
                <a:gd name="connsiteX4" fmla="*/ 16256 w 76227"/>
                <a:gd name="connsiteY4" fmla="*/ 88555 h 88841"/>
                <a:gd name="connsiteX5" fmla="*/ -280 w 76227"/>
                <a:gd name="connsiteY5" fmla="*/ 88555 h 88841"/>
                <a:gd name="connsiteX6" fmla="*/ -280 w 76227"/>
                <a:gd name="connsiteY6" fmla="*/ -151 h 88841"/>
                <a:gd name="connsiteX7" fmla="*/ 36604 w 76227"/>
                <a:gd name="connsiteY7" fmla="*/ -151 h 88841"/>
                <a:gd name="connsiteX8" fmla="*/ 56706 w 76227"/>
                <a:gd name="connsiteY8" fmla="*/ 3660 h 88841"/>
                <a:gd name="connsiteX9" fmla="*/ 69861 w 76227"/>
                <a:gd name="connsiteY9" fmla="*/ 14541 h 88841"/>
                <a:gd name="connsiteX10" fmla="*/ 74410 w 76227"/>
                <a:gd name="connsiteY10" fmla="*/ 31446 h 88841"/>
                <a:gd name="connsiteX11" fmla="*/ 69492 w 76227"/>
                <a:gd name="connsiteY11" fmla="*/ 48659 h 88841"/>
                <a:gd name="connsiteX12" fmla="*/ 55538 w 76227"/>
                <a:gd name="connsiteY12" fmla="*/ 59478 h 88841"/>
                <a:gd name="connsiteX13" fmla="*/ 75947 w 76227"/>
                <a:gd name="connsiteY13" fmla="*/ 88678 h 88841"/>
                <a:gd name="connsiteX14" fmla="*/ 51972 w 76227"/>
                <a:gd name="connsiteY14" fmla="*/ 18353 h 88841"/>
                <a:gd name="connsiteX15" fmla="*/ 35559 w 76227"/>
                <a:gd name="connsiteY15" fmla="*/ 13804 h 88841"/>
                <a:gd name="connsiteX16" fmla="*/ 16318 w 76227"/>
                <a:gd name="connsiteY16" fmla="*/ 13804 h 88841"/>
                <a:gd name="connsiteX17" fmla="*/ 16318 w 76227"/>
                <a:gd name="connsiteY17" fmla="*/ 49212 h 88841"/>
                <a:gd name="connsiteX18" fmla="*/ 35928 w 76227"/>
                <a:gd name="connsiteY18" fmla="*/ 49212 h 88841"/>
                <a:gd name="connsiteX19" fmla="*/ 52341 w 76227"/>
                <a:gd name="connsiteY19" fmla="*/ 44602 h 88841"/>
                <a:gd name="connsiteX20" fmla="*/ 57935 w 76227"/>
                <a:gd name="connsiteY20" fmla="*/ 31446 h 88841"/>
                <a:gd name="connsiteX21" fmla="*/ 52341 w 76227"/>
                <a:gd name="connsiteY21" fmla="*/ 18353 h 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27" h="88841">
                  <a:moveTo>
                    <a:pt x="58120" y="88678"/>
                  </a:moveTo>
                  <a:lnTo>
                    <a:pt x="39678" y="62613"/>
                  </a:lnTo>
                  <a:cubicBezTo>
                    <a:pt x="38553" y="62693"/>
                    <a:pt x="37422" y="62693"/>
                    <a:pt x="36297" y="62613"/>
                  </a:cubicBezTo>
                  <a:lnTo>
                    <a:pt x="16256" y="62613"/>
                  </a:lnTo>
                  <a:lnTo>
                    <a:pt x="16256" y="88555"/>
                  </a:lnTo>
                  <a:lnTo>
                    <a:pt x="-280" y="88555"/>
                  </a:lnTo>
                  <a:lnTo>
                    <a:pt x="-280" y="-151"/>
                  </a:lnTo>
                  <a:lnTo>
                    <a:pt x="36604" y="-151"/>
                  </a:lnTo>
                  <a:cubicBezTo>
                    <a:pt x="43495" y="-305"/>
                    <a:pt x="50343" y="993"/>
                    <a:pt x="56706" y="3660"/>
                  </a:cubicBezTo>
                  <a:cubicBezTo>
                    <a:pt x="62072" y="5898"/>
                    <a:pt x="66652" y="9685"/>
                    <a:pt x="69861" y="14541"/>
                  </a:cubicBezTo>
                  <a:cubicBezTo>
                    <a:pt x="72984" y="19619"/>
                    <a:pt x="74564" y="25490"/>
                    <a:pt x="74410" y="31446"/>
                  </a:cubicBezTo>
                  <a:cubicBezTo>
                    <a:pt x="74558" y="37551"/>
                    <a:pt x="72843" y="43557"/>
                    <a:pt x="69492" y="48659"/>
                  </a:cubicBezTo>
                  <a:cubicBezTo>
                    <a:pt x="66099" y="53645"/>
                    <a:pt x="61212" y="57431"/>
                    <a:pt x="55538" y="59478"/>
                  </a:cubicBezTo>
                  <a:lnTo>
                    <a:pt x="75947" y="88678"/>
                  </a:lnTo>
                  <a:close/>
                  <a:moveTo>
                    <a:pt x="51972" y="18353"/>
                  </a:moveTo>
                  <a:cubicBezTo>
                    <a:pt x="47177" y="15009"/>
                    <a:pt x="41387" y="13404"/>
                    <a:pt x="35559" y="13804"/>
                  </a:cubicBezTo>
                  <a:lnTo>
                    <a:pt x="16318" y="13804"/>
                  </a:lnTo>
                  <a:lnTo>
                    <a:pt x="16318" y="49212"/>
                  </a:lnTo>
                  <a:lnTo>
                    <a:pt x="35928" y="49212"/>
                  </a:lnTo>
                  <a:cubicBezTo>
                    <a:pt x="41768" y="49624"/>
                    <a:pt x="47571" y="47995"/>
                    <a:pt x="52341" y="44602"/>
                  </a:cubicBezTo>
                  <a:cubicBezTo>
                    <a:pt x="56128" y="41307"/>
                    <a:pt x="58187" y="36457"/>
                    <a:pt x="57935" y="31446"/>
                  </a:cubicBezTo>
                  <a:cubicBezTo>
                    <a:pt x="58218" y="26449"/>
                    <a:pt x="56146" y="21605"/>
                    <a:pt x="52341" y="18353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37">
              <a:extLst>
                <a:ext uri="{FF2B5EF4-FFF2-40B4-BE49-F238E27FC236}">
                  <a16:creationId xmlns:a16="http://schemas.microsoft.com/office/drawing/2014/main" id="{EA5C7F98-3420-4EB8-3F14-AB3C7BB686FB}"/>
                </a:ext>
              </a:extLst>
            </p:cNvPr>
            <p:cNvSpPr/>
            <p:nvPr/>
          </p:nvSpPr>
          <p:spPr>
            <a:xfrm>
              <a:off x="10471978" y="987612"/>
              <a:ext cx="96267" cy="88829"/>
            </a:xfrm>
            <a:custGeom>
              <a:avLst/>
              <a:gdLst>
                <a:gd name="connsiteX0" fmla="*/ 69861 w 96267"/>
                <a:gd name="connsiteY0" fmla="*/ 68072 h 88829"/>
                <a:gd name="connsiteX1" fmla="*/ 25416 w 96267"/>
                <a:gd name="connsiteY1" fmla="*/ 68072 h 88829"/>
                <a:gd name="connsiteX2" fmla="*/ 16687 w 96267"/>
                <a:gd name="connsiteY2" fmla="*/ 88666 h 88829"/>
                <a:gd name="connsiteX3" fmla="*/ -280 w 96267"/>
                <a:gd name="connsiteY3" fmla="*/ 88666 h 88829"/>
                <a:gd name="connsiteX4" fmla="*/ 39678 w 96267"/>
                <a:gd name="connsiteY4" fmla="*/ -163 h 88829"/>
                <a:gd name="connsiteX5" fmla="*/ 55907 w 96267"/>
                <a:gd name="connsiteY5" fmla="*/ -163 h 88829"/>
                <a:gd name="connsiteX6" fmla="*/ 95987 w 96267"/>
                <a:gd name="connsiteY6" fmla="*/ 88666 h 88829"/>
                <a:gd name="connsiteX7" fmla="*/ 78713 w 96267"/>
                <a:gd name="connsiteY7" fmla="*/ 88666 h 88829"/>
                <a:gd name="connsiteX8" fmla="*/ 64390 w 96267"/>
                <a:gd name="connsiteY8" fmla="*/ 55163 h 88829"/>
                <a:gd name="connsiteX9" fmla="*/ 47669 w 96267"/>
                <a:gd name="connsiteY9" fmla="*/ 16312 h 88829"/>
                <a:gd name="connsiteX10" fmla="*/ 31010 w 96267"/>
                <a:gd name="connsiteY10" fmla="*/ 55163 h 8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67" h="88829">
                  <a:moveTo>
                    <a:pt x="69861" y="68072"/>
                  </a:moveTo>
                  <a:lnTo>
                    <a:pt x="25416" y="68072"/>
                  </a:lnTo>
                  <a:lnTo>
                    <a:pt x="16687" y="88666"/>
                  </a:lnTo>
                  <a:lnTo>
                    <a:pt x="-280" y="88666"/>
                  </a:lnTo>
                  <a:lnTo>
                    <a:pt x="39678" y="-163"/>
                  </a:lnTo>
                  <a:lnTo>
                    <a:pt x="55907" y="-163"/>
                  </a:lnTo>
                  <a:lnTo>
                    <a:pt x="95987" y="88666"/>
                  </a:lnTo>
                  <a:lnTo>
                    <a:pt x="78713" y="88666"/>
                  </a:lnTo>
                  <a:close/>
                  <a:moveTo>
                    <a:pt x="64390" y="55163"/>
                  </a:moveTo>
                  <a:lnTo>
                    <a:pt x="47669" y="16312"/>
                  </a:lnTo>
                  <a:lnTo>
                    <a:pt x="31010" y="55163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38">
              <a:extLst>
                <a:ext uri="{FF2B5EF4-FFF2-40B4-BE49-F238E27FC236}">
                  <a16:creationId xmlns:a16="http://schemas.microsoft.com/office/drawing/2014/main" id="{249EDB26-AD10-F12F-49D9-A0D3F78E57C6}"/>
                </a:ext>
              </a:extLst>
            </p:cNvPr>
            <p:cNvSpPr/>
            <p:nvPr/>
          </p:nvSpPr>
          <p:spPr>
            <a:xfrm>
              <a:off x="10630272" y="987612"/>
              <a:ext cx="78931" cy="88767"/>
            </a:xfrm>
            <a:custGeom>
              <a:avLst/>
              <a:gdLst>
                <a:gd name="connsiteX0" fmla="*/ 78932 w 78931"/>
                <a:gd name="connsiteY0" fmla="*/ 0 h 88767"/>
                <a:gd name="connsiteX1" fmla="*/ 78932 w 78931"/>
                <a:gd name="connsiteY1" fmla="*/ 88768 h 88767"/>
                <a:gd name="connsiteX2" fmla="*/ 65346 w 78931"/>
                <a:gd name="connsiteY2" fmla="*/ 88768 h 88767"/>
                <a:gd name="connsiteX3" fmla="*/ 16352 w 78931"/>
                <a:gd name="connsiteY3" fmla="*/ 28647 h 88767"/>
                <a:gd name="connsiteX4" fmla="*/ 16352 w 78931"/>
                <a:gd name="connsiteY4" fmla="*/ 88768 h 88767"/>
                <a:gd name="connsiteX5" fmla="*/ 0 w 78931"/>
                <a:gd name="connsiteY5" fmla="*/ 88768 h 88767"/>
                <a:gd name="connsiteX6" fmla="*/ 0 w 78931"/>
                <a:gd name="connsiteY6" fmla="*/ 0 h 88767"/>
                <a:gd name="connsiteX7" fmla="*/ 13586 w 78931"/>
                <a:gd name="connsiteY7" fmla="*/ 0 h 88767"/>
                <a:gd name="connsiteX8" fmla="*/ 62518 w 78931"/>
                <a:gd name="connsiteY8" fmla="*/ 60121 h 88767"/>
                <a:gd name="connsiteX9" fmla="*/ 62518 w 78931"/>
                <a:gd name="connsiteY9" fmla="*/ 0 h 88767"/>
                <a:gd name="connsiteX10" fmla="*/ 78932 w 78931"/>
                <a:gd name="connsiteY10" fmla="*/ 0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931" h="88767">
                  <a:moveTo>
                    <a:pt x="78932" y="0"/>
                  </a:moveTo>
                  <a:lnTo>
                    <a:pt x="78932" y="88768"/>
                  </a:lnTo>
                  <a:lnTo>
                    <a:pt x="65346" y="88768"/>
                  </a:lnTo>
                  <a:lnTo>
                    <a:pt x="16352" y="28647"/>
                  </a:lnTo>
                  <a:lnTo>
                    <a:pt x="16352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13586" y="0"/>
                  </a:lnTo>
                  <a:lnTo>
                    <a:pt x="62518" y="60121"/>
                  </a:lnTo>
                  <a:lnTo>
                    <a:pt x="62518" y="0"/>
                  </a:lnTo>
                  <a:lnTo>
                    <a:pt x="78932" y="0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39">
              <a:extLst>
                <a:ext uri="{FF2B5EF4-FFF2-40B4-BE49-F238E27FC236}">
                  <a16:creationId xmlns:a16="http://schemas.microsoft.com/office/drawing/2014/main" id="{0171C90B-459B-8DFF-AC1C-5050710B2B5F}"/>
                </a:ext>
              </a:extLst>
            </p:cNvPr>
            <p:cNvSpPr/>
            <p:nvPr/>
          </p:nvSpPr>
          <p:spPr>
            <a:xfrm>
              <a:off x="10777409" y="986073"/>
              <a:ext cx="82712" cy="91355"/>
            </a:xfrm>
            <a:custGeom>
              <a:avLst/>
              <a:gdLst>
                <a:gd name="connsiteX0" fmla="*/ 22926 w 82712"/>
                <a:gd name="connsiteY0" fmla="*/ 85534 h 91355"/>
                <a:gd name="connsiteX1" fmla="*/ 5898 w 82712"/>
                <a:gd name="connsiteY1" fmla="*/ 69243 h 91355"/>
                <a:gd name="connsiteX2" fmla="*/ 5898 w 82712"/>
                <a:gd name="connsiteY2" fmla="*/ 22278 h 91355"/>
                <a:gd name="connsiteX3" fmla="*/ 22987 w 82712"/>
                <a:gd name="connsiteY3" fmla="*/ 5987 h 91355"/>
                <a:gd name="connsiteX4" fmla="*/ 47270 w 82712"/>
                <a:gd name="connsiteY4" fmla="*/ -160 h 91355"/>
                <a:gd name="connsiteX5" fmla="*/ 67187 w 82712"/>
                <a:gd name="connsiteY5" fmla="*/ 3651 h 91355"/>
                <a:gd name="connsiteX6" fmla="*/ 82432 w 82712"/>
                <a:gd name="connsiteY6" fmla="*/ 14655 h 91355"/>
                <a:gd name="connsiteX7" fmla="*/ 71736 w 82712"/>
                <a:gd name="connsiteY7" fmla="*/ 24737 h 91355"/>
                <a:gd name="connsiteX8" fmla="*/ 48069 w 82712"/>
                <a:gd name="connsiteY8" fmla="*/ 14286 h 91355"/>
                <a:gd name="connsiteX9" fmla="*/ 31655 w 82712"/>
                <a:gd name="connsiteY9" fmla="*/ 18282 h 91355"/>
                <a:gd name="connsiteX10" fmla="*/ 20406 w 82712"/>
                <a:gd name="connsiteY10" fmla="*/ 29409 h 91355"/>
                <a:gd name="connsiteX11" fmla="*/ 16348 w 82712"/>
                <a:gd name="connsiteY11" fmla="*/ 45515 h 91355"/>
                <a:gd name="connsiteX12" fmla="*/ 20406 w 82712"/>
                <a:gd name="connsiteY12" fmla="*/ 61682 h 91355"/>
                <a:gd name="connsiteX13" fmla="*/ 31655 w 82712"/>
                <a:gd name="connsiteY13" fmla="*/ 72747 h 91355"/>
                <a:gd name="connsiteX14" fmla="*/ 48069 w 82712"/>
                <a:gd name="connsiteY14" fmla="*/ 76743 h 91355"/>
                <a:gd name="connsiteX15" fmla="*/ 71736 w 82712"/>
                <a:gd name="connsiteY15" fmla="*/ 66231 h 91355"/>
                <a:gd name="connsiteX16" fmla="*/ 82432 w 82712"/>
                <a:gd name="connsiteY16" fmla="*/ 76374 h 91355"/>
                <a:gd name="connsiteX17" fmla="*/ 67125 w 82712"/>
                <a:gd name="connsiteY17" fmla="*/ 87378 h 91355"/>
                <a:gd name="connsiteX18" fmla="*/ 47146 w 82712"/>
                <a:gd name="connsiteY18" fmla="*/ 91189 h 91355"/>
                <a:gd name="connsiteX19" fmla="*/ 22865 w 82712"/>
                <a:gd name="connsiteY19" fmla="*/ 85042 h 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12" h="91355">
                  <a:moveTo>
                    <a:pt x="22926" y="85534"/>
                  </a:moveTo>
                  <a:cubicBezTo>
                    <a:pt x="15857" y="81778"/>
                    <a:pt x="9961" y="76141"/>
                    <a:pt x="5898" y="69243"/>
                  </a:cubicBezTo>
                  <a:cubicBezTo>
                    <a:pt x="-2340" y="54674"/>
                    <a:pt x="-2340" y="36847"/>
                    <a:pt x="5898" y="22278"/>
                  </a:cubicBezTo>
                  <a:cubicBezTo>
                    <a:pt x="10004" y="15393"/>
                    <a:pt x="15912" y="9762"/>
                    <a:pt x="22987" y="5987"/>
                  </a:cubicBezTo>
                  <a:cubicBezTo>
                    <a:pt x="30426" y="1905"/>
                    <a:pt x="38786" y="-215"/>
                    <a:pt x="47270" y="-160"/>
                  </a:cubicBezTo>
                  <a:cubicBezTo>
                    <a:pt x="54099" y="-234"/>
                    <a:pt x="60867" y="1063"/>
                    <a:pt x="67187" y="3651"/>
                  </a:cubicBezTo>
                  <a:cubicBezTo>
                    <a:pt x="73058" y="6086"/>
                    <a:pt x="78277" y="9854"/>
                    <a:pt x="82432" y="14655"/>
                  </a:cubicBezTo>
                  <a:lnTo>
                    <a:pt x="71736" y="24737"/>
                  </a:lnTo>
                  <a:cubicBezTo>
                    <a:pt x="65767" y="17944"/>
                    <a:pt x="57111" y="14120"/>
                    <a:pt x="48069" y="14286"/>
                  </a:cubicBezTo>
                  <a:cubicBezTo>
                    <a:pt x="42346" y="14200"/>
                    <a:pt x="36696" y="15577"/>
                    <a:pt x="31655" y="18282"/>
                  </a:cubicBezTo>
                  <a:cubicBezTo>
                    <a:pt x="26953" y="20882"/>
                    <a:pt x="23061" y="24737"/>
                    <a:pt x="20406" y="29409"/>
                  </a:cubicBezTo>
                  <a:cubicBezTo>
                    <a:pt x="17621" y="34314"/>
                    <a:pt x="16219" y="39878"/>
                    <a:pt x="16348" y="45515"/>
                  </a:cubicBezTo>
                  <a:cubicBezTo>
                    <a:pt x="16232" y="51170"/>
                    <a:pt x="17633" y="56752"/>
                    <a:pt x="20406" y="61682"/>
                  </a:cubicBezTo>
                  <a:cubicBezTo>
                    <a:pt x="23061" y="66336"/>
                    <a:pt x="26959" y="70166"/>
                    <a:pt x="31655" y="72747"/>
                  </a:cubicBezTo>
                  <a:cubicBezTo>
                    <a:pt x="36696" y="75452"/>
                    <a:pt x="42346" y="76829"/>
                    <a:pt x="48069" y="76743"/>
                  </a:cubicBezTo>
                  <a:cubicBezTo>
                    <a:pt x="57124" y="76897"/>
                    <a:pt x="65779" y="73049"/>
                    <a:pt x="71736" y="66231"/>
                  </a:cubicBezTo>
                  <a:lnTo>
                    <a:pt x="82432" y="76374"/>
                  </a:lnTo>
                  <a:cubicBezTo>
                    <a:pt x="78264" y="81194"/>
                    <a:pt x="73021" y="84962"/>
                    <a:pt x="67125" y="87378"/>
                  </a:cubicBezTo>
                  <a:cubicBezTo>
                    <a:pt x="60788" y="89966"/>
                    <a:pt x="53995" y="91263"/>
                    <a:pt x="47146" y="91189"/>
                  </a:cubicBezTo>
                  <a:cubicBezTo>
                    <a:pt x="38663" y="91245"/>
                    <a:pt x="30303" y="89124"/>
                    <a:pt x="22865" y="85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40">
              <a:extLst>
                <a:ext uri="{FF2B5EF4-FFF2-40B4-BE49-F238E27FC236}">
                  <a16:creationId xmlns:a16="http://schemas.microsoft.com/office/drawing/2014/main" id="{08F724F7-3DBA-8C64-1426-26748F3DA762}"/>
                </a:ext>
              </a:extLst>
            </p:cNvPr>
            <p:cNvSpPr/>
            <p:nvPr/>
          </p:nvSpPr>
          <p:spPr>
            <a:xfrm>
              <a:off x="10926759" y="987612"/>
              <a:ext cx="66637" cy="88767"/>
            </a:xfrm>
            <a:custGeom>
              <a:avLst/>
              <a:gdLst>
                <a:gd name="connsiteX0" fmla="*/ 66637 w 66637"/>
                <a:gd name="connsiteY0" fmla="*/ 74936 h 88767"/>
                <a:gd name="connsiteX1" fmla="*/ 66637 w 66637"/>
                <a:gd name="connsiteY1" fmla="*/ 88768 h 88767"/>
                <a:gd name="connsiteX2" fmla="*/ 0 w 66637"/>
                <a:gd name="connsiteY2" fmla="*/ 88768 h 88767"/>
                <a:gd name="connsiteX3" fmla="*/ 0 w 66637"/>
                <a:gd name="connsiteY3" fmla="*/ 0 h 88767"/>
                <a:gd name="connsiteX4" fmla="*/ 64854 w 66637"/>
                <a:gd name="connsiteY4" fmla="*/ 0 h 88767"/>
                <a:gd name="connsiteX5" fmla="*/ 64854 w 66637"/>
                <a:gd name="connsiteY5" fmla="*/ 13832 h 88767"/>
                <a:gd name="connsiteX6" fmla="*/ 16475 w 66637"/>
                <a:gd name="connsiteY6" fmla="*/ 13832 h 88767"/>
                <a:gd name="connsiteX7" fmla="*/ 16475 w 66637"/>
                <a:gd name="connsiteY7" fmla="*/ 36884 h 88767"/>
                <a:gd name="connsiteX8" fmla="*/ 59383 w 66637"/>
                <a:gd name="connsiteY8" fmla="*/ 36884 h 88767"/>
                <a:gd name="connsiteX9" fmla="*/ 59383 w 66637"/>
                <a:gd name="connsiteY9" fmla="*/ 50470 h 88767"/>
                <a:gd name="connsiteX10" fmla="*/ 16475 w 66637"/>
                <a:gd name="connsiteY10" fmla="*/ 50470 h 88767"/>
                <a:gd name="connsiteX11" fmla="*/ 16475 w 66637"/>
                <a:gd name="connsiteY11" fmla="*/ 74936 h 88767"/>
                <a:gd name="connsiteX12" fmla="*/ 66637 w 66637"/>
                <a:gd name="connsiteY12" fmla="*/ 74936 h 8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37" h="88767">
                  <a:moveTo>
                    <a:pt x="66637" y="74936"/>
                  </a:moveTo>
                  <a:lnTo>
                    <a:pt x="66637" y="88768"/>
                  </a:lnTo>
                  <a:lnTo>
                    <a:pt x="0" y="88768"/>
                  </a:lnTo>
                  <a:lnTo>
                    <a:pt x="0" y="0"/>
                  </a:lnTo>
                  <a:lnTo>
                    <a:pt x="64854" y="0"/>
                  </a:lnTo>
                  <a:lnTo>
                    <a:pt x="64854" y="13832"/>
                  </a:lnTo>
                  <a:lnTo>
                    <a:pt x="16475" y="13832"/>
                  </a:lnTo>
                  <a:lnTo>
                    <a:pt x="16475" y="36884"/>
                  </a:lnTo>
                  <a:lnTo>
                    <a:pt x="59383" y="36884"/>
                  </a:lnTo>
                  <a:lnTo>
                    <a:pt x="59383" y="50470"/>
                  </a:lnTo>
                  <a:lnTo>
                    <a:pt x="16475" y="50470"/>
                  </a:lnTo>
                  <a:lnTo>
                    <a:pt x="16475" y="74936"/>
                  </a:lnTo>
                  <a:lnTo>
                    <a:pt x="66637" y="74936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41">
              <a:extLst>
                <a:ext uri="{FF2B5EF4-FFF2-40B4-BE49-F238E27FC236}">
                  <a16:creationId xmlns:a16="http://schemas.microsoft.com/office/drawing/2014/main" id="{839B076D-507E-76C1-0200-F26418C82227}"/>
                </a:ext>
              </a:extLst>
            </p:cNvPr>
            <p:cNvSpPr/>
            <p:nvPr/>
          </p:nvSpPr>
          <p:spPr>
            <a:xfrm>
              <a:off x="11055054" y="986423"/>
              <a:ext cx="71089" cy="91328"/>
            </a:xfrm>
            <a:custGeom>
              <a:avLst/>
              <a:gdLst>
                <a:gd name="connsiteX0" fmla="*/ 14904 w 71089"/>
                <a:gd name="connsiteY0" fmla="*/ 88196 h 91328"/>
                <a:gd name="connsiteX1" fmla="*/ -280 w 71089"/>
                <a:gd name="connsiteY1" fmla="*/ 80450 h 91328"/>
                <a:gd name="connsiteX2" fmla="*/ 5437 w 71089"/>
                <a:gd name="connsiteY2" fmla="*/ 67602 h 91328"/>
                <a:gd name="connsiteX3" fmla="*/ 18838 w 71089"/>
                <a:gd name="connsiteY3" fmla="*/ 74672 h 91328"/>
                <a:gd name="connsiteX4" fmla="*/ 34698 w 71089"/>
                <a:gd name="connsiteY4" fmla="*/ 77377 h 91328"/>
                <a:gd name="connsiteX5" fmla="*/ 49513 w 71089"/>
                <a:gd name="connsiteY5" fmla="*/ 74180 h 91328"/>
                <a:gd name="connsiteX6" fmla="*/ 54431 w 71089"/>
                <a:gd name="connsiteY6" fmla="*/ 65820 h 91328"/>
                <a:gd name="connsiteX7" fmla="*/ 51665 w 71089"/>
                <a:gd name="connsiteY7" fmla="*/ 59672 h 91328"/>
                <a:gd name="connsiteX8" fmla="*/ 44780 w 71089"/>
                <a:gd name="connsiteY8" fmla="*/ 55800 h 91328"/>
                <a:gd name="connsiteX9" fmla="*/ 33346 w 71089"/>
                <a:gd name="connsiteY9" fmla="*/ 52664 h 91328"/>
                <a:gd name="connsiteX10" fmla="*/ 16932 w 71089"/>
                <a:gd name="connsiteY10" fmla="*/ 47869 h 91328"/>
                <a:gd name="connsiteX11" fmla="*/ 6113 w 71089"/>
                <a:gd name="connsiteY11" fmla="*/ 40308 h 91328"/>
                <a:gd name="connsiteX12" fmla="*/ 1625 w 71089"/>
                <a:gd name="connsiteY12" fmla="*/ 26354 h 91328"/>
                <a:gd name="connsiteX13" fmla="*/ 5621 w 71089"/>
                <a:gd name="connsiteY13" fmla="*/ 13014 h 91328"/>
                <a:gd name="connsiteX14" fmla="*/ 17916 w 71089"/>
                <a:gd name="connsiteY14" fmla="*/ 3424 h 91328"/>
                <a:gd name="connsiteX15" fmla="*/ 37649 w 71089"/>
                <a:gd name="connsiteY15" fmla="*/ -141 h 91328"/>
                <a:gd name="connsiteX16" fmla="*/ 53632 w 71089"/>
                <a:gd name="connsiteY16" fmla="*/ 1887 h 91328"/>
                <a:gd name="connsiteX17" fmla="*/ 67218 w 71089"/>
                <a:gd name="connsiteY17" fmla="*/ 7727 h 91328"/>
                <a:gd name="connsiteX18" fmla="*/ 61992 w 71089"/>
                <a:gd name="connsiteY18" fmla="*/ 20575 h 91328"/>
                <a:gd name="connsiteX19" fmla="*/ 49698 w 71089"/>
                <a:gd name="connsiteY19" fmla="*/ 15350 h 91328"/>
                <a:gd name="connsiteX20" fmla="*/ 37403 w 71089"/>
                <a:gd name="connsiteY20" fmla="*/ 13567 h 91328"/>
                <a:gd name="connsiteX21" fmla="*/ 22895 w 71089"/>
                <a:gd name="connsiteY21" fmla="*/ 16887 h 91328"/>
                <a:gd name="connsiteX22" fmla="*/ 18100 w 71089"/>
                <a:gd name="connsiteY22" fmla="*/ 25616 h 91328"/>
                <a:gd name="connsiteX23" fmla="*/ 20867 w 71089"/>
                <a:gd name="connsiteY23" fmla="*/ 31763 h 91328"/>
                <a:gd name="connsiteX24" fmla="*/ 27752 w 71089"/>
                <a:gd name="connsiteY24" fmla="*/ 35575 h 91328"/>
                <a:gd name="connsiteX25" fmla="*/ 39186 w 71089"/>
                <a:gd name="connsiteY25" fmla="*/ 38771 h 91328"/>
                <a:gd name="connsiteX26" fmla="*/ 55415 w 71089"/>
                <a:gd name="connsiteY26" fmla="*/ 43505 h 91328"/>
                <a:gd name="connsiteX27" fmla="*/ 66234 w 71089"/>
                <a:gd name="connsiteY27" fmla="*/ 51066 h 91328"/>
                <a:gd name="connsiteX28" fmla="*/ 70783 w 71089"/>
                <a:gd name="connsiteY28" fmla="*/ 64775 h 91328"/>
                <a:gd name="connsiteX29" fmla="*/ 66787 w 71089"/>
                <a:gd name="connsiteY29" fmla="*/ 78114 h 91328"/>
                <a:gd name="connsiteX30" fmla="*/ 54493 w 71089"/>
                <a:gd name="connsiteY30" fmla="*/ 87643 h 91328"/>
                <a:gd name="connsiteX31" fmla="*/ 34637 w 71089"/>
                <a:gd name="connsiteY31" fmla="*/ 91147 h 91328"/>
                <a:gd name="connsiteX32" fmla="*/ 14842 w 71089"/>
                <a:gd name="connsiteY32" fmla="*/ 88258 h 9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1089" h="91328">
                  <a:moveTo>
                    <a:pt x="14904" y="88196"/>
                  </a:moveTo>
                  <a:cubicBezTo>
                    <a:pt x="9365" y="86684"/>
                    <a:pt x="4195" y="84047"/>
                    <a:pt x="-280" y="80450"/>
                  </a:cubicBezTo>
                  <a:lnTo>
                    <a:pt x="5437" y="67602"/>
                  </a:lnTo>
                  <a:cubicBezTo>
                    <a:pt x="9463" y="70719"/>
                    <a:pt x="13994" y="73110"/>
                    <a:pt x="18838" y="74672"/>
                  </a:cubicBezTo>
                  <a:cubicBezTo>
                    <a:pt x="23940" y="76436"/>
                    <a:pt x="29301" y="77352"/>
                    <a:pt x="34698" y="77377"/>
                  </a:cubicBezTo>
                  <a:cubicBezTo>
                    <a:pt x="39837" y="77739"/>
                    <a:pt x="44977" y="76627"/>
                    <a:pt x="49513" y="74180"/>
                  </a:cubicBezTo>
                  <a:cubicBezTo>
                    <a:pt x="52556" y="72496"/>
                    <a:pt x="54437" y="69293"/>
                    <a:pt x="54431" y="65820"/>
                  </a:cubicBezTo>
                  <a:cubicBezTo>
                    <a:pt x="54450" y="63465"/>
                    <a:pt x="53442" y="61221"/>
                    <a:pt x="51665" y="59672"/>
                  </a:cubicBezTo>
                  <a:cubicBezTo>
                    <a:pt x="49642" y="57951"/>
                    <a:pt x="47300" y="56635"/>
                    <a:pt x="44780" y="55800"/>
                  </a:cubicBezTo>
                  <a:cubicBezTo>
                    <a:pt x="41952" y="54896"/>
                    <a:pt x="38141" y="53851"/>
                    <a:pt x="33346" y="52664"/>
                  </a:cubicBezTo>
                  <a:cubicBezTo>
                    <a:pt x="27795" y="51361"/>
                    <a:pt x="22311" y="49763"/>
                    <a:pt x="16932" y="47869"/>
                  </a:cubicBezTo>
                  <a:cubicBezTo>
                    <a:pt x="12783" y="46234"/>
                    <a:pt x="9076" y="43646"/>
                    <a:pt x="6113" y="40308"/>
                  </a:cubicBezTo>
                  <a:cubicBezTo>
                    <a:pt x="2947" y="36368"/>
                    <a:pt x="1349" y="31401"/>
                    <a:pt x="1625" y="26354"/>
                  </a:cubicBezTo>
                  <a:cubicBezTo>
                    <a:pt x="1595" y="21608"/>
                    <a:pt x="2990" y="16961"/>
                    <a:pt x="5621" y="13014"/>
                  </a:cubicBezTo>
                  <a:cubicBezTo>
                    <a:pt x="8689" y="8680"/>
                    <a:pt x="12961" y="5342"/>
                    <a:pt x="17916" y="3424"/>
                  </a:cubicBezTo>
                  <a:cubicBezTo>
                    <a:pt x="24174" y="873"/>
                    <a:pt x="30893" y="-344"/>
                    <a:pt x="37649" y="-141"/>
                  </a:cubicBezTo>
                  <a:cubicBezTo>
                    <a:pt x="43040" y="-148"/>
                    <a:pt x="48413" y="535"/>
                    <a:pt x="53632" y="1887"/>
                  </a:cubicBezTo>
                  <a:cubicBezTo>
                    <a:pt x="58452" y="3068"/>
                    <a:pt x="63044" y="5041"/>
                    <a:pt x="67218" y="7727"/>
                  </a:cubicBezTo>
                  <a:lnTo>
                    <a:pt x="61992" y="20575"/>
                  </a:lnTo>
                  <a:cubicBezTo>
                    <a:pt x="58157" y="18270"/>
                    <a:pt x="54019" y="16512"/>
                    <a:pt x="49698" y="15350"/>
                  </a:cubicBezTo>
                  <a:cubicBezTo>
                    <a:pt x="45696" y="14207"/>
                    <a:pt x="41565" y="13610"/>
                    <a:pt x="37403" y="13567"/>
                  </a:cubicBezTo>
                  <a:cubicBezTo>
                    <a:pt x="32344" y="13205"/>
                    <a:pt x="27291" y="14360"/>
                    <a:pt x="22895" y="16887"/>
                  </a:cubicBezTo>
                  <a:cubicBezTo>
                    <a:pt x="19883" y="18756"/>
                    <a:pt x="18064" y="22069"/>
                    <a:pt x="18100" y="25616"/>
                  </a:cubicBezTo>
                  <a:cubicBezTo>
                    <a:pt x="18051" y="27977"/>
                    <a:pt x="19072" y="30233"/>
                    <a:pt x="20867" y="31763"/>
                  </a:cubicBezTo>
                  <a:cubicBezTo>
                    <a:pt x="22877" y="33491"/>
                    <a:pt x="25219" y="34788"/>
                    <a:pt x="27752" y="35575"/>
                  </a:cubicBezTo>
                  <a:cubicBezTo>
                    <a:pt x="30518" y="36497"/>
                    <a:pt x="34329" y="37603"/>
                    <a:pt x="39186" y="38771"/>
                  </a:cubicBezTo>
                  <a:cubicBezTo>
                    <a:pt x="44706" y="39945"/>
                    <a:pt x="50128" y="41525"/>
                    <a:pt x="55415" y="43505"/>
                  </a:cubicBezTo>
                  <a:cubicBezTo>
                    <a:pt x="59583" y="45109"/>
                    <a:pt x="63296" y="47703"/>
                    <a:pt x="66234" y="51066"/>
                  </a:cubicBezTo>
                  <a:cubicBezTo>
                    <a:pt x="69418" y="54902"/>
                    <a:pt x="71041" y="59795"/>
                    <a:pt x="70783" y="64775"/>
                  </a:cubicBezTo>
                  <a:cubicBezTo>
                    <a:pt x="70820" y="69520"/>
                    <a:pt x="69431" y="74168"/>
                    <a:pt x="66787" y="78114"/>
                  </a:cubicBezTo>
                  <a:cubicBezTo>
                    <a:pt x="63677" y="82393"/>
                    <a:pt x="59410" y="85694"/>
                    <a:pt x="54493" y="87643"/>
                  </a:cubicBezTo>
                  <a:cubicBezTo>
                    <a:pt x="48179" y="90139"/>
                    <a:pt x="41423" y="91331"/>
                    <a:pt x="34637" y="91147"/>
                  </a:cubicBezTo>
                  <a:cubicBezTo>
                    <a:pt x="27930" y="91159"/>
                    <a:pt x="21266" y="90182"/>
                    <a:pt x="14842" y="8825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42">
              <a:extLst>
                <a:ext uri="{FF2B5EF4-FFF2-40B4-BE49-F238E27FC236}">
                  <a16:creationId xmlns:a16="http://schemas.microsoft.com/office/drawing/2014/main" id="{511EBEC1-DC2C-A96E-C009-7E7155F6E415}"/>
                </a:ext>
              </a:extLst>
            </p:cNvPr>
            <p:cNvSpPr/>
            <p:nvPr/>
          </p:nvSpPr>
          <p:spPr>
            <a:xfrm>
              <a:off x="9766288" y="695180"/>
              <a:ext cx="251777" cy="231819"/>
            </a:xfrm>
            <a:custGeom>
              <a:avLst/>
              <a:gdLst>
                <a:gd name="connsiteX0" fmla="*/ 185161 w 251777"/>
                <a:gd name="connsiteY0" fmla="*/ 231411 h 231819"/>
                <a:gd name="connsiteX1" fmla="*/ 251306 w 251777"/>
                <a:gd name="connsiteY1" fmla="*/ 231411 h 231819"/>
                <a:gd name="connsiteX2" fmla="*/ 251306 w 251777"/>
                <a:gd name="connsiteY2" fmla="*/ 110493 h 231819"/>
                <a:gd name="connsiteX3" fmla="*/ 135491 w 251777"/>
                <a:gd name="connsiteY3" fmla="*/ -160 h 231819"/>
                <a:gd name="connsiteX4" fmla="*/ 112991 w 251777"/>
                <a:gd name="connsiteY4" fmla="*/ -160 h 231819"/>
                <a:gd name="connsiteX5" fmla="*/ -249 w 251777"/>
                <a:gd name="connsiteY5" fmla="*/ 118417 h 231819"/>
                <a:gd name="connsiteX6" fmla="*/ 112991 w 251777"/>
                <a:gd name="connsiteY6" fmla="*/ 231657 h 231819"/>
                <a:gd name="connsiteX7" fmla="*/ 185469 w 251777"/>
                <a:gd name="connsiteY7" fmla="*/ 198277 h 231819"/>
                <a:gd name="connsiteX8" fmla="*/ 124057 w 251777"/>
                <a:gd name="connsiteY8" fmla="*/ 176884 h 231819"/>
                <a:gd name="connsiteX9" fmla="*/ 62583 w 251777"/>
                <a:gd name="connsiteY9" fmla="*/ 115410 h 231819"/>
                <a:gd name="connsiteX10" fmla="*/ 124057 w 251777"/>
                <a:gd name="connsiteY10" fmla="*/ 53937 h 231819"/>
                <a:gd name="connsiteX11" fmla="*/ 185530 w 251777"/>
                <a:gd name="connsiteY11" fmla="*/ 115410 h 231819"/>
                <a:gd name="connsiteX12" fmla="*/ 124057 w 251777"/>
                <a:gd name="connsiteY12" fmla="*/ 176884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777" h="231819">
                  <a:moveTo>
                    <a:pt x="185161" y="231411"/>
                  </a:moveTo>
                  <a:lnTo>
                    <a:pt x="251306" y="231411"/>
                  </a:lnTo>
                  <a:cubicBezTo>
                    <a:pt x="251306" y="231411"/>
                    <a:pt x="251737" y="140737"/>
                    <a:pt x="251306" y="110493"/>
                  </a:cubicBezTo>
                  <a:cubicBezTo>
                    <a:pt x="248952" y="48368"/>
                    <a:pt x="197659" y="-639"/>
                    <a:pt x="135491" y="-160"/>
                  </a:cubicBezTo>
                  <a:lnTo>
                    <a:pt x="112991" y="-160"/>
                  </a:lnTo>
                  <a:cubicBezTo>
                    <a:pt x="48979" y="1316"/>
                    <a:pt x="-1724" y="54404"/>
                    <a:pt x="-249" y="118417"/>
                  </a:cubicBezTo>
                  <a:cubicBezTo>
                    <a:pt x="1177" y="180357"/>
                    <a:pt x="51051" y="230231"/>
                    <a:pt x="112991" y="231657"/>
                  </a:cubicBezTo>
                  <a:cubicBezTo>
                    <a:pt x="140870" y="231669"/>
                    <a:pt x="167358" y="219473"/>
                    <a:pt x="185469" y="198277"/>
                  </a:cubicBezTo>
                  <a:close/>
                  <a:moveTo>
                    <a:pt x="124057" y="176884"/>
                  </a:moveTo>
                  <a:cubicBezTo>
                    <a:pt x="90105" y="176884"/>
                    <a:pt x="62583" y="149362"/>
                    <a:pt x="62583" y="115410"/>
                  </a:cubicBezTo>
                  <a:cubicBezTo>
                    <a:pt x="62583" y="81459"/>
                    <a:pt x="90105" y="53937"/>
                    <a:pt x="124057" y="53937"/>
                  </a:cubicBezTo>
                  <a:cubicBezTo>
                    <a:pt x="158008" y="53937"/>
                    <a:pt x="185530" y="81459"/>
                    <a:pt x="185530" y="115410"/>
                  </a:cubicBezTo>
                  <a:cubicBezTo>
                    <a:pt x="185530" y="149362"/>
                    <a:pt x="158008" y="176884"/>
                    <a:pt x="124057" y="176884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43">
              <a:extLst>
                <a:ext uri="{FF2B5EF4-FFF2-40B4-BE49-F238E27FC236}">
                  <a16:creationId xmlns:a16="http://schemas.microsoft.com/office/drawing/2014/main" id="{1ADFD6A0-78FB-2081-7A88-F923B0A5AA78}"/>
                </a:ext>
              </a:extLst>
            </p:cNvPr>
            <p:cNvSpPr/>
            <p:nvPr/>
          </p:nvSpPr>
          <p:spPr>
            <a:xfrm>
              <a:off x="10044766" y="623259"/>
              <a:ext cx="251805" cy="303251"/>
            </a:xfrm>
            <a:custGeom>
              <a:avLst/>
              <a:gdLst>
                <a:gd name="connsiteX0" fmla="*/ 66145 w 251805"/>
                <a:gd name="connsiteY0" fmla="*/ -163 h 303251"/>
                <a:gd name="connsiteX1" fmla="*/ -62 w 251805"/>
                <a:gd name="connsiteY1" fmla="*/ -163 h 303251"/>
                <a:gd name="connsiteX2" fmla="*/ -62 w 251805"/>
                <a:gd name="connsiteY2" fmla="*/ 192433 h 303251"/>
                <a:gd name="connsiteX3" fmla="*/ 115754 w 251805"/>
                <a:gd name="connsiteY3" fmla="*/ 303085 h 303251"/>
                <a:gd name="connsiteX4" fmla="*/ 138254 w 251805"/>
                <a:gd name="connsiteY4" fmla="*/ 303085 h 303251"/>
                <a:gd name="connsiteX5" fmla="*/ 251494 w 251805"/>
                <a:gd name="connsiteY5" fmla="*/ 184509 h 303251"/>
                <a:gd name="connsiteX6" fmla="*/ 138254 w 251805"/>
                <a:gd name="connsiteY6" fmla="*/ 71269 h 303251"/>
                <a:gd name="connsiteX7" fmla="*/ 65838 w 251805"/>
                <a:gd name="connsiteY7" fmla="*/ 104588 h 303251"/>
                <a:gd name="connsiteX8" fmla="*/ 127188 w 251805"/>
                <a:gd name="connsiteY8" fmla="*/ 126042 h 303251"/>
                <a:gd name="connsiteX9" fmla="*/ 188662 w 251805"/>
                <a:gd name="connsiteY9" fmla="*/ 187515 h 303251"/>
                <a:gd name="connsiteX10" fmla="*/ 127188 w 251805"/>
                <a:gd name="connsiteY10" fmla="*/ 248989 h 303251"/>
                <a:gd name="connsiteX11" fmla="*/ 65715 w 251805"/>
                <a:gd name="connsiteY11" fmla="*/ 187515 h 303251"/>
                <a:gd name="connsiteX12" fmla="*/ 127188 w 251805"/>
                <a:gd name="connsiteY12" fmla="*/ 126042 h 3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805" h="303251">
                  <a:moveTo>
                    <a:pt x="66145" y="-163"/>
                  </a:moveTo>
                  <a:lnTo>
                    <a:pt x="-62" y="-163"/>
                  </a:lnTo>
                  <a:cubicBezTo>
                    <a:pt x="-62" y="-163"/>
                    <a:pt x="-553" y="162188"/>
                    <a:pt x="-62" y="192433"/>
                  </a:cubicBezTo>
                  <a:cubicBezTo>
                    <a:pt x="2330" y="254540"/>
                    <a:pt x="53605" y="303528"/>
                    <a:pt x="115754" y="303085"/>
                  </a:cubicBezTo>
                  <a:lnTo>
                    <a:pt x="138254" y="303085"/>
                  </a:lnTo>
                  <a:cubicBezTo>
                    <a:pt x="202266" y="301610"/>
                    <a:pt x="252969" y="248522"/>
                    <a:pt x="251494" y="184509"/>
                  </a:cubicBezTo>
                  <a:cubicBezTo>
                    <a:pt x="250067" y="122569"/>
                    <a:pt x="200194" y="72695"/>
                    <a:pt x="138254" y="71269"/>
                  </a:cubicBezTo>
                  <a:cubicBezTo>
                    <a:pt x="110400" y="71220"/>
                    <a:pt x="83923" y="83398"/>
                    <a:pt x="65838" y="104588"/>
                  </a:cubicBezTo>
                  <a:close/>
                  <a:moveTo>
                    <a:pt x="127188" y="126042"/>
                  </a:moveTo>
                  <a:cubicBezTo>
                    <a:pt x="161140" y="126042"/>
                    <a:pt x="188662" y="153564"/>
                    <a:pt x="188662" y="187515"/>
                  </a:cubicBezTo>
                  <a:cubicBezTo>
                    <a:pt x="188662" y="221467"/>
                    <a:pt x="161140" y="248989"/>
                    <a:pt x="127188" y="248989"/>
                  </a:cubicBezTo>
                  <a:cubicBezTo>
                    <a:pt x="93237" y="248989"/>
                    <a:pt x="65715" y="221467"/>
                    <a:pt x="65715" y="187515"/>
                  </a:cubicBezTo>
                  <a:cubicBezTo>
                    <a:pt x="65715" y="153564"/>
                    <a:pt x="93237" y="126042"/>
                    <a:pt x="127188" y="126042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44">
              <a:extLst>
                <a:ext uri="{FF2B5EF4-FFF2-40B4-BE49-F238E27FC236}">
                  <a16:creationId xmlns:a16="http://schemas.microsoft.com/office/drawing/2014/main" id="{A7F89DEA-C819-2F53-127A-E51504788C79}"/>
                </a:ext>
              </a:extLst>
            </p:cNvPr>
            <p:cNvSpPr/>
            <p:nvPr/>
          </p:nvSpPr>
          <p:spPr>
            <a:xfrm>
              <a:off x="10325555" y="691741"/>
              <a:ext cx="239352" cy="230709"/>
            </a:xfrm>
            <a:custGeom>
              <a:avLst/>
              <a:gdLst>
                <a:gd name="connsiteX0" fmla="*/ 71146 w 239352"/>
                <a:gd name="connsiteY0" fmla="*/ 131267 h 230709"/>
                <a:gd name="connsiteX1" fmla="*/ 239030 w 239352"/>
                <a:gd name="connsiteY1" fmla="*/ 131267 h 230709"/>
                <a:gd name="connsiteX2" fmla="*/ 209338 w 239352"/>
                <a:gd name="connsiteY2" fmla="*/ 35000 h 230709"/>
                <a:gd name="connsiteX3" fmla="*/ 118726 w 239352"/>
                <a:gd name="connsiteY3" fmla="*/ -163 h 230709"/>
                <a:gd name="connsiteX4" fmla="*/ 32664 w 239352"/>
                <a:gd name="connsiteY4" fmla="*/ 31680 h 230709"/>
                <a:gd name="connsiteX5" fmla="*/ -225 w 239352"/>
                <a:gd name="connsiteY5" fmla="*/ 112641 h 230709"/>
                <a:gd name="connsiteX6" fmla="*/ 34938 w 239352"/>
                <a:gd name="connsiteY6" fmla="*/ 198704 h 230709"/>
                <a:gd name="connsiteX7" fmla="*/ 128993 w 239352"/>
                <a:gd name="connsiteY7" fmla="*/ 230547 h 230709"/>
                <a:gd name="connsiteX8" fmla="*/ 165323 w 239352"/>
                <a:gd name="connsiteY8" fmla="*/ 230547 h 230709"/>
                <a:gd name="connsiteX9" fmla="*/ 198642 w 239352"/>
                <a:gd name="connsiteY9" fmla="*/ 181368 h 230709"/>
                <a:gd name="connsiteX10" fmla="*/ 139381 w 239352"/>
                <a:gd name="connsiteY10" fmla="*/ 181368 h 230709"/>
                <a:gd name="connsiteX11" fmla="*/ 71146 w 239352"/>
                <a:gd name="connsiteY11" fmla="*/ 131267 h 230709"/>
                <a:gd name="connsiteX12" fmla="*/ 87006 w 239352"/>
                <a:gd name="connsiteY12" fmla="*/ 57499 h 230709"/>
                <a:gd name="connsiteX13" fmla="*/ 120694 w 239352"/>
                <a:gd name="connsiteY13" fmla="*/ 45819 h 230709"/>
                <a:gd name="connsiteX14" fmla="*/ 153582 w 239352"/>
                <a:gd name="connsiteY14" fmla="*/ 57069 h 230709"/>
                <a:gd name="connsiteX15" fmla="*/ 169073 w 239352"/>
                <a:gd name="connsiteY15" fmla="*/ 88174 h 230709"/>
                <a:gd name="connsiteX16" fmla="*/ 69548 w 239352"/>
                <a:gd name="connsiteY16" fmla="*/ 88174 h 230709"/>
                <a:gd name="connsiteX17" fmla="*/ 87129 w 239352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52" h="230709">
                  <a:moveTo>
                    <a:pt x="71146" y="131267"/>
                  </a:moveTo>
                  <a:lnTo>
                    <a:pt x="239030" y="131267"/>
                  </a:lnTo>
                  <a:cubicBezTo>
                    <a:pt x="239811" y="90572"/>
                    <a:pt x="229913" y="58483"/>
                    <a:pt x="209338" y="35000"/>
                  </a:cubicBezTo>
                  <a:cubicBezTo>
                    <a:pt x="188763" y="11517"/>
                    <a:pt x="158561" y="-206"/>
                    <a:pt x="118726" y="-163"/>
                  </a:cubicBezTo>
                  <a:cubicBezTo>
                    <a:pt x="83115" y="-163"/>
                    <a:pt x="54425" y="10454"/>
                    <a:pt x="32664" y="31680"/>
                  </a:cubicBezTo>
                  <a:cubicBezTo>
                    <a:pt x="10748" y="52803"/>
                    <a:pt x="-1202" y="82218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129" y="230547"/>
                    <a:pt x="128993" y="230547"/>
                  </a:cubicBezTo>
                  <a:lnTo>
                    <a:pt x="165323" y="230547"/>
                  </a:lnTo>
                  <a:lnTo>
                    <a:pt x="198642" y="181368"/>
                  </a:lnTo>
                  <a:lnTo>
                    <a:pt x="139381" y="181368"/>
                  </a:lnTo>
                  <a:cubicBezTo>
                    <a:pt x="96473" y="181491"/>
                    <a:pt x="71146" y="151615"/>
                    <a:pt x="71146" y="131267"/>
                  </a:cubicBezTo>
                  <a:close/>
                  <a:moveTo>
                    <a:pt x="87006" y="57499"/>
                  </a:moveTo>
                  <a:cubicBezTo>
                    <a:pt x="96381" y="49526"/>
                    <a:pt x="108399" y="45364"/>
                    <a:pt x="120694" y="45819"/>
                  </a:cubicBezTo>
                  <a:cubicBezTo>
                    <a:pt x="132675" y="45346"/>
                    <a:pt x="144398" y="49360"/>
                    <a:pt x="153582" y="57069"/>
                  </a:cubicBezTo>
                  <a:cubicBezTo>
                    <a:pt x="162483" y="65116"/>
                    <a:pt x="168016" y="76224"/>
                    <a:pt x="169073" y="88174"/>
                  </a:cubicBezTo>
                  <a:lnTo>
                    <a:pt x="69548" y="88174"/>
                  </a:lnTo>
                  <a:cubicBezTo>
                    <a:pt x="71908" y="76292"/>
                    <a:pt x="78080" y="65497"/>
                    <a:pt x="87129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45">
              <a:extLst>
                <a:ext uri="{FF2B5EF4-FFF2-40B4-BE49-F238E27FC236}">
                  <a16:creationId xmlns:a16="http://schemas.microsoft.com/office/drawing/2014/main" id="{43686208-2B4F-7FFF-AE4D-E707C094D86D}"/>
                </a:ext>
              </a:extLst>
            </p:cNvPr>
            <p:cNvSpPr/>
            <p:nvPr/>
          </p:nvSpPr>
          <p:spPr>
            <a:xfrm>
              <a:off x="10595356" y="700409"/>
              <a:ext cx="66145" cy="222164"/>
            </a:xfrm>
            <a:custGeom>
              <a:avLst/>
              <a:gdLst>
                <a:gd name="connsiteX0" fmla="*/ 0 w 66145"/>
                <a:gd name="connsiteY0" fmla="*/ 0 h 222164"/>
                <a:gd name="connsiteX1" fmla="*/ 66145 w 66145"/>
                <a:gd name="connsiteY1" fmla="*/ 0 h 222164"/>
                <a:gd name="connsiteX2" fmla="*/ 66145 w 66145"/>
                <a:gd name="connsiteY2" fmla="*/ 222165 h 222164"/>
                <a:gd name="connsiteX3" fmla="*/ 0 w 66145"/>
                <a:gd name="connsiteY3" fmla="*/ 222165 h 22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22164">
                  <a:moveTo>
                    <a:pt x="0" y="0"/>
                  </a:moveTo>
                  <a:lnTo>
                    <a:pt x="66145" y="0"/>
                  </a:lnTo>
                  <a:lnTo>
                    <a:pt x="66145" y="222165"/>
                  </a:lnTo>
                  <a:lnTo>
                    <a:pt x="0" y="222165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46">
              <a:extLst>
                <a:ext uri="{FF2B5EF4-FFF2-40B4-BE49-F238E27FC236}">
                  <a16:creationId xmlns:a16="http://schemas.microsoft.com/office/drawing/2014/main" id="{A119B4FA-502C-D2F7-8AC5-343DB52B6005}"/>
                </a:ext>
              </a:extLst>
            </p:cNvPr>
            <p:cNvSpPr/>
            <p:nvPr/>
          </p:nvSpPr>
          <p:spPr>
            <a:xfrm>
              <a:off x="10594096" y="620842"/>
              <a:ext cx="69347" cy="69361"/>
            </a:xfrm>
            <a:custGeom>
              <a:avLst/>
              <a:gdLst>
                <a:gd name="connsiteX0" fmla="*/ 68969 w 69347"/>
                <a:gd name="connsiteY0" fmla="*/ 31945 h 69361"/>
                <a:gd name="connsiteX1" fmla="*/ 36978 w 69347"/>
                <a:gd name="connsiteY1" fmla="*/ 69100 h 69361"/>
                <a:gd name="connsiteX2" fmla="*/ -182 w 69347"/>
                <a:gd name="connsiteY2" fmla="*/ 37109 h 69361"/>
                <a:gd name="connsiteX3" fmla="*/ 31815 w 69347"/>
                <a:gd name="connsiteY3" fmla="*/ -45 h 69361"/>
                <a:gd name="connsiteX4" fmla="*/ 34421 w 69347"/>
                <a:gd name="connsiteY4" fmla="*/ -144 h 69361"/>
                <a:gd name="connsiteX5" fmla="*/ 68969 w 69347"/>
                <a:gd name="connsiteY5" fmla="*/ 31945 h 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7" h="69361">
                  <a:moveTo>
                    <a:pt x="68969" y="31945"/>
                  </a:moveTo>
                  <a:cubicBezTo>
                    <a:pt x="70395" y="51039"/>
                    <a:pt x="56072" y="67674"/>
                    <a:pt x="36978" y="69100"/>
                  </a:cubicBezTo>
                  <a:cubicBezTo>
                    <a:pt x="17879" y="70526"/>
                    <a:pt x="1244" y="56203"/>
                    <a:pt x="-182" y="37109"/>
                  </a:cubicBezTo>
                  <a:cubicBezTo>
                    <a:pt x="-1608" y="18016"/>
                    <a:pt x="12715" y="1381"/>
                    <a:pt x="31815" y="-45"/>
                  </a:cubicBezTo>
                  <a:cubicBezTo>
                    <a:pt x="32681" y="-113"/>
                    <a:pt x="33548" y="-144"/>
                    <a:pt x="34421" y="-144"/>
                  </a:cubicBezTo>
                  <a:cubicBezTo>
                    <a:pt x="52802" y="-765"/>
                    <a:pt x="68238" y="13571"/>
                    <a:pt x="68969" y="31945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47">
              <a:extLst>
                <a:ext uri="{FF2B5EF4-FFF2-40B4-BE49-F238E27FC236}">
                  <a16:creationId xmlns:a16="http://schemas.microsoft.com/office/drawing/2014/main" id="{4728DDB6-52EB-E721-6BB8-C46C2161E5E0}"/>
                </a:ext>
              </a:extLst>
            </p:cNvPr>
            <p:cNvSpPr/>
            <p:nvPr/>
          </p:nvSpPr>
          <p:spPr>
            <a:xfrm>
              <a:off x="10713200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48">
              <a:extLst>
                <a:ext uri="{FF2B5EF4-FFF2-40B4-BE49-F238E27FC236}">
                  <a16:creationId xmlns:a16="http://schemas.microsoft.com/office/drawing/2014/main" id="{2B0B93DA-18A5-FCDA-6F57-7E2364825609}"/>
                </a:ext>
              </a:extLst>
            </p:cNvPr>
            <p:cNvSpPr/>
            <p:nvPr/>
          </p:nvSpPr>
          <p:spPr>
            <a:xfrm>
              <a:off x="10831106" y="623259"/>
              <a:ext cx="66145" cy="299314"/>
            </a:xfrm>
            <a:custGeom>
              <a:avLst/>
              <a:gdLst>
                <a:gd name="connsiteX0" fmla="*/ 0 w 66145"/>
                <a:gd name="connsiteY0" fmla="*/ 0 h 299314"/>
                <a:gd name="connsiteX1" fmla="*/ 66145 w 66145"/>
                <a:gd name="connsiteY1" fmla="*/ 0 h 299314"/>
                <a:gd name="connsiteX2" fmla="*/ 66145 w 66145"/>
                <a:gd name="connsiteY2" fmla="*/ 299314 h 299314"/>
                <a:gd name="connsiteX3" fmla="*/ 0 w 66145"/>
                <a:gd name="connsiteY3" fmla="*/ 299314 h 2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45" h="299314">
                  <a:moveTo>
                    <a:pt x="0" y="0"/>
                  </a:moveTo>
                  <a:lnTo>
                    <a:pt x="66145" y="0"/>
                  </a:lnTo>
                  <a:lnTo>
                    <a:pt x="66145" y="299314"/>
                  </a:lnTo>
                  <a:lnTo>
                    <a:pt x="0" y="299314"/>
                  </a:lnTo>
                  <a:close/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49">
              <a:extLst>
                <a:ext uri="{FF2B5EF4-FFF2-40B4-BE49-F238E27FC236}">
                  <a16:creationId xmlns:a16="http://schemas.microsoft.com/office/drawing/2014/main" id="{866709D8-384A-7518-BB7B-A27ABF7BC659}"/>
                </a:ext>
              </a:extLst>
            </p:cNvPr>
            <p:cNvSpPr/>
            <p:nvPr/>
          </p:nvSpPr>
          <p:spPr>
            <a:xfrm>
              <a:off x="10925413" y="691741"/>
              <a:ext cx="239361" cy="230709"/>
            </a:xfrm>
            <a:custGeom>
              <a:avLst/>
              <a:gdLst>
                <a:gd name="connsiteX0" fmla="*/ 71145 w 239361"/>
                <a:gd name="connsiteY0" fmla="*/ 131267 h 230709"/>
                <a:gd name="connsiteX1" fmla="*/ 239029 w 239361"/>
                <a:gd name="connsiteY1" fmla="*/ 131267 h 230709"/>
                <a:gd name="connsiteX2" fmla="*/ 209399 w 239361"/>
                <a:gd name="connsiteY2" fmla="*/ 35000 h 230709"/>
                <a:gd name="connsiteX3" fmla="*/ 118664 w 239361"/>
                <a:gd name="connsiteY3" fmla="*/ -163 h 230709"/>
                <a:gd name="connsiteX4" fmla="*/ 32602 w 239361"/>
                <a:gd name="connsiteY4" fmla="*/ 31680 h 230709"/>
                <a:gd name="connsiteX5" fmla="*/ -225 w 239361"/>
                <a:gd name="connsiteY5" fmla="*/ 112641 h 230709"/>
                <a:gd name="connsiteX6" fmla="*/ 34938 w 239361"/>
                <a:gd name="connsiteY6" fmla="*/ 198704 h 230709"/>
                <a:gd name="connsiteX7" fmla="*/ 128992 w 239361"/>
                <a:gd name="connsiteY7" fmla="*/ 230547 h 230709"/>
                <a:gd name="connsiteX8" fmla="*/ 165323 w 239361"/>
                <a:gd name="connsiteY8" fmla="*/ 230547 h 230709"/>
                <a:gd name="connsiteX9" fmla="*/ 198641 w 239361"/>
                <a:gd name="connsiteY9" fmla="*/ 181368 h 230709"/>
                <a:gd name="connsiteX10" fmla="*/ 139135 w 239361"/>
                <a:gd name="connsiteY10" fmla="*/ 181368 h 230709"/>
                <a:gd name="connsiteX11" fmla="*/ 71145 w 239361"/>
                <a:gd name="connsiteY11" fmla="*/ 131267 h 230709"/>
                <a:gd name="connsiteX12" fmla="*/ 87067 w 239361"/>
                <a:gd name="connsiteY12" fmla="*/ 57499 h 230709"/>
                <a:gd name="connsiteX13" fmla="*/ 120754 w 239361"/>
                <a:gd name="connsiteY13" fmla="*/ 45819 h 230709"/>
                <a:gd name="connsiteX14" fmla="*/ 153643 w 239361"/>
                <a:gd name="connsiteY14" fmla="*/ 57069 h 230709"/>
                <a:gd name="connsiteX15" fmla="*/ 169134 w 239361"/>
                <a:gd name="connsiteY15" fmla="*/ 88174 h 230709"/>
                <a:gd name="connsiteX16" fmla="*/ 69486 w 239361"/>
                <a:gd name="connsiteY16" fmla="*/ 88174 h 230709"/>
                <a:gd name="connsiteX17" fmla="*/ 87067 w 239361"/>
                <a:gd name="connsiteY17" fmla="*/ 57438 h 23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361" h="230709">
                  <a:moveTo>
                    <a:pt x="71145" y="131267"/>
                  </a:moveTo>
                  <a:lnTo>
                    <a:pt x="239029" y="131267"/>
                  </a:lnTo>
                  <a:cubicBezTo>
                    <a:pt x="239890" y="90572"/>
                    <a:pt x="230011" y="58483"/>
                    <a:pt x="209399" y="35000"/>
                  </a:cubicBezTo>
                  <a:cubicBezTo>
                    <a:pt x="188787" y="11517"/>
                    <a:pt x="158542" y="-206"/>
                    <a:pt x="118664" y="-163"/>
                  </a:cubicBezTo>
                  <a:cubicBezTo>
                    <a:pt x="83053" y="-163"/>
                    <a:pt x="54363" y="10454"/>
                    <a:pt x="32602" y="31680"/>
                  </a:cubicBezTo>
                  <a:cubicBezTo>
                    <a:pt x="10729" y="52827"/>
                    <a:pt x="-1197" y="82230"/>
                    <a:pt x="-225" y="112641"/>
                  </a:cubicBezTo>
                  <a:cubicBezTo>
                    <a:pt x="-225" y="149113"/>
                    <a:pt x="11498" y="177803"/>
                    <a:pt x="34938" y="198704"/>
                  </a:cubicBezTo>
                  <a:cubicBezTo>
                    <a:pt x="57007" y="218498"/>
                    <a:pt x="87067" y="230547"/>
                    <a:pt x="128992" y="230547"/>
                  </a:cubicBezTo>
                  <a:lnTo>
                    <a:pt x="165323" y="230547"/>
                  </a:lnTo>
                  <a:lnTo>
                    <a:pt x="198641" y="181368"/>
                  </a:lnTo>
                  <a:lnTo>
                    <a:pt x="139135" y="181368"/>
                  </a:lnTo>
                  <a:cubicBezTo>
                    <a:pt x="96718" y="181491"/>
                    <a:pt x="71145" y="151615"/>
                    <a:pt x="71145" y="131267"/>
                  </a:cubicBezTo>
                  <a:close/>
                  <a:moveTo>
                    <a:pt x="87067" y="57499"/>
                  </a:moveTo>
                  <a:cubicBezTo>
                    <a:pt x="96442" y="49526"/>
                    <a:pt x="108460" y="45364"/>
                    <a:pt x="120754" y="45819"/>
                  </a:cubicBezTo>
                  <a:cubicBezTo>
                    <a:pt x="132729" y="45370"/>
                    <a:pt x="144446" y="49378"/>
                    <a:pt x="153643" y="57069"/>
                  </a:cubicBezTo>
                  <a:cubicBezTo>
                    <a:pt x="162544" y="65116"/>
                    <a:pt x="168077" y="76224"/>
                    <a:pt x="169134" y="88174"/>
                  </a:cubicBezTo>
                  <a:lnTo>
                    <a:pt x="69486" y="88174"/>
                  </a:lnTo>
                  <a:cubicBezTo>
                    <a:pt x="71822" y="76279"/>
                    <a:pt x="78000" y="65478"/>
                    <a:pt x="87067" y="57438"/>
                  </a:cubicBezTo>
                </a:path>
              </a:pathLst>
            </a:custGeom>
            <a:solidFill>
              <a:srgbClr val="000000"/>
            </a:solidFill>
            <a:ln w="6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Oval 5">
            <a:extLst>
              <a:ext uri="{FF2B5EF4-FFF2-40B4-BE49-F238E27FC236}">
                <a16:creationId xmlns:a16="http://schemas.microsoft.com/office/drawing/2014/main" id="{AE64A76C-FF66-EC3A-1047-000CEB8F8345}"/>
              </a:ext>
            </a:extLst>
          </p:cNvPr>
          <p:cNvSpPr/>
          <p:nvPr/>
        </p:nvSpPr>
        <p:spPr>
          <a:xfrm>
            <a:off x="11673370" y="6370002"/>
            <a:ext cx="241391" cy="2413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BC050-4ADB-4C64-B45F-898ADD781AAF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4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89AEF3-7F8E-41BF-6053-8AE828FA9D60}"/>
              </a:ext>
            </a:extLst>
          </p:cNvPr>
          <p:cNvSpPr txBox="1">
            <a:spLocks/>
          </p:cNvSpPr>
          <p:nvPr/>
        </p:nvSpPr>
        <p:spPr>
          <a:xfrm>
            <a:off x="482529" y="631704"/>
            <a:ext cx="423738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739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7 -3.7037E-6 L -4.16667E-7 0.02176 " pathEditMode="relative" rAng="0" ptsTypes="AA">
                                      <p:cBhvr>
                                        <p:cTn id="1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69A499-635D-32E0-AE21-019FF8432E84}"/>
              </a:ext>
            </a:extLst>
          </p:cNvPr>
          <p:cNvSpPr/>
          <p:nvPr/>
        </p:nvSpPr>
        <p:spPr>
          <a:xfrm>
            <a:off x="938366" y="1447800"/>
            <a:ext cx="10235396" cy="5113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98B7A88-D83D-8001-E909-A15A2BC2A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9188" y="630896"/>
            <a:ext cx="10352087" cy="342900"/>
          </a:xfrm>
        </p:spPr>
        <p:txBody>
          <a:bodyPr/>
          <a:lstStyle/>
          <a:p>
            <a:r>
              <a:rPr lang="fr-FR" sz="2400" dirty="0"/>
              <a:t>Abeille Vie &amp; Abeille Epargne Retraite, </a:t>
            </a:r>
            <a:r>
              <a:rPr lang="fr-FR" sz="2400" dirty="0" err="1"/>
              <a:t>coassureurs</a:t>
            </a:r>
            <a:r>
              <a:rPr lang="fr-FR" sz="2400" dirty="0"/>
              <a:t>…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516487C-32D8-B2C7-66DF-196BDFD49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9188" y="1026183"/>
            <a:ext cx="10352087" cy="222250"/>
          </a:xfrm>
        </p:spPr>
        <p:txBody>
          <a:bodyPr/>
          <a:lstStyle/>
          <a:p>
            <a:r>
              <a:rPr lang="fr-FR" sz="2000" b="1" dirty="0"/>
              <a:t>… pour un plafond d’indemnisation du Fonds de Garantie doublé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C221ABE-4D65-CAF0-73CE-DB41048C0A7E}"/>
              </a:ext>
            </a:extLst>
          </p:cNvPr>
          <p:cNvSpPr txBox="1">
            <a:spLocks/>
          </p:cNvSpPr>
          <p:nvPr/>
        </p:nvSpPr>
        <p:spPr>
          <a:xfrm>
            <a:off x="600014" y="779961"/>
            <a:ext cx="423738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02</a:t>
            </a:r>
            <a:endParaRPr lang="fr-FR" sz="2400" b="1" dirty="0">
              <a:solidFill>
                <a:schemeClr val="accent1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E79D54-3998-661E-BE76-77283BF7C07C}"/>
              </a:ext>
            </a:extLst>
          </p:cNvPr>
          <p:cNvSpPr txBox="1"/>
          <p:nvPr/>
        </p:nvSpPr>
        <p:spPr>
          <a:xfrm>
            <a:off x="1085217" y="1540715"/>
            <a:ext cx="992777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b="1" dirty="0"/>
              <a:t>Le contrat </a:t>
            </a:r>
            <a:r>
              <a:rPr lang="fr-FR" sz="1600" b="1" dirty="0" err="1"/>
              <a:t>Afer</a:t>
            </a:r>
            <a:r>
              <a:rPr lang="fr-FR" sz="1600" b="1" dirty="0"/>
              <a:t> Europe est coassuré par Abeille Vie et Abeille Epargne Retraite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b="1" dirty="0"/>
              <a:t>Les versements effectués sont partagés par moitié entre les deux compagnies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b="1" dirty="0"/>
              <a:t>En cas de défaillance, la garantie peut concerner indépendamment l’une ou l’autre des compagnies : Abeille Vie peut faire faillite et pas Abeille Epargne Retraite, et inversement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b="1" dirty="0"/>
              <a:t>Cette garantie porte sur la moitié de la valeur du contrat de chaque </a:t>
            </a:r>
            <a:r>
              <a:rPr lang="fr-FR" sz="1600" b="1" dirty="0" err="1"/>
              <a:t>coassureur</a:t>
            </a:r>
            <a:r>
              <a:rPr lang="fr-FR" sz="1600" b="1" dirty="0"/>
              <a:t> dans la limite de 70 000 euros par assuré pour l’ensemble des contrats souscrits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b="1" dirty="0"/>
              <a:t>En cas de défaillance des deux </a:t>
            </a:r>
            <a:r>
              <a:rPr lang="fr-FR" sz="1600" b="1" dirty="0" err="1"/>
              <a:t>coassureurs</a:t>
            </a:r>
            <a:r>
              <a:rPr lang="fr-FR" sz="1600" b="1" dirty="0"/>
              <a:t> Abeille Vie et Abeille Epargne Retraite, les assurés pourraient prétendre à 140 000 euros (dans les limites de leurs valeurs de rachat)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C4563-7BFD-4B4E-0C54-FA7514A7D088}"/>
              </a:ext>
            </a:extLst>
          </p:cNvPr>
          <p:cNvSpPr/>
          <p:nvPr/>
        </p:nvSpPr>
        <p:spPr>
          <a:xfrm>
            <a:off x="1460364" y="4694737"/>
            <a:ext cx="2869066" cy="1655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rgbClr val="000000"/>
                </a:solidFill>
                <a:latin typeface="Abadi" panose="020B0604020104020204" pitchFamily="34" charset="0"/>
              </a:rPr>
              <a:t>Hypothèse cas n°1 :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Défaillance </a:t>
            </a:r>
            <a:r>
              <a:rPr lang="fr-FR" sz="1400" b="1" dirty="0" err="1">
                <a:solidFill>
                  <a:srgbClr val="000000"/>
                </a:solidFill>
                <a:latin typeface="Abadi" panose="020B0604020104020204" pitchFamily="34" charset="0"/>
              </a:rPr>
              <a:t>coassureur</a:t>
            </a:r>
            <a:endParaRPr lang="fr-FR" sz="1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Abeille Epargne Retraite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</a:rPr>
              <a:t>L’assuré reçoit 50 % de la valeur de son contrat </a:t>
            </a:r>
            <a:r>
              <a:rPr lang="fr-FR" sz="1400" dirty="0" err="1">
                <a:solidFill>
                  <a:srgbClr val="000000"/>
                </a:solidFill>
              </a:rPr>
              <a:t>Afer</a:t>
            </a:r>
            <a:r>
              <a:rPr lang="fr-FR" sz="1400" dirty="0">
                <a:solidFill>
                  <a:srgbClr val="000000"/>
                </a:solidFill>
              </a:rPr>
              <a:t> avec un maximum de 70 000 euros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623CDE-B43D-0F2A-2C7F-90CB4C468995}"/>
              </a:ext>
            </a:extLst>
          </p:cNvPr>
          <p:cNvSpPr/>
          <p:nvPr/>
        </p:nvSpPr>
        <p:spPr>
          <a:xfrm>
            <a:off x="4589253" y="4694735"/>
            <a:ext cx="2869066" cy="1655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rgbClr val="000000"/>
                </a:solidFill>
                <a:latin typeface="Abadi" panose="020B0604020104020204" pitchFamily="34" charset="0"/>
              </a:rPr>
              <a:t>Hypothèse cas n°2 :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Défaillance </a:t>
            </a:r>
            <a:r>
              <a:rPr lang="fr-FR" sz="1400" b="1" dirty="0" err="1">
                <a:solidFill>
                  <a:srgbClr val="000000"/>
                </a:solidFill>
                <a:latin typeface="Abadi" panose="020B0604020104020204" pitchFamily="34" charset="0"/>
              </a:rPr>
              <a:t>coassureur</a:t>
            </a:r>
            <a:endParaRPr lang="fr-FR" sz="1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Abeille Vie</a:t>
            </a:r>
          </a:p>
          <a:p>
            <a:pPr algn="ctr"/>
            <a:endParaRPr lang="fr-FR" sz="1400" b="1" dirty="0">
              <a:solidFill>
                <a:srgbClr val="000000"/>
              </a:solidFill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</a:rPr>
              <a:t>L’assuré reçoit 70 000 euros maximum pour l’ensemble des contrats souscrits : </a:t>
            </a:r>
            <a:r>
              <a:rPr lang="fr-FR" sz="1400" dirty="0" err="1">
                <a:solidFill>
                  <a:srgbClr val="000000"/>
                </a:solidFill>
              </a:rPr>
              <a:t>Afer</a:t>
            </a:r>
            <a:r>
              <a:rPr lang="fr-FR" sz="1400" dirty="0">
                <a:solidFill>
                  <a:srgbClr val="000000"/>
                </a:solidFill>
              </a:rPr>
              <a:t> décompté à 50 % + Non </a:t>
            </a:r>
            <a:r>
              <a:rPr lang="fr-FR" sz="1400" dirty="0" err="1">
                <a:solidFill>
                  <a:srgbClr val="000000"/>
                </a:solidFill>
              </a:rPr>
              <a:t>Afer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E559B-81F9-EAD3-7F7E-3920A354ABAD}"/>
              </a:ext>
            </a:extLst>
          </p:cNvPr>
          <p:cNvSpPr/>
          <p:nvPr/>
        </p:nvSpPr>
        <p:spPr>
          <a:xfrm>
            <a:off x="7718142" y="4694736"/>
            <a:ext cx="3013494" cy="1655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rgbClr val="000000"/>
                </a:solidFill>
                <a:latin typeface="Abadi" panose="020B0604020104020204" pitchFamily="34" charset="0"/>
              </a:rPr>
              <a:t>Hypothèse cas n°3 :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Défaillance </a:t>
            </a:r>
            <a:r>
              <a:rPr lang="fr-FR" sz="1400" b="1" dirty="0" err="1">
                <a:solidFill>
                  <a:srgbClr val="000000"/>
                </a:solidFill>
                <a:latin typeface="Abadi" panose="020B0604020104020204" pitchFamily="34" charset="0"/>
              </a:rPr>
              <a:t>coassureurs</a:t>
            </a:r>
            <a:endParaRPr lang="fr-FR" sz="1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Abadi" panose="020B0604020104020204" pitchFamily="34" charset="0"/>
              </a:rPr>
              <a:t>Abeille Vie &amp; Abeille Epargne Retraite</a:t>
            </a:r>
          </a:p>
          <a:p>
            <a:pPr algn="ctr"/>
            <a:endParaRPr lang="fr-FR" sz="1400" b="1" dirty="0">
              <a:solidFill>
                <a:srgbClr val="000000"/>
              </a:solidFill>
            </a:endParaRPr>
          </a:p>
          <a:p>
            <a:pPr algn="ctr"/>
            <a:r>
              <a:rPr lang="fr-FR" sz="1400" dirty="0">
                <a:solidFill>
                  <a:srgbClr val="000000"/>
                </a:solidFill>
              </a:rPr>
              <a:t>L’assuré reçoit 140 000 euros maximum pour l’ensemble des contrats souscrits (dans les limites de leurs valeurs de rachat)</a:t>
            </a:r>
          </a:p>
        </p:txBody>
      </p:sp>
    </p:spTree>
    <p:extLst>
      <p:ext uri="{BB962C8B-B14F-4D97-AF65-F5344CB8AC3E}">
        <p14:creationId xmlns:p14="http://schemas.microsoft.com/office/powerpoint/2010/main" val="4526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F064B-BFFD-750F-B9F5-04AE089B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59519D-2469-789B-9C87-3DDA489B8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206" y="532267"/>
            <a:ext cx="10352087" cy="342900"/>
          </a:xfrm>
        </p:spPr>
        <p:txBody>
          <a:bodyPr/>
          <a:lstStyle/>
          <a:p>
            <a:r>
              <a:rPr lang="fr-FR" sz="2400" dirty="0" err="1"/>
              <a:t>Afer</a:t>
            </a:r>
            <a:r>
              <a:rPr lang="fr-FR" sz="2400" dirty="0"/>
              <a:t> Europe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423549-EDE1-2F6B-7EE6-57AB4E28C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6206" y="869557"/>
            <a:ext cx="10749539" cy="342901"/>
          </a:xfrm>
        </p:spPr>
        <p:txBody>
          <a:bodyPr/>
          <a:lstStyle/>
          <a:p>
            <a:r>
              <a:rPr lang="fr-FR" sz="2400" b="1" dirty="0"/>
              <a:t>au service de près de 21 000 adhérents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D6B0C3-35C2-9762-700C-C902A3781A00}"/>
              </a:ext>
            </a:extLst>
          </p:cNvPr>
          <p:cNvSpPr txBox="1">
            <a:spLocks/>
          </p:cNvSpPr>
          <p:nvPr/>
        </p:nvSpPr>
        <p:spPr>
          <a:xfrm>
            <a:off x="667740" y="629829"/>
            <a:ext cx="423738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Source Sans Pro Semibold" panose="020B0603030403020204" pitchFamily="34" charset="0"/>
              </a:rPr>
              <a:t>03</a:t>
            </a:r>
            <a:endParaRPr lang="fr-FR" sz="2400" b="1" dirty="0">
              <a:solidFill>
                <a:schemeClr val="accent1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DEFA5-9627-ED26-7BBF-3864D01293C7}"/>
              </a:ext>
            </a:extLst>
          </p:cNvPr>
          <p:cNvSpPr/>
          <p:nvPr/>
        </p:nvSpPr>
        <p:spPr>
          <a:xfrm>
            <a:off x="797694" y="1622321"/>
            <a:ext cx="10673581" cy="4837471"/>
          </a:xfrm>
          <a:prstGeom prst="rect">
            <a:avLst/>
          </a:prstGeom>
          <a:solidFill>
            <a:srgbClr val="C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A9A8758-77BC-60A8-E334-0B877987A90F}"/>
              </a:ext>
            </a:extLst>
          </p:cNvPr>
          <p:cNvGraphicFramePr/>
          <p:nvPr/>
        </p:nvGraphicFramePr>
        <p:xfrm>
          <a:off x="5388075" y="2456530"/>
          <a:ext cx="6371303" cy="343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28B5BE5E-9B9C-EB1D-E456-E9AD2F315E21}"/>
              </a:ext>
            </a:extLst>
          </p:cNvPr>
          <p:cNvSpPr txBox="1">
            <a:spLocks/>
          </p:cNvSpPr>
          <p:nvPr/>
        </p:nvSpPr>
        <p:spPr>
          <a:xfrm>
            <a:off x="6638094" y="1985206"/>
            <a:ext cx="33102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i="1" dirty="0">
                <a:solidFill>
                  <a:schemeClr val="accent1"/>
                </a:solidFill>
              </a:rPr>
              <a:t>Chiffres clés au 31/12/2024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5A3DE39-33A7-865E-D502-663EBE82FAB4}"/>
              </a:ext>
            </a:extLst>
          </p:cNvPr>
          <p:cNvSpPr txBox="1">
            <a:spLocks/>
          </p:cNvSpPr>
          <p:nvPr/>
        </p:nvSpPr>
        <p:spPr>
          <a:xfrm>
            <a:off x="1372420" y="1985207"/>
            <a:ext cx="3133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Chiffres clés au 31/12/2023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A2DC7C91-7F2F-6286-B40F-61F8EDEEF59B}"/>
              </a:ext>
            </a:extLst>
          </p:cNvPr>
          <p:cNvGraphicFramePr/>
          <p:nvPr/>
        </p:nvGraphicFramePr>
        <p:xfrm>
          <a:off x="745559" y="2456530"/>
          <a:ext cx="4878493" cy="343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58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1.11111E-6 L 3.125E-6 0.0217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3.7037E-7 L 1.04167E-6 0.0217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4365-4486-47EA-B5F7-56965757A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1FADED-3A11-903A-91F8-8D32AC1B2826}"/>
              </a:ext>
            </a:extLst>
          </p:cNvPr>
          <p:cNvSpPr txBox="1">
            <a:spLocks/>
          </p:cNvSpPr>
          <p:nvPr/>
        </p:nvSpPr>
        <p:spPr>
          <a:xfrm>
            <a:off x="1126060" y="1165241"/>
            <a:ext cx="4616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i="1" dirty="0">
                <a:solidFill>
                  <a:schemeClr val="accent1"/>
                </a:solidFill>
              </a:rPr>
              <a:t>Qualité de service 2024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0A2B2E62-B318-3901-B612-ABA03C2F109A}"/>
              </a:ext>
            </a:extLst>
          </p:cNvPr>
          <p:cNvSpPr txBox="1">
            <a:spLocks/>
          </p:cNvSpPr>
          <p:nvPr/>
        </p:nvSpPr>
        <p:spPr>
          <a:xfrm>
            <a:off x="1117239" y="695075"/>
            <a:ext cx="371065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/>
              <a:t>Afer</a:t>
            </a:r>
            <a:r>
              <a:rPr lang="fr-FR" b="1" dirty="0"/>
              <a:t> Europe</a:t>
            </a:r>
            <a:endParaRPr lang="fr-FR" b="1" spc="-3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3B68F9F-CF3B-64DA-3FCF-B017E5F7C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422160"/>
              </p:ext>
            </p:extLst>
          </p:nvPr>
        </p:nvGraphicFramePr>
        <p:xfrm>
          <a:off x="444136" y="1850512"/>
          <a:ext cx="5665392" cy="439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C7126A07-8E60-C453-728A-C0EF429E2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313938"/>
              </p:ext>
            </p:extLst>
          </p:nvPr>
        </p:nvGraphicFramePr>
        <p:xfrm>
          <a:off x="6727165" y="2064774"/>
          <a:ext cx="5114987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006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3.7037E-6 L -6.25E-7 0.0217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3.7037E-7 L 2.77556E-17 0.0243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945E-8BF6-EF73-10C8-C6B76247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45D04C-25F3-8341-A83A-EFC35BB2347C}"/>
              </a:ext>
            </a:extLst>
          </p:cNvPr>
          <p:cNvSpPr txBox="1">
            <a:spLocks/>
          </p:cNvSpPr>
          <p:nvPr/>
        </p:nvSpPr>
        <p:spPr>
          <a:xfrm>
            <a:off x="1126060" y="1165241"/>
            <a:ext cx="4616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i="1" dirty="0">
                <a:solidFill>
                  <a:schemeClr val="accent1"/>
                </a:solidFill>
              </a:rPr>
              <a:t>Qualité de service 2024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1A18F9F-490E-0A03-1BFD-35A7ACF2D6BC}"/>
              </a:ext>
            </a:extLst>
          </p:cNvPr>
          <p:cNvSpPr txBox="1">
            <a:spLocks/>
          </p:cNvSpPr>
          <p:nvPr/>
        </p:nvSpPr>
        <p:spPr>
          <a:xfrm>
            <a:off x="1117239" y="695075"/>
            <a:ext cx="371065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/>
              <a:t>Afer</a:t>
            </a:r>
            <a:r>
              <a:rPr lang="fr-FR" b="1" dirty="0"/>
              <a:t> Europe</a:t>
            </a:r>
            <a:endParaRPr lang="fr-FR" b="1" spc="-30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4036A9F-3024-A904-D19F-B0123056B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47140"/>
              </p:ext>
            </p:extLst>
          </p:nvPr>
        </p:nvGraphicFramePr>
        <p:xfrm>
          <a:off x="210163" y="3762303"/>
          <a:ext cx="5972551" cy="268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9DE51EF-B361-C121-FF63-65586E999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78250"/>
              </p:ext>
            </p:extLst>
          </p:nvPr>
        </p:nvGraphicFramePr>
        <p:xfrm>
          <a:off x="6774616" y="2511081"/>
          <a:ext cx="5122415" cy="325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F8FD161-9C46-2F23-5996-655F4101F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223195"/>
              </p:ext>
            </p:extLst>
          </p:nvPr>
        </p:nvGraphicFramePr>
        <p:xfrm>
          <a:off x="7052017" y="1089053"/>
          <a:ext cx="4422227" cy="102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C7242108-191E-ADCA-342C-CF5662B70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103695"/>
              </p:ext>
            </p:extLst>
          </p:nvPr>
        </p:nvGraphicFramePr>
        <p:xfrm>
          <a:off x="982799" y="2238637"/>
          <a:ext cx="4422227" cy="116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92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3.7037E-6 L -6.25E-7 0.0217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3.7037E-7 L 2.77556E-17 0.0243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E5801-7320-9E67-75A9-A4F81CDBF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9188" y="1188476"/>
            <a:ext cx="10352087" cy="222250"/>
          </a:xfrm>
        </p:spPr>
        <p:txBody>
          <a:bodyPr/>
          <a:lstStyle/>
          <a:p>
            <a:r>
              <a:rPr lang="fr-FR" sz="2000" b="1" dirty="0"/>
              <a:t>Importance de la rédaction de la clause bénéficiaire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AB5313F0-3885-4F9A-6F51-E635B04F8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9188" y="714533"/>
            <a:ext cx="10352087" cy="342900"/>
          </a:xfrm>
        </p:spPr>
        <p:txBody>
          <a:bodyPr/>
          <a:lstStyle/>
          <a:p>
            <a:r>
              <a:rPr lang="fr-FR" dirty="0" err="1"/>
              <a:t>Afer</a:t>
            </a:r>
            <a:r>
              <a:rPr lang="fr-FR" dirty="0"/>
              <a:t> Europe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7E18D-A87E-43F3-6451-E4341473F23A}"/>
              </a:ext>
            </a:extLst>
          </p:cNvPr>
          <p:cNvSpPr/>
          <p:nvPr/>
        </p:nvSpPr>
        <p:spPr>
          <a:xfrm>
            <a:off x="983226" y="1626169"/>
            <a:ext cx="10449564" cy="46782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138E42-94BC-3368-8A88-357621E3221C}"/>
              </a:ext>
            </a:extLst>
          </p:cNvPr>
          <p:cNvSpPr txBox="1"/>
          <p:nvPr/>
        </p:nvSpPr>
        <p:spPr>
          <a:xfrm>
            <a:off x="1209368" y="1786732"/>
            <a:ext cx="9999406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i="0" u="none" strike="noStrike" baseline="0" dirty="0"/>
              <a:t>Les personnes désignées dans votre contrat d’assurance vie seront-elles vos bénéficiaires ?</a:t>
            </a:r>
          </a:p>
          <a:p>
            <a:pPr algn="ctr"/>
            <a:endParaRPr lang="fr-FR" sz="1600" b="1" i="0" u="none" strike="noStrike" baseline="0" dirty="0"/>
          </a:p>
          <a:p>
            <a:pPr algn="ctr"/>
            <a:r>
              <a:rPr lang="fr-FR" sz="1600" i="0" u="none" strike="noStrike" baseline="0" dirty="0"/>
              <a:t>L’assurance vie est une solution qui comporte de nombreux avantages, comme pouvoir transmettre à son décès un capital aux personnes de son choix. Aussi, la rédaction de la clause bénéficiaire est-elle déterminante. Elle doit être fidèle à vos volontés et non interprétable.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600" b="1" u="sng" dirty="0"/>
              <a:t>Clause bénéficiaire standard </a:t>
            </a:r>
            <a:r>
              <a:rPr lang="fr-FR" sz="1600" dirty="0"/>
              <a:t>: </a:t>
            </a:r>
          </a:p>
          <a:p>
            <a:pPr algn="ctr"/>
            <a:r>
              <a:rPr lang="fr-FR" sz="1600" i="1" dirty="0"/>
              <a:t>mon (ma) conjoint(e) ou mon (ma) cohabitant(e) légal(e), à défaut mes enfants nés ou à naître, vivants ou représentés, par parts égales entre eux, à défaut mes héritiers selon dévolution successorale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b="1" u="sng" dirty="0"/>
              <a:t>Clause bénéficiaire spécifique </a:t>
            </a:r>
            <a:r>
              <a:rPr lang="fr-FR" sz="1600" dirty="0"/>
              <a:t>:</a:t>
            </a:r>
          </a:p>
          <a:p>
            <a:pPr algn="ctr"/>
            <a:r>
              <a:rPr lang="fr-FR" sz="1600" i="1" dirty="0"/>
              <a:t>Nom, prénom(s), date et lieu de naissance, répartition</a:t>
            </a:r>
          </a:p>
          <a:p>
            <a:pPr algn="ctr"/>
            <a:r>
              <a:rPr lang="fr-FR" sz="1600" dirty="0"/>
              <a:t>et toute mention utile : </a:t>
            </a:r>
          </a:p>
          <a:p>
            <a:pPr algn="ctr"/>
            <a:r>
              <a:rPr lang="fr-FR" sz="1600" i="1" dirty="0"/>
              <a:t>vivants ou représentés, degré de parenté avec l’assuré</a:t>
            </a:r>
          </a:p>
          <a:p>
            <a:pPr algn="ctr"/>
            <a:endParaRPr lang="fr-FR" sz="1600" i="1" dirty="0"/>
          </a:p>
          <a:p>
            <a:pPr algn="ctr"/>
            <a:r>
              <a:rPr lang="fr-FR" sz="1600" b="1" i="1" u="sng" dirty="0"/>
              <a:t>Conseil</a:t>
            </a:r>
            <a:r>
              <a:rPr lang="fr-FR" sz="1600" b="1" i="1" dirty="0"/>
              <a:t> : I</a:t>
            </a:r>
            <a:r>
              <a:rPr lang="fr-FR" sz="1600" b="1" i="1" u="none" strike="noStrike" baseline="0" dirty="0"/>
              <a:t>l n’est pas simple de rédiger une clause bénéficiaire adéquate. Pour y parvenir, il faut clairement identifier à qui vous souhaitez transmettre ce capital ; en cas de prédécès ou de renonciation des personnes désignées, à qui vous souhaitez transmettre ces capitaux ; quelle part vous souhaitez leur transmettre,…</a:t>
            </a:r>
            <a:endParaRPr lang="fr-FR" sz="1600" b="1" i="1" dirty="0"/>
          </a:p>
          <a:p>
            <a:pPr algn="l"/>
            <a:endParaRPr lang="fr-FR" sz="1600" dirty="0" err="1"/>
          </a:p>
        </p:txBody>
      </p:sp>
    </p:spTree>
    <p:extLst>
      <p:ext uri="{BB962C8B-B14F-4D97-AF65-F5344CB8AC3E}">
        <p14:creationId xmlns:p14="http://schemas.microsoft.com/office/powerpoint/2010/main" val="30007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41">
      <a:dk1>
        <a:sysClr val="windowText" lastClr="000000"/>
      </a:dk1>
      <a:lt1>
        <a:sysClr val="window" lastClr="FFFFFF"/>
      </a:lt1>
      <a:dk2>
        <a:srgbClr val="FFD400"/>
      </a:dk2>
      <a:lt2>
        <a:srgbClr val="DBE1ED"/>
      </a:lt2>
      <a:accent1>
        <a:srgbClr val="8A2C24"/>
      </a:accent1>
      <a:accent2>
        <a:srgbClr val="E9D9CE"/>
      </a:accent2>
      <a:accent3>
        <a:srgbClr val="FAB900"/>
      </a:accent3>
      <a:accent4>
        <a:srgbClr val="16B1A1"/>
      </a:accent4>
      <a:accent5>
        <a:srgbClr val="6F4356"/>
      </a:accent5>
      <a:accent6>
        <a:srgbClr val="C8486A"/>
      </a:accent6>
      <a:hlink>
        <a:srgbClr val="0E8459"/>
      </a:hlink>
      <a:folHlink>
        <a:srgbClr val="FFFFFF"/>
      </a:folHlink>
    </a:clrScheme>
    <a:fontScheme name="ABEILLE ASSURANC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F31F94095BA4C82C412C2684D2C4D" ma:contentTypeVersion="13" ma:contentTypeDescription="Crée un document." ma:contentTypeScope="" ma:versionID="1f1156a38d77cdab483fc5accac48ddf">
  <xsd:schema xmlns:xsd="http://www.w3.org/2001/XMLSchema" xmlns:xs="http://www.w3.org/2001/XMLSchema" xmlns:p="http://schemas.microsoft.com/office/2006/metadata/properties" xmlns:ns2="ae94e06a-fe0a-429b-9720-196bd03201d0" xmlns:ns3="5472f9bc-009f-40ae-a59c-998387c34ed9" xmlns:ns4="2621579d-17a7-4626-a821-3a7e919c262b" xmlns:ns5="59d1a082-1c51-4e22-9d72-d6b630b8e3b2" targetNamespace="http://schemas.microsoft.com/office/2006/metadata/properties" ma:root="true" ma:fieldsID="10d28c1b6663b7786e6a938f8da1a7f2" ns2:_="" ns3:_="" ns4:_="" ns5:_="">
    <xsd:import namespace="ae94e06a-fe0a-429b-9720-196bd03201d0"/>
    <xsd:import namespace="5472f9bc-009f-40ae-a59c-998387c34ed9"/>
    <xsd:import namespace="2621579d-17a7-4626-a821-3a7e919c262b"/>
    <xsd:import namespace="59d1a082-1c51-4e22-9d72-d6b630b8e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4e06a-fe0a-429b-9720-196bd032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2f9bc-009f-40ae-a59c-998387c34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1579d-17a7-4626-a821-3a7e919c2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81b5299-37a1-4bcf-9454-37093be928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1a082-1c51-4e22-9d72-d6b630b8e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2c4df5-4809-4b88-8a0c-0a03e373072e}" ma:internalName="TaxCatchAll" ma:showField="CatchAllData" ma:web="59d1a082-1c51-4e22-9d72-d6b630b8e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1a082-1c51-4e22-9d72-d6b630b8e3b2" xsi:nil="true"/>
    <lcf76f155ced4ddcb4097134ff3c332f xmlns="2621579d-17a7-4626-a821-3a7e919c262b">
      <Terms xmlns="http://schemas.microsoft.com/office/infopath/2007/PartnerControls"/>
    </lcf76f155ced4ddcb4097134ff3c332f>
    <SharedWithUsers xmlns="5472f9bc-009f-40ae-a59c-998387c34ed9">
      <UserInfo>
        <DisplayName>Corinne RYCKELYNCK</DisplayName>
        <AccountId>2623</AccountId>
        <AccountType/>
      </UserInfo>
      <UserInfo>
        <DisplayName>Antoinette MORTIER</DisplayName>
        <AccountId>138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64BDE2-F9FF-4595-8A02-D6C070D7A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1567F-409A-4379-BF93-2F29DEE09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4e06a-fe0a-429b-9720-196bd03201d0"/>
    <ds:schemaRef ds:uri="5472f9bc-009f-40ae-a59c-998387c34ed9"/>
    <ds:schemaRef ds:uri="2621579d-17a7-4626-a821-3a7e919c262b"/>
    <ds:schemaRef ds:uri="59d1a082-1c51-4e22-9d72-d6b630b8e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F42D6E-855C-4880-A66F-AA151A77C9FC}">
  <ds:schemaRefs>
    <ds:schemaRef ds:uri="http://schemas.microsoft.com/office/2006/metadata/properties"/>
    <ds:schemaRef ds:uri="http://schemas.microsoft.com/office/infopath/2007/PartnerControls"/>
    <ds:schemaRef ds:uri="59d1a082-1c51-4e22-9d72-d6b630b8e3b2"/>
    <ds:schemaRef ds:uri="2621579d-17a7-4626-a821-3a7e919c262b"/>
    <ds:schemaRef ds:uri="5472f9bc-009f-40ae-a59c-998387c34e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 - Copie</Template>
  <TotalTime>8208</TotalTime>
  <Words>885</Words>
  <Application>Microsoft Office PowerPoint</Application>
  <PresentationFormat>Grand écran</PresentationFormat>
  <Paragraphs>147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Montserrat SemiBold</vt:lpstr>
      <vt:lpstr>Source Sans Pro</vt:lpstr>
      <vt:lpstr>Source Sans Pro SemiBold</vt:lpstr>
      <vt:lpstr>Aptos Display</vt:lpstr>
      <vt:lpstr>Aptos</vt:lpstr>
      <vt:lpstr>Abadi</vt:lpstr>
      <vt:lpstr>Wingdings</vt:lpstr>
      <vt:lpstr>Arial</vt:lpstr>
      <vt:lpstr>Calibri</vt:lpstr>
      <vt:lpstr>1_Office Theme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institutionnelle 2023</dc:title>
  <dc:creator>Slidor</dc:creator>
  <cp:lastModifiedBy>Marc VRIJMAN</cp:lastModifiedBy>
  <cp:revision>407</cp:revision>
  <cp:lastPrinted>2023-03-17T10:20:58Z</cp:lastPrinted>
  <dcterms:created xsi:type="dcterms:W3CDTF">2021-11-25T14:41:02Z</dcterms:created>
  <dcterms:modified xsi:type="dcterms:W3CDTF">2025-04-01T16:08:50Z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d64915-b3e2-437c-889c-9c7a07d36fca_Enabled">
    <vt:lpwstr>true</vt:lpwstr>
  </property>
  <property fmtid="{D5CDD505-2E9C-101B-9397-08002B2CF9AE}" pid="3" name="MSIP_Label_b7d64915-b3e2-437c-889c-9c7a07d36fca_SetDate">
    <vt:lpwstr>2022-08-16T12:24:06Z</vt:lpwstr>
  </property>
  <property fmtid="{D5CDD505-2E9C-101B-9397-08002B2CF9AE}" pid="4" name="MSIP_Label_b7d64915-b3e2-437c-889c-9c7a07d36fca_Method">
    <vt:lpwstr>Privileged</vt:lpwstr>
  </property>
  <property fmtid="{D5CDD505-2E9C-101B-9397-08002B2CF9AE}" pid="5" name="MSIP_Label_b7d64915-b3e2-437c-889c-9c7a07d36fca_Name">
    <vt:lpwstr>Interne (FR) - No Branding</vt:lpwstr>
  </property>
  <property fmtid="{D5CDD505-2E9C-101B-9397-08002B2CF9AE}" pid="6" name="MSIP_Label_b7d64915-b3e2-437c-889c-9c7a07d36fca_SiteId">
    <vt:lpwstr>42d0d02d-6286-465e-999b-31006231efb1</vt:lpwstr>
  </property>
  <property fmtid="{D5CDD505-2E9C-101B-9397-08002B2CF9AE}" pid="7" name="MSIP_Label_b7d64915-b3e2-437c-889c-9c7a07d36fca_ActionId">
    <vt:lpwstr>07712a89-7024-4a9c-849d-c92ece3e5d90</vt:lpwstr>
  </property>
  <property fmtid="{D5CDD505-2E9C-101B-9397-08002B2CF9AE}" pid="8" name="MSIP_Label_b7d64915-b3e2-437c-889c-9c7a07d36fca_ContentBits">
    <vt:lpwstr>2</vt:lpwstr>
  </property>
  <property fmtid="{D5CDD505-2E9C-101B-9397-08002B2CF9AE}" pid="9" name="x-AvivaClassification">
    <vt:lpwstr>Aviva-1nternal</vt:lpwstr>
  </property>
  <property fmtid="{D5CDD505-2E9C-101B-9397-08002B2CF9AE}" pid="10" name="AvivaClassification">
    <vt:lpwstr>Aviva-1nternal</vt:lpwstr>
  </property>
  <property fmtid="{D5CDD505-2E9C-101B-9397-08002B2CF9AE}" pid="11" name="MSIP_Label_f63d9d0a-8db9-4287-b250-be98b3a4ddd4_Enabled">
    <vt:lpwstr>true</vt:lpwstr>
  </property>
  <property fmtid="{D5CDD505-2E9C-101B-9397-08002B2CF9AE}" pid="12" name="MSIP_Label_f63d9d0a-8db9-4287-b250-be98b3a4ddd4_SetDate">
    <vt:lpwstr>2024-03-18T13:51:35Z</vt:lpwstr>
  </property>
  <property fmtid="{D5CDD505-2E9C-101B-9397-08002B2CF9AE}" pid="13" name="MSIP_Label_f63d9d0a-8db9-4287-b250-be98b3a4ddd4_Method">
    <vt:lpwstr>Privileged</vt:lpwstr>
  </property>
  <property fmtid="{D5CDD505-2E9C-101B-9397-08002B2CF9AE}" pid="14" name="MSIP_Label_f63d9d0a-8db9-4287-b250-be98b3a4ddd4_Name">
    <vt:lpwstr>-Interne-</vt:lpwstr>
  </property>
  <property fmtid="{D5CDD505-2E9C-101B-9397-08002B2CF9AE}" pid="15" name="MSIP_Label_f63d9d0a-8db9-4287-b250-be98b3a4ddd4_SiteId">
    <vt:lpwstr>24282520-9fc9-4302-96d4-16762af4f697</vt:lpwstr>
  </property>
  <property fmtid="{D5CDD505-2E9C-101B-9397-08002B2CF9AE}" pid="16" name="MSIP_Label_f63d9d0a-8db9-4287-b250-be98b3a4ddd4_ActionId">
    <vt:lpwstr>d053efd3-e99d-43fd-8f3f-ecdb7231ed53</vt:lpwstr>
  </property>
  <property fmtid="{D5CDD505-2E9C-101B-9397-08002B2CF9AE}" pid="17" name="MSIP_Label_f63d9d0a-8db9-4287-b250-be98b3a4ddd4_ContentBits">
    <vt:lpwstr>2</vt:lpwstr>
  </property>
  <property fmtid="{D5CDD505-2E9C-101B-9397-08002B2CF9AE}" pid="18" name="ContentTypeId">
    <vt:lpwstr>0x010100364F31F94095BA4C82C412C2684D2C4D</vt:lpwstr>
  </property>
  <property fmtid="{D5CDD505-2E9C-101B-9397-08002B2CF9AE}" pid="19" name="MediaServiceImageTags">
    <vt:lpwstr/>
  </property>
</Properties>
</file>