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4" r:id="rId5"/>
    <p:sldMasterId id="2147483835" r:id="rId6"/>
    <p:sldMasterId id="2147483865" r:id="rId7"/>
    <p:sldMasterId id="2147483896" r:id="rId8"/>
  </p:sldMasterIdLst>
  <p:notesMasterIdLst>
    <p:notesMasterId r:id="rId26"/>
  </p:notesMasterIdLst>
  <p:sldIdLst>
    <p:sldId id="256" r:id="rId9"/>
    <p:sldId id="2147469420" r:id="rId10"/>
    <p:sldId id="2147469451" r:id="rId11"/>
    <p:sldId id="2147469437" r:id="rId12"/>
    <p:sldId id="2147469449" r:id="rId13"/>
    <p:sldId id="2147469425" r:id="rId14"/>
    <p:sldId id="2147469421" r:id="rId15"/>
    <p:sldId id="2147469430" r:id="rId16"/>
    <p:sldId id="2147469450" r:id="rId17"/>
    <p:sldId id="2147469452" r:id="rId18"/>
    <p:sldId id="2147469456" r:id="rId19"/>
    <p:sldId id="555" r:id="rId20"/>
    <p:sldId id="2147469455" r:id="rId21"/>
    <p:sldId id="2147469457" r:id="rId22"/>
    <p:sldId id="519" r:id="rId23"/>
    <p:sldId id="2147469453" r:id="rId24"/>
    <p:sldId id="515" r:id="rId25"/>
  </p:sldIdLst>
  <p:sldSz cx="12192000" cy="6858000"/>
  <p:notesSz cx="6858000" cy="9144000"/>
  <p:custDataLst>
    <p:tags r:id="rId2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sorterViewPr>
    <p:cViewPr>
      <p:scale>
        <a:sx n="125" d="100"/>
        <a:sy n="125" d="100"/>
      </p:scale>
      <p:origin x="0" y="-1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F5683-2B9B-486B-B6FB-6ADAA225DC22}" type="datetimeFigureOut">
              <a:rPr lang="fr-FR" smtClean="0"/>
              <a:t>17/05/2024</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2850A-5E09-43AA-8DEE-650DA265547C}" type="slidenum">
              <a:rPr lang="fr-FR" smtClean="0"/>
              <a:t>‹N°›</a:t>
            </a:fld>
            <a:endParaRPr lang="fr-FR"/>
          </a:p>
        </p:txBody>
      </p:sp>
    </p:spTree>
    <p:extLst>
      <p:ext uri="{BB962C8B-B14F-4D97-AF65-F5344CB8AC3E}">
        <p14:creationId xmlns:p14="http://schemas.microsoft.com/office/powerpoint/2010/main" val="4134924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2AE093-07E4-4A08-9DFF-4A996E98E45F}" type="slidenum">
              <a:rPr kumimoji="0" lang="fr-FR" sz="1200" b="0" i="0" u="none" strike="noStrike" kern="1200" cap="none" spc="0" normalizeH="0" baseline="0" noProof="0" smtClean="0">
                <a:ln>
                  <a:noFill/>
                </a:ln>
                <a:solidFill>
                  <a:prstClr val="black"/>
                </a:solidFill>
                <a:effectLst/>
                <a:uLnTx/>
                <a:uFillTx/>
                <a:latin typeface="Prompt Bold" panose="00000800000000000000" pitchFamily="2" charset="-3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Prompt Bold" panose="00000800000000000000" pitchFamily="2" charset="-34"/>
              <a:ea typeface="+mn-ea"/>
              <a:cs typeface="+mn-cs"/>
            </a:endParaRPr>
          </a:p>
        </p:txBody>
      </p:sp>
    </p:spTree>
    <p:extLst>
      <p:ext uri="{BB962C8B-B14F-4D97-AF65-F5344CB8AC3E}">
        <p14:creationId xmlns:p14="http://schemas.microsoft.com/office/powerpoint/2010/main" val="126474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+370 BPS aux États-Unis par rapport à l’été 2020 </a:t>
            </a:r>
          </a:p>
          <a:p>
            <a:r>
              <a:rPr lang="fr-FR" dirty="0"/>
              <a:t>+ 342 bps sur le Bund allemand </a:t>
            </a:r>
          </a:p>
        </p:txBody>
      </p:sp>
      <p:sp>
        <p:nvSpPr>
          <p:cNvPr id="4" name="Espace réservé du numéro de diapositive 3"/>
          <p:cNvSpPr>
            <a:spLocks noGrp="1"/>
          </p:cNvSpPr>
          <p:nvPr>
            <p:ph type="sldNum" sz="quarter" idx="5"/>
          </p:nvPr>
        </p:nvSpPr>
        <p:spPr/>
        <p:txBody>
          <a:bodyPr/>
          <a:lstStyle/>
          <a:p>
            <a:fld id="{632AE093-07E4-4A08-9DFF-4A996E98E45F}" type="slidenum">
              <a:rPr lang="fr-FR" smtClean="0"/>
              <a:pPr/>
              <a:t>12</a:t>
            </a:fld>
            <a:endParaRPr lang="fr-FR"/>
          </a:p>
        </p:txBody>
      </p:sp>
    </p:spTree>
    <p:extLst>
      <p:ext uri="{BB962C8B-B14F-4D97-AF65-F5344CB8AC3E}">
        <p14:creationId xmlns:p14="http://schemas.microsoft.com/office/powerpoint/2010/main" val="806979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2AE093-07E4-4A08-9DFF-4A996E98E45F}" type="slidenum">
              <a:rPr kumimoji="0" lang="fr-FR" sz="1200" b="0" i="0" u="none" strike="noStrike" kern="1200" cap="none" spc="0" normalizeH="0" baseline="0" noProof="0" smtClean="0">
                <a:ln>
                  <a:noFill/>
                </a:ln>
                <a:solidFill>
                  <a:prstClr val="black"/>
                </a:solidFill>
                <a:effectLst/>
                <a:uLnTx/>
                <a:uFillTx/>
                <a:latin typeface="Prompt Bold" panose="00000800000000000000" pitchFamily="2" charset="-3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Prompt Bold" panose="00000800000000000000" pitchFamily="2" charset="-34"/>
              <a:ea typeface="+mn-ea"/>
              <a:cs typeface="+mn-cs"/>
            </a:endParaRPr>
          </a:p>
        </p:txBody>
      </p:sp>
    </p:spTree>
    <p:extLst>
      <p:ext uri="{BB962C8B-B14F-4D97-AF65-F5344CB8AC3E}">
        <p14:creationId xmlns:p14="http://schemas.microsoft.com/office/powerpoint/2010/main" val="2355037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tout : IG / HY</a:t>
            </a:r>
          </a:p>
        </p:txBody>
      </p:sp>
      <p:sp>
        <p:nvSpPr>
          <p:cNvPr id="4" name="Espace réservé du numéro de diapositive 3"/>
          <p:cNvSpPr>
            <a:spLocks noGrp="1"/>
          </p:cNvSpPr>
          <p:nvPr>
            <p:ph type="sldNum" sz="quarter" idx="5"/>
          </p:nvPr>
        </p:nvSpPr>
        <p:spPr/>
        <p:txBody>
          <a:bodyPr/>
          <a:lstStyle/>
          <a:p>
            <a:fld id="{2412850A-5E09-43AA-8DEE-650DA265547C}" type="slidenum">
              <a:rPr lang="fr-FR" smtClean="0"/>
              <a:t>15</a:t>
            </a:fld>
            <a:endParaRPr lang="fr-FR"/>
          </a:p>
        </p:txBody>
      </p:sp>
    </p:spTree>
    <p:extLst>
      <p:ext uri="{BB962C8B-B14F-4D97-AF65-F5344CB8AC3E}">
        <p14:creationId xmlns:p14="http://schemas.microsoft.com/office/powerpoint/2010/main" val="692229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32AE093-07E4-4A08-9DFF-4A996E98E45F}" type="slidenum">
              <a:rPr lang="fr-FR" smtClean="0"/>
              <a:pPr/>
              <a:t>17</a:t>
            </a:fld>
            <a:endParaRPr lang="fr-FR"/>
          </a:p>
        </p:txBody>
      </p:sp>
    </p:spTree>
    <p:extLst>
      <p:ext uri="{BB962C8B-B14F-4D97-AF65-F5344CB8AC3E}">
        <p14:creationId xmlns:p14="http://schemas.microsoft.com/office/powerpoint/2010/main" val="4594208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sv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Master" Target="../slideMasters/slideMaster2.xml"/><Relationship Id="rId5" Type="http://schemas.openxmlformats.org/officeDocument/2006/relationships/tags" Target="../tags/tag6.xml"/><Relationship Id="rId15" Type="http://schemas.openxmlformats.org/officeDocument/2006/relationships/image" Target="../media/image14.sv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2.sv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Master" Target="../slideMasters/slideMaster2.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2.sv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1.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slideMaster" Target="../slideMasters/slideMaster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2.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8.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7.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Master" Target="../slideMasters/slideMaster3.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2.svg"/><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png"/><Relationship Id="rId9" Type="http://schemas.openxmlformats.org/officeDocument/2006/relationships/image" Target="../media/image22.svg"/><Relationship Id="rId14" Type="http://schemas.openxmlformats.org/officeDocument/2006/relationships/image" Target="../media/image2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36.svg"/><Relationship Id="rId4" Type="http://schemas.openxmlformats.org/officeDocument/2006/relationships/image" Target="../media/image35.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61.png"/><Relationship Id="rId3" Type="http://schemas.openxmlformats.org/officeDocument/2006/relationships/image" Target="../media/image38.png"/><Relationship Id="rId21" Type="http://schemas.openxmlformats.org/officeDocument/2006/relationships/image" Target="../media/image56.png"/><Relationship Id="rId34" Type="http://schemas.openxmlformats.org/officeDocument/2006/relationships/image" Target="../media/image69.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60.png"/><Relationship Id="rId33" Type="http://schemas.openxmlformats.org/officeDocument/2006/relationships/image" Target="../media/image68.png"/><Relationship Id="rId2" Type="http://schemas.openxmlformats.org/officeDocument/2006/relationships/image" Target="../media/image37.png"/><Relationship Id="rId16" Type="http://schemas.openxmlformats.org/officeDocument/2006/relationships/image" Target="../media/image51.png"/><Relationship Id="rId20" Type="http://schemas.openxmlformats.org/officeDocument/2006/relationships/image" Target="../media/image55.png"/><Relationship Id="rId29" Type="http://schemas.openxmlformats.org/officeDocument/2006/relationships/image" Target="../media/image64.png"/><Relationship Id="rId1" Type="http://schemas.openxmlformats.org/officeDocument/2006/relationships/slideMaster" Target="../slideMasters/slideMaster3.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9.png"/><Relationship Id="rId32" Type="http://schemas.openxmlformats.org/officeDocument/2006/relationships/image" Target="../media/image67.png"/><Relationship Id="rId37" Type="http://schemas.openxmlformats.org/officeDocument/2006/relationships/image" Target="../media/image2.svg"/><Relationship Id="rId5" Type="http://schemas.openxmlformats.org/officeDocument/2006/relationships/image" Target="../media/image40.png"/><Relationship Id="rId15" Type="http://schemas.openxmlformats.org/officeDocument/2006/relationships/image" Target="../media/image50.png"/><Relationship Id="rId23" Type="http://schemas.openxmlformats.org/officeDocument/2006/relationships/image" Target="../media/image58.png"/><Relationship Id="rId28" Type="http://schemas.openxmlformats.org/officeDocument/2006/relationships/image" Target="../media/image63.png"/><Relationship Id="rId36" Type="http://schemas.openxmlformats.org/officeDocument/2006/relationships/image" Target="../media/image1.png"/><Relationship Id="rId10" Type="http://schemas.openxmlformats.org/officeDocument/2006/relationships/image" Target="../media/image45.png"/><Relationship Id="rId19" Type="http://schemas.openxmlformats.org/officeDocument/2006/relationships/image" Target="../media/image54.png"/><Relationship Id="rId31" Type="http://schemas.openxmlformats.org/officeDocument/2006/relationships/image" Target="../media/image66.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png"/><Relationship Id="rId27" Type="http://schemas.openxmlformats.org/officeDocument/2006/relationships/image" Target="../media/image62.png"/><Relationship Id="rId30" Type="http://schemas.openxmlformats.org/officeDocument/2006/relationships/image" Target="../media/image65.png"/><Relationship Id="rId35" Type="http://schemas.openxmlformats.org/officeDocument/2006/relationships/image" Target="../media/image70.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2.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8.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7.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Master" Target="../slideMasters/slideMaster4.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2.svg"/><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png"/><Relationship Id="rId9" Type="http://schemas.openxmlformats.org/officeDocument/2006/relationships/image" Target="../media/image22.svg"/><Relationship Id="rId14" Type="http://schemas.openxmlformats.org/officeDocument/2006/relationships/image" Target="../media/image2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36.svg"/><Relationship Id="rId4" Type="http://schemas.openxmlformats.org/officeDocument/2006/relationships/image" Target="../media/image35.png"/></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61.png"/><Relationship Id="rId3" Type="http://schemas.openxmlformats.org/officeDocument/2006/relationships/image" Target="../media/image38.png"/><Relationship Id="rId21" Type="http://schemas.openxmlformats.org/officeDocument/2006/relationships/image" Target="../media/image56.png"/><Relationship Id="rId34" Type="http://schemas.openxmlformats.org/officeDocument/2006/relationships/image" Target="../media/image69.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60.png"/><Relationship Id="rId33" Type="http://schemas.openxmlformats.org/officeDocument/2006/relationships/image" Target="../media/image68.png"/><Relationship Id="rId2" Type="http://schemas.openxmlformats.org/officeDocument/2006/relationships/image" Target="../media/image37.png"/><Relationship Id="rId16" Type="http://schemas.openxmlformats.org/officeDocument/2006/relationships/image" Target="../media/image51.png"/><Relationship Id="rId20" Type="http://schemas.openxmlformats.org/officeDocument/2006/relationships/image" Target="../media/image55.png"/><Relationship Id="rId29" Type="http://schemas.openxmlformats.org/officeDocument/2006/relationships/image" Target="../media/image64.png"/><Relationship Id="rId1" Type="http://schemas.openxmlformats.org/officeDocument/2006/relationships/slideMaster" Target="../slideMasters/slideMaster4.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9.png"/><Relationship Id="rId32" Type="http://schemas.openxmlformats.org/officeDocument/2006/relationships/image" Target="../media/image67.png"/><Relationship Id="rId37" Type="http://schemas.openxmlformats.org/officeDocument/2006/relationships/image" Target="../media/image2.svg"/><Relationship Id="rId5" Type="http://schemas.openxmlformats.org/officeDocument/2006/relationships/image" Target="../media/image40.png"/><Relationship Id="rId15" Type="http://schemas.openxmlformats.org/officeDocument/2006/relationships/image" Target="../media/image50.png"/><Relationship Id="rId23" Type="http://schemas.openxmlformats.org/officeDocument/2006/relationships/image" Target="../media/image58.png"/><Relationship Id="rId28" Type="http://schemas.openxmlformats.org/officeDocument/2006/relationships/image" Target="../media/image63.png"/><Relationship Id="rId36" Type="http://schemas.openxmlformats.org/officeDocument/2006/relationships/image" Target="../media/image1.png"/><Relationship Id="rId10" Type="http://schemas.openxmlformats.org/officeDocument/2006/relationships/image" Target="../media/image45.png"/><Relationship Id="rId19" Type="http://schemas.openxmlformats.org/officeDocument/2006/relationships/image" Target="../media/image54.png"/><Relationship Id="rId31" Type="http://schemas.openxmlformats.org/officeDocument/2006/relationships/image" Target="../media/image66.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png"/><Relationship Id="rId27" Type="http://schemas.openxmlformats.org/officeDocument/2006/relationships/image" Target="../media/image62.png"/><Relationship Id="rId30" Type="http://schemas.openxmlformats.org/officeDocument/2006/relationships/image" Target="../media/image65.png"/><Relationship Id="rId35" Type="http://schemas.openxmlformats.org/officeDocument/2006/relationships/image" Target="../media/image70.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1.jpe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2.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image">
    <p:spTree>
      <p:nvGrpSpPr>
        <p:cNvPr id="1" name=""/>
        <p:cNvGrpSpPr/>
        <p:nvPr/>
      </p:nvGrpSpPr>
      <p:grpSpPr>
        <a:xfrm>
          <a:off x="0" y="0"/>
          <a:ext cx="0" cy="0"/>
          <a:chOff x="0" y="0"/>
          <a:chExt cx="0" cy="0"/>
        </a:xfrm>
      </p:grpSpPr>
      <p:pic>
        <p:nvPicPr>
          <p:cNvPr id="15" name="Image 17">
            <a:extLst>
              <a:ext uri="{FF2B5EF4-FFF2-40B4-BE49-F238E27FC236}">
                <a16:creationId xmlns:a16="http://schemas.microsoft.com/office/drawing/2014/main" id="{D21832A2-94F4-E2CD-407E-499D4672B38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945ED101-2543-366B-3833-57D9A087774E}"/>
              </a:ext>
            </a:extLst>
          </p:cNvPr>
          <p:cNvSpPr/>
          <p:nvPr userDrawn="1"/>
        </p:nvSpPr>
        <p:spPr>
          <a:xfrm flipV="1">
            <a:off x="0" y="0"/>
            <a:ext cx="12192000" cy="6858000"/>
          </a:xfrm>
          <a:prstGeom prst="rect">
            <a:avLst/>
          </a:prstGeom>
          <a:gradFill>
            <a:gsLst>
              <a:gs pos="0">
                <a:srgbClr val="00323E">
                  <a:alpha val="77000"/>
                </a:srgbClr>
              </a:gs>
              <a:gs pos="68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a:endParaRPr lang="fr-FR" sz="1000" noProof="0"/>
          </a:p>
        </p:txBody>
      </p:sp>
      <p:sp>
        <p:nvSpPr>
          <p:cNvPr id="12" name="Espace réservé du numéro de diapositive 11">
            <a:extLst>
              <a:ext uri="{FF2B5EF4-FFF2-40B4-BE49-F238E27FC236}">
                <a16:creationId xmlns:a16="http://schemas.microsoft.com/office/drawing/2014/main" id="{01B7A2AE-C238-C871-EAF4-DEE1FB7E5475}"/>
              </a:ext>
            </a:extLst>
          </p:cNvPr>
          <p:cNvSpPr>
            <a:spLocks noGrp="1"/>
          </p:cNvSpPr>
          <p:nvPr>
            <p:ph type="sldNum" sz="quarter" idx="15"/>
          </p:nvPr>
        </p:nvSpPr>
        <p:spPr>
          <a:xfrm>
            <a:off x="0" y="0"/>
            <a:ext cx="0" cy="46166"/>
          </a:xfrm>
          <a:noFill/>
          <a:ln>
            <a:noFill/>
          </a:ln>
        </p:spPr>
        <p:txBody>
          <a:bodyPr/>
          <a:lstStyle>
            <a:lvl1pPr>
              <a:defRPr sz="100">
                <a:ln>
                  <a:noFill/>
                </a:ln>
                <a:noFill/>
              </a:defRPr>
            </a:lvl1pPr>
          </a:lstStyle>
          <a:p>
            <a:pPr algn="r"/>
            <a:fld id="{29D35205-77AB-4A43-8A4A-029C4E7436A1}" type="slidenum">
              <a:rPr lang="fr-FR" noProof="0" smtClean="0"/>
              <a:pPr algn="r"/>
              <a:t>‹N°›</a:t>
            </a:fld>
            <a:endParaRPr lang="fr-FR" noProof="0"/>
          </a:p>
        </p:txBody>
      </p:sp>
      <p:sp>
        <p:nvSpPr>
          <p:cNvPr id="16" name="Placeholder image">
            <a:extLst>
              <a:ext uri="{FF2B5EF4-FFF2-40B4-BE49-F238E27FC236}">
                <a16:creationId xmlns:a16="http://schemas.microsoft.com/office/drawing/2014/main" id="{A404B509-B55E-837F-A8EF-61A17033667B}"/>
              </a:ext>
            </a:extLst>
          </p:cNvPr>
          <p:cNvSpPr>
            <a:spLocks noGrp="1"/>
          </p:cNvSpPr>
          <p:nvPr>
            <p:ph type="pic" sz="quarter" idx="16" hasCustomPrompt="1"/>
          </p:nvPr>
        </p:nvSpPr>
        <p:spPr>
          <a:xfrm>
            <a:off x="400932" y="367661"/>
            <a:ext cx="4983636" cy="6156713"/>
          </a:xfrm>
          <a:custGeom>
            <a:avLst/>
            <a:gdLst>
              <a:gd name="connsiteX0" fmla="*/ 1774841 w 3549682"/>
              <a:gd name="connsiteY0" fmla="*/ 4133226 h 4385226"/>
              <a:gd name="connsiteX1" fmla="*/ 3549682 w 3549682"/>
              <a:gd name="connsiteY1" fmla="*/ 4259226 h 4385226"/>
              <a:gd name="connsiteX2" fmla="*/ 1774841 w 3549682"/>
              <a:gd name="connsiteY2" fmla="*/ 4385226 h 4385226"/>
              <a:gd name="connsiteX3" fmla="*/ 0 w 3549682"/>
              <a:gd name="connsiteY3" fmla="*/ 4259226 h 4385226"/>
              <a:gd name="connsiteX4" fmla="*/ 1774841 w 3549682"/>
              <a:gd name="connsiteY4" fmla="*/ 4133226 h 4385226"/>
              <a:gd name="connsiteX5" fmla="*/ 1774841 w 3549682"/>
              <a:gd name="connsiteY5" fmla="*/ 2593407 h 4385226"/>
              <a:gd name="connsiteX6" fmla="*/ 3549682 w 3549682"/>
              <a:gd name="connsiteY6" fmla="*/ 3259407 h 4385226"/>
              <a:gd name="connsiteX7" fmla="*/ 1774841 w 3549682"/>
              <a:gd name="connsiteY7" fmla="*/ 3925407 h 4385226"/>
              <a:gd name="connsiteX8" fmla="*/ 0 w 3549682"/>
              <a:gd name="connsiteY8" fmla="*/ 3259407 h 4385226"/>
              <a:gd name="connsiteX9" fmla="*/ 1774841 w 3549682"/>
              <a:gd name="connsiteY9" fmla="*/ 2593407 h 4385226"/>
              <a:gd name="connsiteX10" fmla="*/ 1774841 w 3549682"/>
              <a:gd name="connsiteY10" fmla="*/ 0 h 4385226"/>
              <a:gd name="connsiteX11" fmla="*/ 3549682 w 3549682"/>
              <a:gd name="connsiteY11" fmla="*/ 1226787 h 4385226"/>
              <a:gd name="connsiteX12" fmla="*/ 1774841 w 3549682"/>
              <a:gd name="connsiteY12" fmla="*/ 2453574 h 4385226"/>
              <a:gd name="connsiteX13" fmla="*/ 0 w 3549682"/>
              <a:gd name="connsiteY13" fmla="*/ 1226787 h 4385226"/>
              <a:gd name="connsiteX14" fmla="*/ 1774841 w 3549682"/>
              <a:gd name="connsiteY14" fmla="*/ 0 h 438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9682" h="4385226">
                <a:moveTo>
                  <a:pt x="1774841" y="4133226"/>
                </a:moveTo>
                <a:cubicBezTo>
                  <a:pt x="2755059" y="4133226"/>
                  <a:pt x="3549682" y="4189638"/>
                  <a:pt x="3549682" y="4259226"/>
                </a:cubicBezTo>
                <a:cubicBezTo>
                  <a:pt x="3549682" y="4328814"/>
                  <a:pt x="2755059" y="4385226"/>
                  <a:pt x="1774841" y="4385226"/>
                </a:cubicBezTo>
                <a:cubicBezTo>
                  <a:pt x="794623" y="4385226"/>
                  <a:pt x="0" y="4328814"/>
                  <a:pt x="0" y="4259226"/>
                </a:cubicBezTo>
                <a:cubicBezTo>
                  <a:pt x="0" y="4189638"/>
                  <a:pt x="794623" y="4133226"/>
                  <a:pt x="1774841" y="4133226"/>
                </a:cubicBezTo>
                <a:close/>
                <a:moveTo>
                  <a:pt x="1774841" y="2593407"/>
                </a:moveTo>
                <a:cubicBezTo>
                  <a:pt x="2755059" y="2593407"/>
                  <a:pt x="3549682" y="2891585"/>
                  <a:pt x="3549682" y="3259407"/>
                </a:cubicBezTo>
                <a:cubicBezTo>
                  <a:pt x="3549682" y="3627229"/>
                  <a:pt x="2755059" y="3925407"/>
                  <a:pt x="1774841" y="3925407"/>
                </a:cubicBezTo>
                <a:cubicBezTo>
                  <a:pt x="794623" y="3925407"/>
                  <a:pt x="0" y="3627229"/>
                  <a:pt x="0" y="3259407"/>
                </a:cubicBezTo>
                <a:cubicBezTo>
                  <a:pt x="0" y="2891585"/>
                  <a:pt x="794623" y="2593407"/>
                  <a:pt x="1774841" y="2593407"/>
                </a:cubicBezTo>
                <a:close/>
                <a:moveTo>
                  <a:pt x="1774841" y="0"/>
                </a:moveTo>
                <a:cubicBezTo>
                  <a:pt x="2755059" y="0"/>
                  <a:pt x="3549682" y="549251"/>
                  <a:pt x="3549682" y="1226787"/>
                </a:cubicBezTo>
                <a:cubicBezTo>
                  <a:pt x="3549682" y="1904323"/>
                  <a:pt x="2755059" y="2453574"/>
                  <a:pt x="1774841" y="2453574"/>
                </a:cubicBezTo>
                <a:cubicBezTo>
                  <a:pt x="794623" y="2453574"/>
                  <a:pt x="0" y="1904323"/>
                  <a:pt x="0" y="1226787"/>
                </a:cubicBezTo>
                <a:cubicBezTo>
                  <a:pt x="0" y="549251"/>
                  <a:pt x="794623" y="0"/>
                  <a:pt x="1774841"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p:spPr>
        <p:txBody>
          <a:bodyPr wrap="square" tIns="0" bIns="540000" anchor="ctr">
            <a:noAutofit/>
          </a:bodyPr>
          <a:lstStyle>
            <a:lvl1pPr algn="ctr">
              <a:spcBef>
                <a:spcPts val="0"/>
              </a:spcBef>
              <a:defRPr sz="1000">
                <a:solidFill>
                  <a:srgbClr val="00323E"/>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r-FR" noProof="0"/>
              <a:t>Pour changer d’image, </a:t>
            </a:r>
            <a:br>
              <a:rPr lang="fr-FR" noProof="0"/>
            </a:br>
            <a:r>
              <a:rPr lang="fr-FR" noProof="0"/>
              <a:t>cliquez sur l’icône </a:t>
            </a:r>
            <a:br>
              <a:rPr lang="fr-FR" noProof="0"/>
            </a:br>
            <a:r>
              <a:rPr lang="fr-FR" noProof="0"/>
              <a:t>ou utilisez la bibliothèque UpSlide </a:t>
            </a:r>
          </a:p>
        </p:txBody>
      </p:sp>
      <p:sp>
        <p:nvSpPr>
          <p:cNvPr id="2" name="Titre 1">
            <a:extLst>
              <a:ext uri="{FF2B5EF4-FFF2-40B4-BE49-F238E27FC236}">
                <a16:creationId xmlns:a16="http://schemas.microsoft.com/office/drawing/2014/main" id="{C0699372-6AC2-46AD-8BE2-1599E3487DD3}"/>
              </a:ext>
            </a:extLst>
          </p:cNvPr>
          <p:cNvSpPr>
            <a:spLocks noGrp="1"/>
          </p:cNvSpPr>
          <p:nvPr>
            <p:ph type="ctrTitle" hasCustomPrompt="1"/>
          </p:nvPr>
        </p:nvSpPr>
        <p:spPr>
          <a:xfrm>
            <a:off x="6148455" y="3423315"/>
            <a:ext cx="5723620" cy="1231106"/>
          </a:xfrm>
        </p:spPr>
        <p:txBody>
          <a:bodyPr anchor="t"/>
          <a:lstStyle>
            <a:lvl1pPr algn="l">
              <a:defRPr sz="4000" spc="600" baseline="0">
                <a:solidFill>
                  <a:schemeClr val="bg1"/>
                </a:solidFill>
              </a:defRPr>
            </a:lvl1pPr>
          </a:lstStyle>
          <a:p>
            <a:r>
              <a:rPr lang="fr-FR" noProof="0"/>
              <a:t>Titre de la présentation</a:t>
            </a:r>
          </a:p>
        </p:txBody>
      </p:sp>
      <p:sp>
        <p:nvSpPr>
          <p:cNvPr id="3" name="Sous-titre 2">
            <a:extLst>
              <a:ext uri="{FF2B5EF4-FFF2-40B4-BE49-F238E27FC236}">
                <a16:creationId xmlns:a16="http://schemas.microsoft.com/office/drawing/2014/main" id="{C5112E7D-EF5B-40A8-9E0D-B9A7B95369FC}"/>
              </a:ext>
            </a:extLst>
          </p:cNvPr>
          <p:cNvSpPr>
            <a:spLocks noGrp="1"/>
          </p:cNvSpPr>
          <p:nvPr>
            <p:ph type="subTitle" idx="1" hasCustomPrompt="1"/>
          </p:nvPr>
        </p:nvSpPr>
        <p:spPr>
          <a:xfrm>
            <a:off x="6148455" y="3131874"/>
            <a:ext cx="4605111" cy="215444"/>
          </a:xfrm>
        </p:spPr>
        <p:txBody>
          <a:bodyPr>
            <a:normAutofit/>
          </a:bodyPr>
          <a:lstStyle>
            <a:lvl1pPr marL="0" indent="0" algn="l">
              <a:lnSpc>
                <a:spcPct val="110000"/>
              </a:lnSpc>
              <a:buNone/>
              <a:defRPr sz="1400" cap="all" spc="600" baseline="0">
                <a:solidFill>
                  <a:srgbClr val="F37A6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Date</a:t>
            </a:r>
          </a:p>
        </p:txBody>
      </p:sp>
      <p:sp>
        <p:nvSpPr>
          <p:cNvPr id="11" name="Espace réservé du pied de page 10">
            <a:extLst>
              <a:ext uri="{FF2B5EF4-FFF2-40B4-BE49-F238E27FC236}">
                <a16:creationId xmlns:a16="http://schemas.microsoft.com/office/drawing/2014/main" id="{C6E91DA0-0158-CE11-851E-C3228994BF30}"/>
              </a:ext>
            </a:extLst>
          </p:cNvPr>
          <p:cNvSpPr>
            <a:spLocks noGrp="1"/>
          </p:cNvSpPr>
          <p:nvPr>
            <p:ph type="ftr" sz="quarter" idx="14"/>
          </p:nvPr>
        </p:nvSpPr>
        <p:spPr>
          <a:xfrm>
            <a:off x="0" y="0"/>
            <a:ext cx="0" cy="0"/>
          </a:xfrm>
          <a:prstGeom prst="rect">
            <a:avLst/>
          </a:prstGeom>
          <a:noFill/>
          <a:ln>
            <a:noFill/>
          </a:ln>
        </p:spPr>
        <p:txBody>
          <a:bodyPr/>
          <a:lstStyle>
            <a:lvl1pPr>
              <a:defRPr sz="100">
                <a:ln>
                  <a:noFill/>
                </a:ln>
                <a:noFill/>
              </a:defRPr>
            </a:lvl1pPr>
          </a:lstStyle>
          <a:p>
            <a:endParaRPr lang="fr-FR" noProof="0"/>
          </a:p>
        </p:txBody>
      </p:sp>
      <p:sp>
        <p:nvSpPr>
          <p:cNvPr id="8" name="TextBox 8">
            <a:extLst>
              <a:ext uri="{FF2B5EF4-FFF2-40B4-BE49-F238E27FC236}">
                <a16:creationId xmlns:a16="http://schemas.microsoft.com/office/drawing/2014/main" id="{6E3ED17E-0E5F-D3F4-BD40-50186BFCF61D}"/>
              </a:ext>
            </a:extLst>
          </p:cNvPr>
          <p:cNvSpPr txBox="1"/>
          <p:nvPr userDrawn="1"/>
        </p:nvSpPr>
        <p:spPr>
          <a:xfrm>
            <a:off x="6148455" y="6384598"/>
            <a:ext cx="4605111" cy="153888"/>
          </a:xfrm>
          <a:prstGeom prst="rect">
            <a:avLst/>
          </a:prstGeom>
          <a:noFill/>
        </p:spPr>
        <p:txBody>
          <a:bodyPr wrap="square" lIns="0" tIns="0" rIns="0" bIns="0" rtlCol="0">
            <a:spAutoFit/>
          </a:bodyPr>
          <a:lstStyle/>
          <a:p>
            <a:r>
              <a:rPr lang="fr-FR" sz="1000" cap="all" spc="300" baseline="0" noProof="0">
                <a:solidFill>
                  <a:schemeClr val="bg1"/>
                </a:solidFill>
                <a:latin typeface="Prompt SemiBold" panose="00000700000000000000" pitchFamily="2" charset="-34"/>
                <a:cs typeface="Prompt SemiBold" panose="00000700000000000000" pitchFamily="2" charset="-34"/>
              </a:rPr>
              <a:t>ofi-invest-am.com</a:t>
            </a:r>
          </a:p>
        </p:txBody>
      </p:sp>
      <p:pic>
        <p:nvPicPr>
          <p:cNvPr id="9" name="Graphique 1">
            <a:extLst>
              <a:ext uri="{FF2B5EF4-FFF2-40B4-BE49-F238E27FC236}">
                <a16:creationId xmlns:a16="http://schemas.microsoft.com/office/drawing/2014/main" id="{CC6EA9A7-8646-B0A1-8274-0FDEC9DCEE3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37085" y="358775"/>
            <a:ext cx="1594553" cy="1342782"/>
          </a:xfrm>
          <a:prstGeom prst="rect">
            <a:avLst/>
          </a:prstGeom>
        </p:spPr>
      </p:pic>
      <p:sp>
        <p:nvSpPr>
          <p:cNvPr id="5" name="ZoneTexte 4">
            <a:extLst>
              <a:ext uri="{FF2B5EF4-FFF2-40B4-BE49-F238E27FC236}">
                <a16:creationId xmlns:a16="http://schemas.microsoft.com/office/drawing/2014/main" id="{AA84ED8E-2593-8155-8FC7-9422770B5761}"/>
              </a:ext>
            </a:extLst>
          </p:cNvPr>
          <p:cNvSpPr txBox="1">
            <a:spLocks/>
          </p:cNvSpPr>
          <p:nvPr userDrawn="1"/>
        </p:nvSpPr>
        <p:spPr>
          <a:xfrm>
            <a:off x="6148455" y="5339634"/>
            <a:ext cx="5686358" cy="861774"/>
          </a:xfrm>
          <a:prstGeom prst="rect">
            <a:avLst/>
          </a:prstGeom>
        </p:spPr>
        <p:txBody>
          <a:bodyPr vert="horz" wrap="square" lIns="0" tIns="0" rIns="0" bIns="0" rtlCol="0" anchor="b">
            <a:noAutofit/>
          </a:bodyPr>
          <a:lstStyle/>
          <a:p>
            <a:pPr marL="0" indent="0" algn="just" defTabSz="914400" rtl="0" eaLnBrk="1" latinLnBrk="0" hangingPunct="1">
              <a:lnSpc>
                <a:spcPct val="110000"/>
              </a:lnSpc>
              <a:spcBef>
                <a:spcPts val="1000"/>
              </a:spcBef>
              <a:buFont typeface="Prompt" panose="020B0604020202020204" pitchFamily="34" charset="0"/>
              <a:buNone/>
            </a:pPr>
            <a:r>
              <a:rPr lang="fr-FR" sz="800" kern="1200" dirty="0">
                <a:solidFill>
                  <a:schemeClr val="bg1">
                    <a:alpha val="50000"/>
                  </a:schemeClr>
                </a:solidFill>
                <a:latin typeface="Prompt Light" panose="00000400000000000000" pitchFamily="2" charset="-34"/>
                <a:ea typeface="+mn-ea"/>
                <a:cs typeface="Prompt Light" panose="00000400000000000000" pitchFamily="2" charset="-34"/>
              </a:rPr>
              <a:t>Ce document est destiné à une clientèle professionnelle et ne doit pas être remis ou laissé à la disposition de clients particuliers. Les analyses présentées reposent sur des hypothèses et des anticipations d’</a:t>
            </a:r>
            <a:r>
              <a:rPr lang="fr-FR" sz="800" kern="1200" dirty="0" err="1">
                <a:solidFill>
                  <a:schemeClr val="bg1">
                    <a:alpha val="50000"/>
                  </a:schemeClr>
                </a:solidFill>
                <a:latin typeface="Prompt Light" panose="00000400000000000000" pitchFamily="2" charset="-34"/>
                <a:ea typeface="+mn-ea"/>
                <a:cs typeface="Prompt Light" panose="00000400000000000000" pitchFamily="2" charset="-34"/>
              </a:rPr>
              <a:t>Ofi</a:t>
            </a:r>
            <a:r>
              <a:rPr lang="fr-FR" sz="800" kern="1200" dirty="0">
                <a:solidFill>
                  <a:schemeClr val="bg1">
                    <a:alpha val="50000"/>
                  </a:schemeClr>
                </a:solidFill>
                <a:latin typeface="Prompt Light" panose="00000400000000000000" pitchFamily="2" charset="-34"/>
                <a:ea typeface="+mn-ea"/>
                <a:cs typeface="Prompt Light" panose="00000400000000000000" pitchFamily="2" charset="-34"/>
              </a:rPr>
              <a:t> Invest AM, faites au moment de la rédaction du document qui peuvent être totalement ou partiellement non réalisées sur les marchés. Elles ne constituent pas un engagement de rentabilité et sont susceptibles d’être modifiées.</a:t>
            </a:r>
          </a:p>
        </p:txBody>
      </p:sp>
      <p:sp>
        <p:nvSpPr>
          <p:cNvPr id="7" name="UpSlide Options" descr="{&#10;  &quot;NoBreadcrumb&quot;: true,&#10;  &quot;NoBreadcrumbNorReminder&quot;: true,&#10;  &quot;MinimumUpSlideVersion&quot;: &quot;0.0.0.0&quot;&#10;}" hidden="1">
            <a:extLst>
              <a:ext uri="{FF2B5EF4-FFF2-40B4-BE49-F238E27FC236}">
                <a16:creationId xmlns:a16="http://schemas.microsoft.com/office/drawing/2014/main" id="{0C764077-2D1C-40F0-C86A-DD180902AAEE}"/>
              </a:ext>
            </a:extLst>
          </p:cNvPr>
          <p:cNvSpPr/>
          <p:nvPr userDrawn="1"/>
        </p:nvSpPr>
        <p:spPr>
          <a:xfrm>
            <a:off x="12192000" y="6858000"/>
            <a:ext cx="0" cy="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158848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 reteni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694FD6-76AE-47CA-2B91-534280657E5C}"/>
              </a:ext>
            </a:extLst>
          </p:cNvPr>
          <p:cNvSpPr/>
          <p:nvPr userDrawn="1"/>
        </p:nvSpPr>
        <p:spPr>
          <a:xfrm>
            <a:off x="0" y="2790825"/>
            <a:ext cx="12192000" cy="20795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2" name="Espace réservé du texte 41">
            <a:extLst>
              <a:ext uri="{FF2B5EF4-FFF2-40B4-BE49-F238E27FC236}">
                <a16:creationId xmlns:a16="http://schemas.microsoft.com/office/drawing/2014/main" id="{C4D87DE3-D8AB-E596-7845-40D24288E42E}"/>
              </a:ext>
            </a:extLst>
          </p:cNvPr>
          <p:cNvSpPr>
            <a:spLocks noGrp="1"/>
          </p:cNvSpPr>
          <p:nvPr>
            <p:ph type="body" sz="quarter" idx="29" hasCustomPrompt="1"/>
          </p:nvPr>
        </p:nvSpPr>
        <p:spPr>
          <a:xfrm>
            <a:off x="4246563"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noProof="0"/>
              <a:t>[Texte]</a:t>
            </a:r>
          </a:p>
        </p:txBody>
      </p:sp>
      <p:sp>
        <p:nvSpPr>
          <p:cNvPr id="13" name="Espace réservé du texte 41">
            <a:extLst>
              <a:ext uri="{FF2B5EF4-FFF2-40B4-BE49-F238E27FC236}">
                <a16:creationId xmlns:a16="http://schemas.microsoft.com/office/drawing/2014/main" id="{F1CB507B-774B-18C8-C52B-288B1C618CC9}"/>
              </a:ext>
            </a:extLst>
          </p:cNvPr>
          <p:cNvSpPr>
            <a:spLocks noGrp="1"/>
          </p:cNvSpPr>
          <p:nvPr>
            <p:ph type="body" sz="quarter" idx="19" hasCustomPrompt="1"/>
          </p:nvPr>
        </p:nvSpPr>
        <p:spPr>
          <a:xfrm>
            <a:off x="358775"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noProof="0"/>
              <a:t>[Texte]</a:t>
            </a:r>
          </a:p>
        </p:txBody>
      </p:sp>
      <p:sp>
        <p:nvSpPr>
          <p:cNvPr id="14" name="Espace réservé du texte 41">
            <a:extLst>
              <a:ext uri="{FF2B5EF4-FFF2-40B4-BE49-F238E27FC236}">
                <a16:creationId xmlns:a16="http://schemas.microsoft.com/office/drawing/2014/main" id="{ADD84E12-4F6B-2475-8982-A2A05A9599CA}"/>
              </a:ext>
            </a:extLst>
          </p:cNvPr>
          <p:cNvSpPr>
            <a:spLocks noGrp="1"/>
          </p:cNvSpPr>
          <p:nvPr>
            <p:ph type="body" sz="quarter" idx="30" hasCustomPrompt="1"/>
          </p:nvPr>
        </p:nvSpPr>
        <p:spPr>
          <a:xfrm>
            <a:off x="8112125"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noProof="0"/>
              <a:t>[Texte]</a:t>
            </a:r>
          </a:p>
        </p:txBody>
      </p:sp>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6" name="Picture Placeholder 5">
            <a:extLst>
              <a:ext uri="{FF2B5EF4-FFF2-40B4-BE49-F238E27FC236}">
                <a16:creationId xmlns:a16="http://schemas.microsoft.com/office/drawing/2014/main" id="{1B03F9B3-FEE6-0FEA-871C-C67A9FC09EC4}"/>
              </a:ext>
            </a:extLst>
          </p:cNvPr>
          <p:cNvSpPr>
            <a:spLocks noGrp="1"/>
          </p:cNvSpPr>
          <p:nvPr>
            <p:ph type="pic" sz="quarter" idx="12" hasCustomPrompt="1"/>
          </p:nvPr>
        </p:nvSpPr>
        <p:spPr>
          <a:xfrm>
            <a:off x="1683226" y="1779712"/>
            <a:ext cx="1072198" cy="1072198"/>
          </a:xfrm>
        </p:spPr>
        <p:txBody>
          <a:bodyPr vert="horz" lIns="0" tIns="216000" rIns="0" bIns="0" rtlCol="0">
            <a:noAutofit/>
          </a:bodyPr>
          <a:lstStyle>
            <a:lvl1pPr>
              <a:defRPr lang="fr-FR" sz="800" dirty="0">
                <a:solidFill>
                  <a:schemeClr val="bg1"/>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9" name="Picture Placeholder 5">
            <a:extLst>
              <a:ext uri="{FF2B5EF4-FFF2-40B4-BE49-F238E27FC236}">
                <a16:creationId xmlns:a16="http://schemas.microsoft.com/office/drawing/2014/main" id="{44130FD9-B60D-E9E4-0406-6279C12DBEB0}"/>
              </a:ext>
            </a:extLst>
          </p:cNvPr>
          <p:cNvSpPr>
            <a:spLocks noGrp="1"/>
          </p:cNvSpPr>
          <p:nvPr>
            <p:ph type="pic" sz="quarter" idx="13" hasCustomPrompt="1"/>
          </p:nvPr>
        </p:nvSpPr>
        <p:spPr>
          <a:xfrm>
            <a:off x="9436576" y="1779712"/>
            <a:ext cx="1072198" cy="1072198"/>
          </a:xfrm>
        </p:spPr>
        <p:txBody>
          <a:bodyPr vert="horz" lIns="0" tIns="216000" rIns="0" bIns="0" rtlCol="0">
            <a:noAutofit/>
          </a:bodyPr>
          <a:lstStyle>
            <a:lvl1pPr algn="ctr">
              <a:defRPr lang="fr-FR" sz="800">
                <a:solidFill>
                  <a:schemeClr val="bg1"/>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0" name="Picture Placeholder 5">
            <a:extLst>
              <a:ext uri="{FF2B5EF4-FFF2-40B4-BE49-F238E27FC236}">
                <a16:creationId xmlns:a16="http://schemas.microsoft.com/office/drawing/2014/main" id="{67A2CD35-F671-3338-209E-009667B50048}"/>
              </a:ext>
            </a:extLst>
          </p:cNvPr>
          <p:cNvSpPr>
            <a:spLocks noGrp="1"/>
          </p:cNvSpPr>
          <p:nvPr>
            <p:ph type="pic" sz="quarter" idx="14" hasCustomPrompt="1"/>
          </p:nvPr>
        </p:nvSpPr>
        <p:spPr>
          <a:xfrm>
            <a:off x="5571014" y="1779712"/>
            <a:ext cx="1072198" cy="1072198"/>
          </a:xfrm>
        </p:spPr>
        <p:txBody>
          <a:bodyPr vert="horz" lIns="0" tIns="216000" rIns="0" bIns="0" rtlCol="0">
            <a:noAutofit/>
          </a:bodyPr>
          <a:lstStyle>
            <a:lvl1pPr>
              <a:defRPr lang="fr-FR" sz="800" dirty="0">
                <a:solidFill>
                  <a:schemeClr val="bg1"/>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6" name="Text Placeholder 15">
            <a:extLst>
              <a:ext uri="{FF2B5EF4-FFF2-40B4-BE49-F238E27FC236}">
                <a16:creationId xmlns:a16="http://schemas.microsoft.com/office/drawing/2014/main" id="{7758B34A-8695-B169-6E8A-9669483106CC}"/>
              </a:ext>
            </a:extLst>
          </p:cNvPr>
          <p:cNvSpPr>
            <a:spLocks noGrp="1"/>
          </p:cNvSpPr>
          <p:nvPr>
            <p:ph type="body" sz="quarter" idx="18" hasCustomPrompt="1"/>
          </p:nvPr>
        </p:nvSpPr>
        <p:spPr>
          <a:xfrm>
            <a:off x="375583" y="2823745"/>
            <a:ext cx="3687484" cy="431962"/>
          </a:xfrm>
        </p:spPr>
        <p:txBody>
          <a:bodyPr vert="horz" lIns="180000" tIns="0" rIns="180000" bIns="0" rtlCol="0" anchor="b">
            <a:noAutofit/>
          </a:bodyPr>
          <a:lstStyle>
            <a:lvl1pPr>
              <a:defRPr lang="fr-FR" cap="all" spc="300" dirty="0">
                <a:solidFill>
                  <a:schemeClr val="bg1"/>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19" name="Text Placeholder 15">
            <a:extLst>
              <a:ext uri="{FF2B5EF4-FFF2-40B4-BE49-F238E27FC236}">
                <a16:creationId xmlns:a16="http://schemas.microsoft.com/office/drawing/2014/main" id="{ADC0EB3F-1016-ED64-7628-08466C1F6A03}"/>
              </a:ext>
            </a:extLst>
          </p:cNvPr>
          <p:cNvSpPr>
            <a:spLocks noGrp="1"/>
          </p:cNvSpPr>
          <p:nvPr>
            <p:ph type="body" sz="quarter" idx="21" hasCustomPrompt="1"/>
          </p:nvPr>
        </p:nvSpPr>
        <p:spPr>
          <a:xfrm>
            <a:off x="8128933" y="2823745"/>
            <a:ext cx="3687484" cy="431962"/>
          </a:xfrm>
        </p:spPr>
        <p:txBody>
          <a:bodyPr vert="horz" lIns="180000" tIns="0" rIns="180000" bIns="0" rtlCol="0" anchor="b">
            <a:noAutofit/>
          </a:bodyPr>
          <a:lstStyle>
            <a:lvl1pPr>
              <a:defRPr lang="fr-FR" cap="all" spc="300" dirty="0">
                <a:solidFill>
                  <a:schemeClr val="bg1"/>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20" name="Text Placeholder 15">
            <a:extLst>
              <a:ext uri="{FF2B5EF4-FFF2-40B4-BE49-F238E27FC236}">
                <a16:creationId xmlns:a16="http://schemas.microsoft.com/office/drawing/2014/main" id="{C29253CC-9FC4-D5CA-80D6-A1FE67F5A2DF}"/>
              </a:ext>
            </a:extLst>
          </p:cNvPr>
          <p:cNvSpPr>
            <a:spLocks noGrp="1"/>
          </p:cNvSpPr>
          <p:nvPr>
            <p:ph type="body" sz="quarter" idx="22" hasCustomPrompt="1"/>
          </p:nvPr>
        </p:nvSpPr>
        <p:spPr>
          <a:xfrm>
            <a:off x="4263371" y="2823745"/>
            <a:ext cx="3687484" cy="431962"/>
          </a:xfrm>
        </p:spPr>
        <p:txBody>
          <a:bodyPr vert="horz" lIns="180000" tIns="0" rIns="180000" bIns="0" rtlCol="0" anchor="b">
            <a:noAutofit/>
          </a:bodyPr>
          <a:lstStyle>
            <a:lvl1pPr>
              <a:defRPr lang="fr-FR" cap="all" spc="300" dirty="0">
                <a:solidFill>
                  <a:schemeClr val="bg1"/>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17" name="Text Placeholder 15">
            <a:extLst>
              <a:ext uri="{FF2B5EF4-FFF2-40B4-BE49-F238E27FC236}">
                <a16:creationId xmlns:a16="http://schemas.microsoft.com/office/drawing/2014/main" id="{0C9DB2CE-FA0B-B4FB-1DE8-4756EC699FEC}"/>
              </a:ext>
            </a:extLst>
          </p:cNvPr>
          <p:cNvSpPr>
            <a:spLocks noGrp="1"/>
          </p:cNvSpPr>
          <p:nvPr>
            <p:ph type="body" sz="quarter" idx="31" hasCustomPrompt="1"/>
          </p:nvPr>
        </p:nvSpPr>
        <p:spPr>
          <a:xfrm>
            <a:off x="3571874" y="1396703"/>
            <a:ext cx="5048249" cy="415606"/>
          </a:xfrm>
          <a:solidFill>
            <a:srgbClr val="F37A6E"/>
          </a:solidFill>
        </p:spPr>
        <p:txBody>
          <a:bodyPr vert="horz" lIns="0" tIns="0" rIns="0" bIns="0" rtlCol="0" anchor="ctr">
            <a:noAutofit/>
          </a:bodyPr>
          <a:lstStyle>
            <a:lvl1pPr>
              <a:defRPr lang="fr-FR" sz="1600" cap="all" spc="300" dirty="0">
                <a:solidFill>
                  <a:schemeClr val="bg1"/>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18" name="Text Placeholder 16">
            <a:extLst>
              <a:ext uri="{FF2B5EF4-FFF2-40B4-BE49-F238E27FC236}">
                <a16:creationId xmlns:a16="http://schemas.microsoft.com/office/drawing/2014/main" id="{2E526529-A09F-A983-7559-262C9C30864F}"/>
              </a:ext>
            </a:extLst>
          </p:cNvPr>
          <p:cNvSpPr>
            <a:spLocks noGrp="1"/>
          </p:cNvSpPr>
          <p:nvPr>
            <p:ph type="body" sz="quarter" idx="25" hasCustomPrompt="1"/>
          </p:nvPr>
        </p:nvSpPr>
        <p:spPr>
          <a:xfrm>
            <a:off x="366709" y="6046302"/>
            <a:ext cx="9237046" cy="135422"/>
          </a:xfrm>
        </p:spPr>
        <p:txBody>
          <a:bodyPr vert="horz" lIns="0" tIns="0" rIns="0" bIns="0" rtlCol="0" anchor="b">
            <a:noAutofit/>
          </a:bodyPr>
          <a:lstStyle>
            <a:lvl1pPr>
              <a:defRPr lang="fr-FR" sz="800" dirty="0">
                <a:solidFill>
                  <a:srgbClr val="00323E">
                    <a:alpha val="70000"/>
                  </a:srgbClr>
                </a:solidFill>
                <a:latin typeface="+mn-lt"/>
                <a:cs typeface="Prompt Light" panose="00000400000000000000" pitchFamily="2" charset="-34"/>
              </a:defRPr>
            </a:lvl1pPr>
          </a:lstStyle>
          <a:p>
            <a:pPr lvl="0">
              <a:lnSpc>
                <a:spcPct val="110000"/>
              </a:lnSpc>
              <a:buFont typeface="Prompt" panose="020B0604020202020204" pitchFamily="34" charset="0"/>
            </a:pPr>
            <a:r>
              <a:rPr lang="fr-FR" noProof="0"/>
              <a:t>[Source]</a:t>
            </a:r>
          </a:p>
        </p:txBody>
      </p:sp>
      <p:sp>
        <p:nvSpPr>
          <p:cNvPr id="3" name="Espace réservé du pied de page 2">
            <a:extLst>
              <a:ext uri="{FF2B5EF4-FFF2-40B4-BE49-F238E27FC236}">
                <a16:creationId xmlns:a16="http://schemas.microsoft.com/office/drawing/2014/main" id="{0D3D1525-F072-915E-870E-CADA8B5596B2}"/>
              </a:ext>
            </a:extLst>
          </p:cNvPr>
          <p:cNvSpPr>
            <a:spLocks noGrp="1"/>
          </p:cNvSpPr>
          <p:nvPr>
            <p:ph type="ftr" sz="quarter" idx="32"/>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12314908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 GRAPHIQUES">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B1E2C3EF-FB35-4EFB-533F-07F0549705D4}"/>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525E47A-901B-2FA4-B949-0F320CBAD2A9}"/>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3" name="Rectangle 12">
            <a:extLst>
              <a:ext uri="{FF2B5EF4-FFF2-40B4-BE49-F238E27FC236}">
                <a16:creationId xmlns:a16="http://schemas.microsoft.com/office/drawing/2014/main" id="{06E90DDE-518E-D6D7-0AF8-8B0C8D194BD3}"/>
              </a:ext>
            </a:extLst>
          </p:cNvPr>
          <p:cNvSpPr/>
          <p:nvPr userDrawn="1"/>
        </p:nvSpPr>
        <p:spPr>
          <a:xfrm>
            <a:off x="8398555" y="0"/>
            <a:ext cx="3785513" cy="6857999"/>
          </a:xfrm>
          <a:prstGeom prst="rect">
            <a:avLst/>
          </a:prstGeom>
          <a:solidFill>
            <a:schemeClr val="accent3"/>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6D9F1E2-B7F6-B972-BAC9-6EF6AE391274}"/>
              </a:ext>
            </a:extLst>
          </p:cNvPr>
          <p:cNvSpPr/>
          <p:nvPr/>
        </p:nvSpPr>
        <p:spPr>
          <a:xfrm>
            <a:off x="8406487" y="0"/>
            <a:ext cx="3785513" cy="6857999"/>
          </a:xfrm>
          <a:prstGeom prst="rect">
            <a:avLst/>
          </a:prstGeom>
          <a:solidFill>
            <a:srgbClr val="00323E"/>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Title 9">
            <a:extLst>
              <a:ext uri="{FF2B5EF4-FFF2-40B4-BE49-F238E27FC236}">
                <a16:creationId xmlns:a16="http://schemas.microsoft.com/office/drawing/2014/main" id="{7E6F381C-81EB-02A1-B7D4-BCC62E70513D}"/>
              </a:ext>
            </a:extLst>
          </p:cNvPr>
          <p:cNvSpPr>
            <a:spLocks noGrp="1"/>
          </p:cNvSpPr>
          <p:nvPr>
            <p:ph type="title" hasCustomPrompt="1"/>
          </p:nvPr>
        </p:nvSpPr>
        <p:spPr>
          <a:xfrm>
            <a:off x="358775" y="690990"/>
            <a:ext cx="664051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5" name="Text Placeholder 10">
            <a:extLst>
              <a:ext uri="{FF2B5EF4-FFF2-40B4-BE49-F238E27FC236}">
                <a16:creationId xmlns:a16="http://schemas.microsoft.com/office/drawing/2014/main" id="{B63A1FFD-6F69-46D0-7AA2-AC626AEDBF97}"/>
              </a:ext>
            </a:extLst>
          </p:cNvPr>
          <p:cNvSpPr>
            <a:spLocks noGrp="1"/>
          </p:cNvSpPr>
          <p:nvPr>
            <p:ph type="body" sz="quarter" idx="15" hasCustomPrompt="1"/>
          </p:nvPr>
        </p:nvSpPr>
        <p:spPr>
          <a:xfrm>
            <a:off x="358773" y="1358465"/>
            <a:ext cx="6640513" cy="369332"/>
          </a:xfrm>
          <a:noFill/>
        </p:spPr>
        <p:txBody>
          <a:bodyPr wrap="square" lIns="0" tIns="0" rIns="0" bIns="0" rtlCol="0">
            <a:spAutoFit/>
          </a:bodyPr>
          <a:lstStyle>
            <a:lvl1pPr marL="0" algn="l" defTabSz="914400" rtl="0" eaLnBrk="1" latinLnBrk="0" hangingPunct="1">
              <a:defRPr lang="en-US" sz="1200" kern="1200" dirty="0" smtClean="0">
                <a:solidFill>
                  <a:srgbClr val="1481A3"/>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endParaRPr lang="en-US"/>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35" name="Text Placeholder 10">
            <a:extLst>
              <a:ext uri="{FF2B5EF4-FFF2-40B4-BE49-F238E27FC236}">
                <a16:creationId xmlns:a16="http://schemas.microsoft.com/office/drawing/2014/main" id="{0B17D2E3-83EE-A49F-2A21-9952E5BCC0EE}"/>
              </a:ext>
            </a:extLst>
          </p:cNvPr>
          <p:cNvSpPr>
            <a:spLocks noGrp="1"/>
          </p:cNvSpPr>
          <p:nvPr>
            <p:ph type="body" sz="quarter" idx="16" hasCustomPrompt="1"/>
          </p:nvPr>
        </p:nvSpPr>
        <p:spPr>
          <a:xfrm>
            <a:off x="8790844" y="1139993"/>
            <a:ext cx="3078897" cy="3447098"/>
          </a:xfrm>
          <a:noFill/>
        </p:spPr>
        <p:txBody>
          <a:bodyPr wrap="square" lIns="0" tIns="0" rIns="0" bIns="0" rtlCol="0" anchor="t">
            <a:spAutoFit/>
          </a:bodyPr>
          <a:lstStyle>
            <a:lvl1pPr marL="0" algn="l" defTabSz="914400" rtl="0" eaLnBrk="1" latinLnBrk="0" hangingPunct="1">
              <a:defRPr lang="en-US" sz="1400" kern="1200" dirty="0" smtClean="0">
                <a:solidFill>
                  <a:schemeClr val="bg1"/>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a:p>
            <a:pPr lvl="0">
              <a:lnSpc>
                <a:spcPct val="100000"/>
              </a:lnSpc>
              <a:spcBef>
                <a:spcPts val="0"/>
              </a:spcBef>
              <a:spcAft>
                <a:spcPts val="0"/>
              </a:spcAft>
            </a:pPr>
            <a:endParaRPr lang="en-US"/>
          </a:p>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4" name="Chart Placeholder 3">
            <a:extLst>
              <a:ext uri="{FF2B5EF4-FFF2-40B4-BE49-F238E27FC236}">
                <a16:creationId xmlns:a16="http://schemas.microsoft.com/office/drawing/2014/main" id="{52A0E619-4E33-ED14-70FC-455656024BCF}"/>
              </a:ext>
            </a:extLst>
          </p:cNvPr>
          <p:cNvSpPr>
            <a:spLocks noGrp="1"/>
          </p:cNvSpPr>
          <p:nvPr>
            <p:ph type="chart" sz="quarter" idx="17"/>
          </p:nvPr>
        </p:nvSpPr>
        <p:spPr>
          <a:xfrm>
            <a:off x="368299" y="2422477"/>
            <a:ext cx="3425825" cy="3138097"/>
          </a:xfrm>
        </p:spPr>
        <p:txBody>
          <a:bodyPr/>
          <a:lstStyle/>
          <a:p>
            <a:r>
              <a:rPr lang="fr-FR"/>
              <a:t>Cliquez sur l'icône pour ajouter un graphique</a:t>
            </a:r>
            <a:endParaRPr lang="en-FR"/>
          </a:p>
        </p:txBody>
      </p:sp>
      <p:sp>
        <p:nvSpPr>
          <p:cNvPr id="38" name="Chart Placeholder 3">
            <a:extLst>
              <a:ext uri="{FF2B5EF4-FFF2-40B4-BE49-F238E27FC236}">
                <a16:creationId xmlns:a16="http://schemas.microsoft.com/office/drawing/2014/main" id="{BA3517E8-70E1-061E-A2DE-C7796840BA35}"/>
              </a:ext>
            </a:extLst>
          </p:cNvPr>
          <p:cNvSpPr>
            <a:spLocks noGrp="1"/>
          </p:cNvSpPr>
          <p:nvPr>
            <p:ph type="chart" sz="quarter" idx="18"/>
          </p:nvPr>
        </p:nvSpPr>
        <p:spPr>
          <a:xfrm>
            <a:off x="4282621" y="2422477"/>
            <a:ext cx="3425825" cy="3138097"/>
          </a:xfrm>
        </p:spPr>
        <p:txBody>
          <a:bodyPr/>
          <a:lstStyle/>
          <a:p>
            <a:r>
              <a:rPr lang="fr-FR"/>
              <a:t>Cliquez sur l'icône pour ajouter un graphique</a:t>
            </a:r>
            <a:endParaRPr lang="en-FR"/>
          </a:p>
        </p:txBody>
      </p:sp>
      <p:pic>
        <p:nvPicPr>
          <p:cNvPr id="16" name="Graphique 15">
            <a:extLst>
              <a:ext uri="{FF2B5EF4-FFF2-40B4-BE49-F238E27FC236}">
                <a16:creationId xmlns:a16="http://schemas.microsoft.com/office/drawing/2014/main" id="{45ABF534-2A46-8B30-C5FA-F56A62A3E6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7" name="ZoneTexte 16">
            <a:extLst>
              <a:ext uri="{FF2B5EF4-FFF2-40B4-BE49-F238E27FC236}">
                <a16:creationId xmlns:a16="http://schemas.microsoft.com/office/drawing/2014/main" id="{071BE5B9-0F4D-5110-A8FA-7547EB7A28C3}"/>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6" name="Espace réservé du texte 5">
            <a:extLst>
              <a:ext uri="{FF2B5EF4-FFF2-40B4-BE49-F238E27FC236}">
                <a16:creationId xmlns:a16="http://schemas.microsoft.com/office/drawing/2014/main" id="{E4D0C6E2-CBE3-0F32-2E32-391FA9CCA293}"/>
              </a:ext>
            </a:extLst>
          </p:cNvPr>
          <p:cNvSpPr>
            <a:spLocks noGrp="1"/>
          </p:cNvSpPr>
          <p:nvPr>
            <p:ph type="body" sz="quarter" idx="19" hasCustomPrompt="1"/>
          </p:nvPr>
        </p:nvSpPr>
        <p:spPr>
          <a:xfrm>
            <a:off x="368299" y="5710583"/>
            <a:ext cx="3425145" cy="332078"/>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sp>
        <p:nvSpPr>
          <p:cNvPr id="7" name="Espace réservé du texte 5">
            <a:extLst>
              <a:ext uri="{FF2B5EF4-FFF2-40B4-BE49-F238E27FC236}">
                <a16:creationId xmlns:a16="http://schemas.microsoft.com/office/drawing/2014/main" id="{BFC17E83-E561-8E41-C097-B1AC5502D89D}"/>
              </a:ext>
            </a:extLst>
          </p:cNvPr>
          <p:cNvSpPr>
            <a:spLocks noGrp="1"/>
          </p:cNvSpPr>
          <p:nvPr>
            <p:ph type="body" sz="quarter" idx="20" hasCustomPrompt="1"/>
          </p:nvPr>
        </p:nvSpPr>
        <p:spPr>
          <a:xfrm>
            <a:off x="4282621" y="5710583"/>
            <a:ext cx="3425145" cy="332078"/>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sp>
        <p:nvSpPr>
          <p:cNvPr id="11" name="Espace réservé du texte 10">
            <a:extLst>
              <a:ext uri="{FF2B5EF4-FFF2-40B4-BE49-F238E27FC236}">
                <a16:creationId xmlns:a16="http://schemas.microsoft.com/office/drawing/2014/main" id="{A6414275-58D8-2D06-4B69-FE95845F43C1}"/>
              </a:ext>
            </a:extLst>
          </p:cNvPr>
          <p:cNvSpPr>
            <a:spLocks noGrp="1"/>
          </p:cNvSpPr>
          <p:nvPr>
            <p:ph type="body" sz="quarter" idx="21" hasCustomPrompt="1"/>
          </p:nvPr>
        </p:nvSpPr>
        <p:spPr>
          <a:xfrm>
            <a:off x="358774" y="2008823"/>
            <a:ext cx="3434669" cy="263645"/>
          </a:xfrm>
        </p:spPr>
        <p:txBody>
          <a:bodyPr anchor="b"/>
          <a:lstStyle>
            <a:lvl1pPr algn="ctr">
              <a:defRPr sz="1000" cap="all" baseline="0">
                <a:solidFill>
                  <a:srgbClr val="00323E">
                    <a:alpha val="70000"/>
                  </a:srgbClr>
                </a:solidFill>
              </a:defRPr>
            </a:lvl1pPr>
            <a:lvl2pPr algn="ctr">
              <a:defRPr sz="1000"/>
            </a:lvl2pPr>
            <a:lvl3pPr algn="ctr">
              <a:defRPr sz="700"/>
            </a:lvl3pPr>
            <a:lvl4pPr algn="ctr">
              <a:defRPr sz="700"/>
            </a:lvl4pPr>
            <a:lvl5pPr algn="ctr">
              <a:defRPr sz="700"/>
            </a:lvl5pPr>
          </a:lstStyle>
          <a:p>
            <a:pPr lvl="0"/>
            <a:r>
              <a:rPr lang="fr-FR"/>
              <a:t>Titre du graphique</a:t>
            </a:r>
          </a:p>
        </p:txBody>
      </p:sp>
      <p:sp>
        <p:nvSpPr>
          <p:cNvPr id="15" name="Espace réservé du texte 10">
            <a:extLst>
              <a:ext uri="{FF2B5EF4-FFF2-40B4-BE49-F238E27FC236}">
                <a16:creationId xmlns:a16="http://schemas.microsoft.com/office/drawing/2014/main" id="{EE4DF847-031D-8DFD-B05E-EBD082D40F89}"/>
              </a:ext>
            </a:extLst>
          </p:cNvPr>
          <p:cNvSpPr>
            <a:spLocks noGrp="1"/>
          </p:cNvSpPr>
          <p:nvPr>
            <p:ph type="body" sz="quarter" idx="22" hasCustomPrompt="1"/>
          </p:nvPr>
        </p:nvSpPr>
        <p:spPr>
          <a:xfrm>
            <a:off x="4277858" y="2008823"/>
            <a:ext cx="3434669" cy="263645"/>
          </a:xfrm>
        </p:spPr>
        <p:txBody>
          <a:bodyPr anchor="b"/>
          <a:lstStyle>
            <a:lvl1pPr algn="ctr">
              <a:defRPr sz="1000" cap="all" baseline="0">
                <a:solidFill>
                  <a:srgbClr val="00323E">
                    <a:alpha val="70000"/>
                  </a:srgbClr>
                </a:solidFill>
              </a:defRPr>
            </a:lvl1pPr>
            <a:lvl2pPr algn="ctr">
              <a:defRPr sz="1000"/>
            </a:lvl2pPr>
            <a:lvl3pPr algn="ctr">
              <a:defRPr sz="700"/>
            </a:lvl3pPr>
            <a:lvl4pPr algn="ctr">
              <a:defRPr sz="700"/>
            </a:lvl4pPr>
            <a:lvl5pPr algn="ctr">
              <a:defRPr sz="700"/>
            </a:lvl5pPr>
          </a:lstStyle>
          <a:p>
            <a:pPr lvl="0"/>
            <a:r>
              <a:rPr lang="fr-FR"/>
              <a:t>Titre du graphique</a:t>
            </a:r>
          </a:p>
        </p:txBody>
      </p:sp>
    </p:spTree>
    <p:extLst>
      <p:ext uri="{BB962C8B-B14F-4D97-AF65-F5344CB8AC3E}">
        <p14:creationId xmlns:p14="http://schemas.microsoft.com/office/powerpoint/2010/main" val="296251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GRAPHIQUE + TEX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BEA503-E916-A358-EB8F-3E44E03EDDC4}"/>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5" name="Text Placeholder 10">
            <a:extLst>
              <a:ext uri="{FF2B5EF4-FFF2-40B4-BE49-F238E27FC236}">
                <a16:creationId xmlns:a16="http://schemas.microsoft.com/office/drawing/2014/main" id="{B63A1FFD-6F69-46D0-7AA2-AC626AEDBF97}"/>
              </a:ext>
            </a:extLst>
          </p:cNvPr>
          <p:cNvSpPr>
            <a:spLocks noGrp="1"/>
          </p:cNvSpPr>
          <p:nvPr>
            <p:ph type="body" sz="quarter" idx="15" hasCustomPrompt="1"/>
          </p:nvPr>
        </p:nvSpPr>
        <p:spPr>
          <a:xfrm>
            <a:off x="358773" y="1358465"/>
            <a:ext cx="11472862" cy="184666"/>
          </a:xfrm>
          <a:noFill/>
        </p:spPr>
        <p:txBody>
          <a:bodyPr wrap="square" lIns="0" tIns="0" rIns="0" bIns="0" rtlCol="0">
            <a:spAutoFit/>
          </a:bodyPr>
          <a:lstStyle>
            <a:lvl1pPr marL="0" algn="l" defTabSz="914400" rtl="0" eaLnBrk="1" latinLnBrk="0" hangingPunct="1">
              <a:defRPr lang="en-US" sz="1200" kern="1200" dirty="0" smtClean="0">
                <a:solidFill>
                  <a:srgbClr val="1481A3"/>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endParaRPr lang="en-US"/>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38" name="Chart Placeholder 3">
            <a:extLst>
              <a:ext uri="{FF2B5EF4-FFF2-40B4-BE49-F238E27FC236}">
                <a16:creationId xmlns:a16="http://schemas.microsoft.com/office/drawing/2014/main" id="{BA3517E8-70E1-061E-A2DE-C7796840BA35}"/>
              </a:ext>
            </a:extLst>
          </p:cNvPr>
          <p:cNvSpPr>
            <a:spLocks noGrp="1"/>
          </p:cNvSpPr>
          <p:nvPr>
            <p:ph type="chart" sz="quarter" idx="18"/>
          </p:nvPr>
        </p:nvSpPr>
        <p:spPr>
          <a:xfrm>
            <a:off x="4652664" y="2136337"/>
            <a:ext cx="7178974" cy="3424238"/>
          </a:xfrm>
        </p:spPr>
        <p:txBody>
          <a:bodyPr/>
          <a:lstStyle/>
          <a:p>
            <a:r>
              <a:rPr lang="fr-FR"/>
              <a:t>Cliquez sur l'icône pour ajouter un graphique</a:t>
            </a:r>
            <a:endParaRPr lang="en-FR"/>
          </a:p>
        </p:txBody>
      </p:sp>
      <p:sp>
        <p:nvSpPr>
          <p:cNvPr id="13" name="Text Placeholder 10">
            <a:extLst>
              <a:ext uri="{FF2B5EF4-FFF2-40B4-BE49-F238E27FC236}">
                <a16:creationId xmlns:a16="http://schemas.microsoft.com/office/drawing/2014/main" id="{95836913-8F50-4220-07E8-FB08DFCA4D21}"/>
              </a:ext>
            </a:extLst>
          </p:cNvPr>
          <p:cNvSpPr>
            <a:spLocks noGrp="1"/>
          </p:cNvSpPr>
          <p:nvPr>
            <p:ph type="body" sz="quarter" idx="26" hasCustomPrompt="1"/>
          </p:nvPr>
        </p:nvSpPr>
        <p:spPr>
          <a:xfrm>
            <a:off x="358775" y="2136337"/>
            <a:ext cx="3434669" cy="1384995"/>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err="1"/>
              <a:t>Vivamus</a:t>
            </a:r>
            <a:r>
              <a:rPr lang="en-US"/>
              <a:t> id </a:t>
            </a:r>
            <a:r>
              <a:rPr lang="en-US" err="1"/>
              <a:t>sodales</a:t>
            </a:r>
            <a:r>
              <a:rPr lang="en-US"/>
              <a:t> </a:t>
            </a:r>
            <a:r>
              <a:rPr lang="en-US" err="1"/>
              <a:t>justo</a:t>
            </a:r>
            <a:r>
              <a:rPr lang="en-US"/>
              <a:t>. </a:t>
            </a:r>
            <a:r>
              <a:rPr lang="en-US" err="1"/>
              <a:t>Fusce</a:t>
            </a:r>
            <a:r>
              <a:rPr lang="en-US"/>
              <a:t> </a:t>
            </a:r>
            <a:r>
              <a:rPr lang="en-US" err="1"/>
              <a:t>eleifend</a:t>
            </a:r>
            <a:r>
              <a:rPr lang="en-US"/>
              <a:t> ipsum </a:t>
            </a:r>
            <a:r>
              <a:rPr lang="en-US" err="1"/>
              <a:t>quis</a:t>
            </a:r>
            <a:r>
              <a:rPr lang="en-US"/>
              <a:t> </a:t>
            </a:r>
            <a:r>
              <a:rPr lang="en-US" err="1"/>
              <a:t>elit</a:t>
            </a:r>
            <a:r>
              <a:rPr lang="en-US"/>
              <a:t> </a:t>
            </a:r>
            <a:r>
              <a:rPr lang="en-US" err="1"/>
              <a:t>facilisis</a:t>
            </a:r>
            <a:r>
              <a:rPr lang="en-US"/>
              <a:t> </a:t>
            </a:r>
            <a:r>
              <a:rPr lang="en-US" err="1"/>
              <a:t>vehicula</a:t>
            </a:r>
            <a:r>
              <a:rPr lang="en-US"/>
              <a:t>. Cras </a:t>
            </a:r>
            <a:r>
              <a:rPr lang="en-US" err="1"/>
              <a:t>faucibus</a:t>
            </a:r>
            <a:r>
              <a:rPr lang="en-US"/>
              <a:t> </a:t>
            </a:r>
            <a:r>
              <a:rPr lang="en-US" err="1"/>
              <a:t>feugiat</a:t>
            </a:r>
            <a:r>
              <a:rPr lang="en-US"/>
              <a:t> </a:t>
            </a:r>
            <a:r>
              <a:rPr lang="en-US" err="1"/>
              <a:t>sagittis</a:t>
            </a:r>
            <a:r>
              <a:rPr lang="en-US"/>
              <a:t>. Maecenas </a:t>
            </a:r>
            <a:r>
              <a:rPr lang="en-US" err="1"/>
              <a:t>facilisis</a:t>
            </a:r>
            <a:r>
              <a:rPr lang="en-US"/>
              <a:t> ligula </a:t>
            </a:r>
            <a:r>
              <a:rPr lang="en-US" err="1"/>
              <a:t>nec</a:t>
            </a:r>
            <a:r>
              <a:rPr lang="en-US"/>
              <a:t> </a:t>
            </a:r>
            <a:r>
              <a:rPr lang="en-US" err="1"/>
              <a:t>elit</a:t>
            </a:r>
            <a:r>
              <a:rPr lang="en-US"/>
              <a:t> </a:t>
            </a:r>
            <a:r>
              <a:rPr lang="en-US" err="1"/>
              <a:t>sollicitudin</a:t>
            </a:r>
            <a:r>
              <a:rPr lang="en-US"/>
              <a:t> </a:t>
            </a:r>
            <a:r>
              <a:rPr lang="en-US" err="1"/>
              <a:t>rhoncus</a:t>
            </a:r>
            <a:r>
              <a:rPr lang="en-US"/>
              <a:t>. Proin </a:t>
            </a:r>
            <a:r>
              <a:rPr lang="en-US" err="1"/>
              <a:t>volutpat</a:t>
            </a:r>
            <a:r>
              <a:rPr lang="en-US"/>
              <a:t> </a:t>
            </a:r>
            <a:r>
              <a:rPr lang="en-US" err="1"/>
              <a:t>tristique</a:t>
            </a:r>
            <a:r>
              <a:rPr lang="en-US"/>
              <a:t> </a:t>
            </a:r>
            <a:r>
              <a:rPr lang="en-US" err="1"/>
              <a:t>lacus</a:t>
            </a:r>
            <a:r>
              <a:rPr lang="en-US"/>
              <a:t> </a:t>
            </a:r>
            <a:r>
              <a:rPr lang="en-US" err="1"/>
              <a:t>ut</a:t>
            </a:r>
            <a:r>
              <a:rPr lang="en-US"/>
              <a:t> </a:t>
            </a:r>
            <a:r>
              <a:rPr lang="en-US" err="1"/>
              <a:t>venenatis</a:t>
            </a:r>
            <a:r>
              <a:rPr lang="en-US"/>
              <a:t>. Integer </a:t>
            </a:r>
            <a:r>
              <a:rPr lang="en-US" err="1"/>
              <a:t>ornare</a:t>
            </a:r>
            <a:r>
              <a:rPr lang="en-US"/>
              <a:t> </a:t>
            </a:r>
            <a:r>
              <a:rPr lang="en-US" err="1"/>
              <a:t>tristique</a:t>
            </a:r>
            <a:r>
              <a:rPr lang="en-US"/>
              <a:t> </a:t>
            </a:r>
            <a:r>
              <a:rPr lang="en-US" err="1"/>
              <a:t>egestas</a:t>
            </a:r>
            <a:r>
              <a:rPr lang="en-US"/>
              <a:t>. </a:t>
            </a:r>
          </a:p>
          <a:p>
            <a:pPr lvl="0">
              <a:lnSpc>
                <a:spcPct val="100000"/>
              </a:lnSpc>
              <a:spcBef>
                <a:spcPts val="0"/>
              </a:spcBef>
              <a:spcAft>
                <a:spcPts val="0"/>
              </a:spcAft>
            </a:pPr>
            <a:endParaRPr lang="en-US"/>
          </a:p>
          <a:p>
            <a:pPr lvl="0">
              <a:lnSpc>
                <a:spcPct val="100000"/>
              </a:lnSpc>
              <a:spcBef>
                <a:spcPts val="0"/>
              </a:spcBef>
              <a:spcAft>
                <a:spcPts val="0"/>
              </a:spcAft>
            </a:pPr>
            <a:r>
              <a:rPr lang="en-US" err="1"/>
              <a:t>Mauris</a:t>
            </a:r>
            <a:r>
              <a:rPr lang="en-US"/>
              <a:t> </a:t>
            </a:r>
            <a:r>
              <a:rPr lang="en-US" err="1"/>
              <a:t>tincidunt</a:t>
            </a:r>
            <a:r>
              <a:rPr lang="en-US"/>
              <a:t> </a:t>
            </a:r>
            <a:r>
              <a:rPr lang="en-US" err="1"/>
              <a:t>aliquam</a:t>
            </a:r>
            <a:r>
              <a:rPr lang="en-US"/>
              <a:t> </a:t>
            </a:r>
            <a:r>
              <a:rPr lang="en-US" err="1"/>
              <a:t>nunc</a:t>
            </a:r>
            <a:r>
              <a:rPr lang="en-US"/>
              <a:t>, a </a:t>
            </a:r>
            <a:r>
              <a:rPr lang="en-US" err="1"/>
              <a:t>viverra</a:t>
            </a:r>
            <a:r>
              <a:rPr lang="en-US"/>
              <a:t> </a:t>
            </a:r>
            <a:r>
              <a:rPr lang="en-US" err="1"/>
              <a:t>sapien</a:t>
            </a:r>
            <a:r>
              <a:rPr lang="en-US"/>
              <a:t> </a:t>
            </a:r>
            <a:r>
              <a:rPr lang="en-US" err="1"/>
              <a:t>dapibus</a:t>
            </a:r>
            <a:r>
              <a:rPr lang="en-US"/>
              <a:t> </a:t>
            </a:r>
            <a:r>
              <a:rPr lang="en-US" err="1"/>
              <a:t>ut.</a:t>
            </a:r>
            <a:r>
              <a:rPr lang="en-US"/>
              <a:t> </a:t>
            </a:r>
            <a:r>
              <a:rPr lang="en-US" err="1"/>
              <a:t>Etiam</a:t>
            </a:r>
            <a:r>
              <a:rPr lang="en-US"/>
              <a:t> vitae </a:t>
            </a:r>
            <a:r>
              <a:rPr lang="en-US" err="1"/>
              <a:t>urna</a:t>
            </a:r>
            <a:r>
              <a:rPr lang="en-US"/>
              <a:t> id eros </a:t>
            </a:r>
            <a:r>
              <a:rPr lang="en-US" err="1"/>
              <a:t>bibendum</a:t>
            </a:r>
            <a:r>
              <a:rPr lang="en-US"/>
              <a:t> </a:t>
            </a:r>
            <a:r>
              <a:rPr lang="en-US" err="1"/>
              <a:t>luctus</a:t>
            </a:r>
            <a:r>
              <a:rPr lang="en-US"/>
              <a:t>. Integer </a:t>
            </a:r>
            <a:r>
              <a:rPr lang="en-US" err="1"/>
              <a:t>blandit</a:t>
            </a:r>
            <a:r>
              <a:rPr lang="en-US"/>
              <a:t> semper.</a:t>
            </a:r>
          </a:p>
        </p:txBody>
      </p:sp>
      <p:pic>
        <p:nvPicPr>
          <p:cNvPr id="14" name="Graphique 13">
            <a:extLst>
              <a:ext uri="{FF2B5EF4-FFF2-40B4-BE49-F238E27FC236}">
                <a16:creationId xmlns:a16="http://schemas.microsoft.com/office/drawing/2014/main" id="{24C11E60-4C40-C901-D47E-165589D721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5" name="Title 9">
            <a:extLst>
              <a:ext uri="{FF2B5EF4-FFF2-40B4-BE49-F238E27FC236}">
                <a16:creationId xmlns:a16="http://schemas.microsoft.com/office/drawing/2014/main" id="{7EDAFFA9-7C50-3535-D494-2FECD3FEA8ED}"/>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6" name="ZoneTexte 15">
            <a:extLst>
              <a:ext uri="{FF2B5EF4-FFF2-40B4-BE49-F238E27FC236}">
                <a16:creationId xmlns:a16="http://schemas.microsoft.com/office/drawing/2014/main" id="{07274684-F532-ABC1-828D-5A0C36E9E2FA}"/>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510E058B-0F56-46E0-8AF5-9BF0F54BEFB7}"/>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4" name="Espace réservé du texte 5">
            <a:extLst>
              <a:ext uri="{FF2B5EF4-FFF2-40B4-BE49-F238E27FC236}">
                <a16:creationId xmlns:a16="http://schemas.microsoft.com/office/drawing/2014/main" id="{D977FAB7-A9B8-4B1E-1FD8-5036D2077868}"/>
              </a:ext>
            </a:extLst>
          </p:cNvPr>
          <p:cNvSpPr>
            <a:spLocks noGrp="1"/>
          </p:cNvSpPr>
          <p:nvPr>
            <p:ph type="body" sz="quarter" idx="19" hasCustomPrompt="1"/>
          </p:nvPr>
        </p:nvSpPr>
        <p:spPr>
          <a:xfrm>
            <a:off x="4652664" y="5710583"/>
            <a:ext cx="7178974" cy="332078"/>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sp>
        <p:nvSpPr>
          <p:cNvPr id="5" name="Espace réservé du texte 10">
            <a:extLst>
              <a:ext uri="{FF2B5EF4-FFF2-40B4-BE49-F238E27FC236}">
                <a16:creationId xmlns:a16="http://schemas.microsoft.com/office/drawing/2014/main" id="{A0A532A2-E09E-4BC8-1F78-EC02AA45A1B1}"/>
              </a:ext>
            </a:extLst>
          </p:cNvPr>
          <p:cNvSpPr>
            <a:spLocks noGrp="1"/>
          </p:cNvSpPr>
          <p:nvPr>
            <p:ph type="body" sz="quarter" idx="21" hasCustomPrompt="1"/>
          </p:nvPr>
        </p:nvSpPr>
        <p:spPr>
          <a:xfrm>
            <a:off x="4652664" y="1858588"/>
            <a:ext cx="7178974" cy="171864"/>
          </a:xfrm>
        </p:spPr>
        <p:txBody>
          <a:bodyPr anchor="b"/>
          <a:lstStyle>
            <a:lvl1pPr algn="ctr">
              <a:defRPr sz="1000" cap="all" baseline="0">
                <a:solidFill>
                  <a:srgbClr val="00323E">
                    <a:alpha val="70000"/>
                  </a:srgbClr>
                </a:solidFill>
              </a:defRPr>
            </a:lvl1pPr>
            <a:lvl2pPr algn="ctr">
              <a:defRPr sz="1000"/>
            </a:lvl2pPr>
            <a:lvl3pPr algn="ctr">
              <a:defRPr sz="700"/>
            </a:lvl3pPr>
            <a:lvl4pPr algn="ctr">
              <a:defRPr sz="700"/>
            </a:lvl4pPr>
            <a:lvl5pPr algn="ctr">
              <a:defRPr sz="700"/>
            </a:lvl5pPr>
          </a:lstStyle>
          <a:p>
            <a:pPr lvl="0"/>
            <a:r>
              <a:rPr lang="fr-FR"/>
              <a:t>Titre du graphique</a:t>
            </a:r>
          </a:p>
        </p:txBody>
      </p:sp>
    </p:spTree>
    <p:extLst>
      <p:ext uri="{BB962C8B-B14F-4D97-AF65-F5344CB8AC3E}">
        <p14:creationId xmlns:p14="http://schemas.microsoft.com/office/powerpoint/2010/main" val="193288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EXEMPLE">
    <p:spTree>
      <p:nvGrpSpPr>
        <p:cNvPr id="1" name=""/>
        <p:cNvGrpSpPr/>
        <p:nvPr/>
      </p:nvGrpSpPr>
      <p:grpSpPr>
        <a:xfrm>
          <a:off x="0" y="0"/>
          <a:ext cx="0" cy="0"/>
          <a:chOff x="0" y="0"/>
          <a:chExt cx="0" cy="0"/>
        </a:xfrm>
      </p:grpSpPr>
      <p:cxnSp>
        <p:nvCxnSpPr>
          <p:cNvPr id="18" name="Connecteur droit 17">
            <a:extLst>
              <a:ext uri="{FF2B5EF4-FFF2-40B4-BE49-F238E27FC236}">
                <a16:creationId xmlns:a16="http://schemas.microsoft.com/office/drawing/2014/main" id="{D40C3998-5D93-E43F-F8CD-9833FD17B144}"/>
              </a:ext>
            </a:extLst>
          </p:cNvPr>
          <p:cNvCxnSpPr>
            <a:cxnSpLocks/>
          </p:cNvCxnSpPr>
          <p:nvPr userDrawn="1"/>
        </p:nvCxnSpPr>
        <p:spPr>
          <a:xfrm>
            <a:off x="358775" y="1139993"/>
            <a:ext cx="11472862"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07972F4-3D79-95FB-D7C9-B7C0FB65568D}"/>
              </a:ext>
            </a:extLst>
          </p:cNvPr>
          <p:cNvSpPr/>
          <p:nvPr userDrawn="1"/>
        </p:nvSpPr>
        <p:spPr>
          <a:xfrm>
            <a:off x="9753599" y="1"/>
            <a:ext cx="2438401" cy="6857999"/>
          </a:xfrm>
          <a:prstGeom prst="rect">
            <a:avLst/>
          </a:prstGeom>
          <a:solidFill>
            <a:srgbClr val="CEE6EC"/>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34">
            <a:extLst>
              <a:ext uri="{FF2B5EF4-FFF2-40B4-BE49-F238E27FC236}">
                <a16:creationId xmlns:a16="http://schemas.microsoft.com/office/drawing/2014/main" id="{45020744-3DEA-78FA-A12E-7F7639E1C7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4733" y="1934885"/>
            <a:ext cx="2013343" cy="2627413"/>
          </a:xfrm>
          <a:prstGeom prst="rect">
            <a:avLst/>
          </a:prstGeom>
        </p:spPr>
      </p:pic>
      <p:sp>
        <p:nvSpPr>
          <p:cNvPr id="19" name="Rectangle 18">
            <a:extLst>
              <a:ext uri="{FF2B5EF4-FFF2-40B4-BE49-F238E27FC236}">
                <a16:creationId xmlns:a16="http://schemas.microsoft.com/office/drawing/2014/main" id="{52BA304D-9E3A-2A83-DC51-CA855466E969}"/>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Title 9">
            <a:extLst>
              <a:ext uri="{FF2B5EF4-FFF2-40B4-BE49-F238E27FC236}">
                <a16:creationId xmlns:a16="http://schemas.microsoft.com/office/drawing/2014/main" id="{7E6F381C-81EB-02A1-B7D4-BCC62E70513D}"/>
              </a:ext>
            </a:extLst>
          </p:cNvPr>
          <p:cNvSpPr>
            <a:spLocks noGrp="1"/>
          </p:cNvSpPr>
          <p:nvPr>
            <p:ph type="title" hasCustomPrompt="1"/>
          </p:nvPr>
        </p:nvSpPr>
        <p:spPr>
          <a:xfrm>
            <a:off x="358775" y="690990"/>
            <a:ext cx="9237046"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4" name="Text Placeholder 12">
            <a:extLst>
              <a:ext uri="{FF2B5EF4-FFF2-40B4-BE49-F238E27FC236}">
                <a16:creationId xmlns:a16="http://schemas.microsoft.com/office/drawing/2014/main" id="{E427BFF1-2AB1-65E5-B7A1-E9323761E29F}"/>
              </a:ext>
            </a:extLst>
          </p:cNvPr>
          <p:cNvSpPr>
            <a:spLocks noGrp="1"/>
          </p:cNvSpPr>
          <p:nvPr>
            <p:ph type="body" sz="quarter" idx="19" hasCustomPrompt="1"/>
          </p:nvPr>
        </p:nvSpPr>
        <p:spPr>
          <a:xfrm>
            <a:off x="358775" y="1294258"/>
            <a:ext cx="1063400" cy="360708"/>
          </a:xfrm>
          <a:solidFill>
            <a:schemeClr val="bg2">
              <a:lumMod val="20000"/>
              <a:lumOff val="80000"/>
            </a:schemeClr>
          </a:solidFill>
        </p:spPr>
        <p:txBody>
          <a:bodyPr anchor="ctr"/>
          <a:lstStyle>
            <a:lvl1pPr marL="0" algn="ctr" defTabSz="914400" rtl="0" eaLnBrk="1" latinLnBrk="0" hangingPunct="1">
              <a:defRPr lang="en-US" sz="1100" kern="1200" cap="all" spc="300" baseline="0" dirty="0" err="1"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en-US"/>
              <a:t>BEFESA</a:t>
            </a:r>
          </a:p>
        </p:txBody>
      </p:sp>
      <p:sp>
        <p:nvSpPr>
          <p:cNvPr id="57" name="Text Placeholder 12">
            <a:extLst>
              <a:ext uri="{FF2B5EF4-FFF2-40B4-BE49-F238E27FC236}">
                <a16:creationId xmlns:a16="http://schemas.microsoft.com/office/drawing/2014/main" id="{E91F22EB-6661-91F7-2AFE-0DF171F2089C}"/>
              </a:ext>
            </a:extLst>
          </p:cNvPr>
          <p:cNvSpPr>
            <a:spLocks noGrp="1"/>
          </p:cNvSpPr>
          <p:nvPr>
            <p:ph type="body" sz="quarter" idx="20" hasCustomPrompt="1"/>
          </p:nvPr>
        </p:nvSpPr>
        <p:spPr>
          <a:xfrm>
            <a:off x="1422174" y="1294258"/>
            <a:ext cx="3208091" cy="360707"/>
          </a:xfrm>
          <a:solidFill>
            <a:srgbClr val="1481A3"/>
          </a:solidFill>
        </p:spPr>
        <p:txBody>
          <a:bodyPr anchor="ctr"/>
          <a:lstStyle>
            <a:lvl1pPr marL="0" algn="ctr" defTabSz="914400" rtl="0" eaLnBrk="1" latinLnBrk="0" hangingPunct="1">
              <a:defRPr lang="en-US" sz="1100" kern="1200" spc="3"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Proin in ante </a:t>
            </a:r>
            <a:r>
              <a:rPr lang="en-US" err="1"/>
              <a:t>tincidunt</a:t>
            </a:r>
            <a:endParaRPr lang="en-US"/>
          </a:p>
        </p:txBody>
      </p:sp>
      <p:sp>
        <p:nvSpPr>
          <p:cNvPr id="51" name="Text Placeholder 12">
            <a:extLst>
              <a:ext uri="{FF2B5EF4-FFF2-40B4-BE49-F238E27FC236}">
                <a16:creationId xmlns:a16="http://schemas.microsoft.com/office/drawing/2014/main" id="{1E9981CE-3C22-48D5-D318-4A21DADCC962}"/>
              </a:ext>
            </a:extLst>
          </p:cNvPr>
          <p:cNvSpPr>
            <a:spLocks noGrp="1"/>
          </p:cNvSpPr>
          <p:nvPr>
            <p:ph type="body" sz="quarter" idx="16" hasCustomPrompt="1"/>
          </p:nvPr>
        </p:nvSpPr>
        <p:spPr>
          <a:xfrm>
            <a:off x="358775" y="2406886"/>
            <a:ext cx="4271491" cy="3311121"/>
          </a:xfrm>
        </p:spPr>
        <p:txBody>
          <a:bodyPr/>
          <a:lstStyle>
            <a:lvl1pPr marL="0" algn="l" defTabSz="914400" rtl="0" eaLnBrk="1" latinLnBrk="0" hangingPunct="1">
              <a:lnSpc>
                <a:spcPct val="100000"/>
              </a:lnSpc>
              <a:defRPr lang="en-US" sz="12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 vel </a:t>
            </a:r>
            <a:r>
              <a:rPr lang="en-US" err="1"/>
              <a:t>pellentesque</a:t>
            </a:r>
            <a:r>
              <a:rPr lang="en-US"/>
              <a:t> nisi. Maecenas </a:t>
            </a:r>
            <a:r>
              <a:rPr lang="en-US" err="1"/>
              <a:t>consectetur</a:t>
            </a:r>
            <a:r>
              <a:rPr lang="en-US"/>
              <a:t> </a:t>
            </a:r>
            <a:r>
              <a:rPr lang="en-US" err="1"/>
              <a:t>lectus</a:t>
            </a:r>
            <a:r>
              <a:rPr lang="en-US"/>
              <a:t> </a:t>
            </a:r>
            <a:r>
              <a:rPr lang="en-US" err="1"/>
              <a:t>congue</a:t>
            </a:r>
            <a:r>
              <a:rPr lang="en-US"/>
              <a:t> </a:t>
            </a:r>
            <a:r>
              <a:rPr lang="en-US" err="1"/>
              <a:t>nulla</a:t>
            </a:r>
            <a:r>
              <a:rPr lang="en-US"/>
              <a:t> </a:t>
            </a:r>
            <a:r>
              <a:rPr lang="en-US" err="1"/>
              <a:t>varius</a:t>
            </a:r>
            <a:r>
              <a:rPr lang="en-US"/>
              <a:t> </a:t>
            </a:r>
            <a:r>
              <a:rPr lang="en-US" err="1"/>
              <a:t>suscipit</a:t>
            </a:r>
            <a:r>
              <a:rPr lang="en-US"/>
              <a:t> at </a:t>
            </a:r>
            <a:r>
              <a:rPr lang="en-US" err="1"/>
              <a:t>ut</a:t>
            </a:r>
            <a:r>
              <a:rPr lang="en-US"/>
              <a:t> </a:t>
            </a:r>
            <a:r>
              <a:rPr lang="en-US" err="1"/>
              <a:t>orci</a:t>
            </a:r>
            <a:r>
              <a:rPr lang="en-US"/>
              <a:t>. Donec </a:t>
            </a:r>
            <a:r>
              <a:rPr lang="en-US" err="1"/>
              <a:t>iaculis</a:t>
            </a:r>
            <a:r>
              <a:rPr lang="en-US"/>
              <a:t> lorem ac </a:t>
            </a:r>
            <a:r>
              <a:rPr lang="en-US" err="1"/>
              <a:t>felis</a:t>
            </a:r>
            <a:r>
              <a:rPr lang="en-US"/>
              <a:t> </a:t>
            </a:r>
            <a:r>
              <a:rPr lang="en-US" err="1"/>
              <a:t>condimentum</a:t>
            </a:r>
            <a:r>
              <a:rPr lang="en-US"/>
              <a:t>, </a:t>
            </a:r>
            <a:r>
              <a:rPr lang="en-US" err="1"/>
              <a:t>ut</a:t>
            </a:r>
            <a:r>
              <a:rPr lang="en-US"/>
              <a:t> </a:t>
            </a:r>
            <a:r>
              <a:rPr lang="en-US" err="1"/>
              <a:t>aliquam</a:t>
            </a:r>
            <a:r>
              <a:rPr lang="en-US"/>
              <a:t> </a:t>
            </a:r>
            <a:r>
              <a:rPr lang="en-US" err="1"/>
              <a:t>metus</a:t>
            </a:r>
            <a:r>
              <a:rPr lang="en-US"/>
              <a:t> </a:t>
            </a:r>
            <a:r>
              <a:rPr lang="en-US" err="1"/>
              <a:t>accumsan</a:t>
            </a:r>
            <a:r>
              <a:rPr lang="en-US"/>
              <a:t>. Ut </a:t>
            </a:r>
            <a:r>
              <a:rPr lang="en-US" err="1"/>
              <a:t>ultricies</a:t>
            </a:r>
            <a:r>
              <a:rPr lang="en-US"/>
              <a:t> </a:t>
            </a:r>
            <a:r>
              <a:rPr lang="en-US" err="1"/>
              <a:t>scelerisque</a:t>
            </a:r>
            <a:r>
              <a:rPr lang="en-US"/>
              <a:t> </a:t>
            </a:r>
            <a:r>
              <a:rPr lang="en-US" err="1"/>
              <a:t>sapien</a:t>
            </a:r>
            <a:r>
              <a:rPr lang="en-US"/>
              <a:t> vitae </a:t>
            </a:r>
            <a:r>
              <a:rPr lang="en-US" err="1"/>
              <a:t>commodo</a:t>
            </a:r>
            <a:r>
              <a:rPr lang="en-US"/>
              <a:t>. Donec vel magna id </a:t>
            </a:r>
            <a:r>
              <a:rPr lang="en-US" err="1"/>
              <a:t>neque</a:t>
            </a:r>
            <a:r>
              <a:rPr lang="en-US"/>
              <a:t> </a:t>
            </a:r>
            <a:r>
              <a:rPr lang="en-US" err="1"/>
              <a:t>hendrerit</a:t>
            </a:r>
            <a:r>
              <a:rPr lang="en-US"/>
              <a:t> </a:t>
            </a:r>
            <a:r>
              <a:rPr lang="en-US" err="1"/>
              <a:t>facilisis</a:t>
            </a:r>
            <a:r>
              <a:rPr lang="en-US"/>
              <a:t>. Morbi pharetra </a:t>
            </a:r>
            <a:r>
              <a:rPr lang="en-US" err="1"/>
              <a:t>lacus</a:t>
            </a:r>
            <a:r>
              <a:rPr lang="en-US"/>
              <a:t> </a:t>
            </a:r>
            <a:r>
              <a:rPr lang="en-US" err="1"/>
              <a:t>viverra</a:t>
            </a:r>
            <a:r>
              <a:rPr lang="en-US"/>
              <a:t> </a:t>
            </a:r>
            <a:r>
              <a:rPr lang="en-US" err="1"/>
              <a:t>leo</a:t>
            </a:r>
            <a:r>
              <a:rPr lang="en-US"/>
              <a:t> porta </a:t>
            </a:r>
            <a:r>
              <a:rPr lang="en-US" err="1"/>
              <a:t>mollis</a:t>
            </a:r>
            <a:r>
              <a:rPr lang="en-US"/>
              <a:t>. Sed </a:t>
            </a:r>
            <a:r>
              <a:rPr lang="en-US" err="1"/>
              <a:t>finibus</a:t>
            </a:r>
            <a:r>
              <a:rPr lang="en-US"/>
              <a:t> lacinia </a:t>
            </a:r>
            <a:r>
              <a:rPr lang="en-US" err="1"/>
              <a:t>metus</a:t>
            </a:r>
            <a:r>
              <a:rPr lang="en-US"/>
              <a:t> id </a:t>
            </a:r>
            <a:r>
              <a:rPr lang="en-US" err="1"/>
              <a:t>rutrum</a:t>
            </a:r>
            <a:r>
              <a:rPr lang="en-US"/>
              <a:t>. Integer tempus </a:t>
            </a:r>
            <a:r>
              <a:rPr lang="en-US" err="1"/>
              <a:t>est</a:t>
            </a:r>
            <a:r>
              <a:rPr lang="en-US"/>
              <a:t> </a:t>
            </a:r>
            <a:r>
              <a:rPr lang="en-US" err="1"/>
              <a:t>eu</a:t>
            </a:r>
            <a:r>
              <a:rPr lang="en-US"/>
              <a:t> </a:t>
            </a:r>
            <a:r>
              <a:rPr lang="en-US" err="1"/>
              <a:t>augue</a:t>
            </a:r>
            <a:r>
              <a:rPr lang="en-US"/>
              <a:t> cursus </a:t>
            </a:r>
            <a:r>
              <a:rPr lang="en-US" err="1"/>
              <a:t>malesuada</a:t>
            </a:r>
            <a:r>
              <a:rPr lang="en-US"/>
              <a:t>. Donec </a:t>
            </a:r>
            <a:r>
              <a:rPr lang="en-US" err="1"/>
              <a:t>commodo</a:t>
            </a:r>
            <a:r>
              <a:rPr lang="en-US"/>
              <a:t> </a:t>
            </a:r>
            <a:r>
              <a:rPr lang="en-US" err="1"/>
              <a:t>sapien</a:t>
            </a:r>
            <a:r>
              <a:rPr lang="en-US"/>
              <a:t> ac </a:t>
            </a:r>
            <a:r>
              <a:rPr lang="en-US" err="1"/>
              <a:t>rhoncus</a:t>
            </a:r>
            <a:r>
              <a:rPr lang="en-US"/>
              <a:t> </a:t>
            </a:r>
            <a:r>
              <a:rPr lang="en-US" err="1"/>
              <a:t>egestas</a:t>
            </a:r>
            <a:r>
              <a:rPr lang="en-US"/>
              <a:t>. </a:t>
            </a:r>
            <a:r>
              <a:rPr lang="en-US" err="1"/>
              <a:t>Phasellus</a:t>
            </a:r>
            <a:r>
              <a:rPr lang="en-US"/>
              <a:t> </a:t>
            </a:r>
            <a:r>
              <a:rPr lang="en-US" err="1"/>
              <a:t>nec</a:t>
            </a:r>
            <a:r>
              <a:rPr lang="en-US"/>
              <a:t> </a:t>
            </a:r>
            <a:r>
              <a:rPr lang="en-US" err="1"/>
              <a:t>faucibus</a:t>
            </a:r>
            <a:r>
              <a:rPr lang="en-US"/>
              <a:t> </a:t>
            </a:r>
            <a:r>
              <a:rPr lang="en-US" err="1"/>
              <a:t>nibh</a:t>
            </a:r>
            <a:r>
              <a:rPr lang="en-US"/>
              <a:t>. Duis </a:t>
            </a:r>
            <a:r>
              <a:rPr lang="en-US" err="1"/>
              <a:t>ultrices</a:t>
            </a:r>
            <a:r>
              <a:rPr lang="en-US"/>
              <a:t> libero </a:t>
            </a:r>
            <a:r>
              <a:rPr lang="en-US" err="1"/>
              <a:t>ut</a:t>
            </a:r>
            <a:r>
              <a:rPr lang="en-US"/>
              <a:t> pulvinar convallis. 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a:t>
            </a:r>
            <a:r>
              <a:rPr lang="en-US" err="1"/>
              <a:t>curae</a:t>
            </a:r>
            <a:r>
              <a:rPr lang="en-US"/>
              <a:t>; </a:t>
            </a:r>
          </a:p>
        </p:txBody>
      </p:sp>
      <p:sp>
        <p:nvSpPr>
          <p:cNvPr id="53" name="Text Placeholder 12">
            <a:extLst>
              <a:ext uri="{FF2B5EF4-FFF2-40B4-BE49-F238E27FC236}">
                <a16:creationId xmlns:a16="http://schemas.microsoft.com/office/drawing/2014/main" id="{C107FCD3-1FF4-F960-C177-5079AA9AF727}"/>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52" name="Text Placeholder 12">
            <a:extLst>
              <a:ext uri="{FF2B5EF4-FFF2-40B4-BE49-F238E27FC236}">
                <a16:creationId xmlns:a16="http://schemas.microsoft.com/office/drawing/2014/main" id="{00F99913-C4F5-CF58-ABF0-180F67F056FA}"/>
              </a:ext>
            </a:extLst>
          </p:cNvPr>
          <p:cNvSpPr>
            <a:spLocks noGrp="1"/>
          </p:cNvSpPr>
          <p:nvPr>
            <p:ph type="body" sz="quarter" idx="17" hasCustomPrompt="1"/>
          </p:nvPr>
        </p:nvSpPr>
        <p:spPr>
          <a:xfrm>
            <a:off x="358775" y="1852088"/>
            <a:ext cx="4271491" cy="307777"/>
          </a:xfrm>
        </p:spPr>
        <p:txBody>
          <a:bodyPr anchor="b"/>
          <a:lstStyle>
            <a:lvl1pPr marL="0" algn="l" defTabSz="914400" rtl="0" eaLnBrk="1" latinLnBrk="0" hangingPunct="1">
              <a:defRPr lang="pt-BR" sz="1200" kern="1200" cap="all" spc="300" baseline="0" dirty="0" err="1"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pt-BR"/>
              <a:t>ETIAM VITAE URNA ID EROS BIBENDUM LUCTUS</a:t>
            </a:r>
          </a:p>
        </p:txBody>
      </p:sp>
      <p:sp>
        <p:nvSpPr>
          <p:cNvPr id="60" name="Text Placeholder 11">
            <a:extLst>
              <a:ext uri="{FF2B5EF4-FFF2-40B4-BE49-F238E27FC236}">
                <a16:creationId xmlns:a16="http://schemas.microsoft.com/office/drawing/2014/main" id="{1EAB3AB0-F492-D118-CCBC-3CFBF454235B}"/>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21" name="Graphique 20">
            <a:extLst>
              <a:ext uri="{FF2B5EF4-FFF2-40B4-BE49-F238E27FC236}">
                <a16:creationId xmlns:a16="http://schemas.microsoft.com/office/drawing/2014/main" id="{FC438824-2218-0D0B-42C5-DEAD2B943D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2990" y="6371756"/>
            <a:ext cx="1414853" cy="312758"/>
          </a:xfrm>
          <a:prstGeom prst="rect">
            <a:avLst/>
          </a:prstGeom>
        </p:spPr>
      </p:pic>
      <p:sp>
        <p:nvSpPr>
          <p:cNvPr id="23" name="Text Placeholder 12">
            <a:extLst>
              <a:ext uri="{FF2B5EF4-FFF2-40B4-BE49-F238E27FC236}">
                <a16:creationId xmlns:a16="http://schemas.microsoft.com/office/drawing/2014/main" id="{F574965B-F31B-BEAF-52E0-0CAC371BB816}"/>
              </a:ext>
            </a:extLst>
          </p:cNvPr>
          <p:cNvSpPr>
            <a:spLocks noGrp="1"/>
          </p:cNvSpPr>
          <p:nvPr>
            <p:ph type="body" sz="quarter" idx="21" hasCustomPrompt="1"/>
          </p:nvPr>
        </p:nvSpPr>
        <p:spPr>
          <a:xfrm>
            <a:off x="4851400" y="1654965"/>
            <a:ext cx="4902199" cy="2534431"/>
          </a:xfrm>
          <a:solidFill>
            <a:srgbClr val="F37A6E"/>
          </a:solidFill>
        </p:spPr>
        <p:txBody>
          <a:bodyPr lIns="360000" tIns="720000" rIns="360000" bIns="144000">
            <a:spAutoFit/>
          </a:bodyPr>
          <a:lstStyle>
            <a:lvl1pPr marL="0" algn="l" defTabSz="914400" rtl="0" eaLnBrk="1" latinLnBrk="0" hangingPunct="1">
              <a:lnSpc>
                <a:spcPct val="100000"/>
              </a:lnSpc>
              <a:defRPr lang="en-US" sz="1200" kern="1200" dirty="0" smtClean="0">
                <a:solidFill>
                  <a:schemeClr val="bg1"/>
                </a:solidFill>
                <a:latin typeface="Prompt Light" panose="00000400000000000000" pitchFamily="2" charset="-34"/>
                <a:ea typeface="+mn-ea"/>
                <a:cs typeface="Prompt Light" panose="00000400000000000000" pitchFamily="2" charset="-34"/>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alpha val="70000"/>
                  </a:schemeClr>
                </a:solidFill>
              </a:defRPr>
            </a:lvl6pPr>
            <a:lvl7pPr>
              <a:defRPr>
                <a:solidFill>
                  <a:schemeClr val="bg1">
                    <a:alpha val="50000"/>
                  </a:schemeClr>
                </a:solidFill>
              </a:defRPr>
            </a:lvl7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 vel </a:t>
            </a:r>
            <a:r>
              <a:rPr lang="en-US" err="1"/>
              <a:t>pellentesque</a:t>
            </a:r>
            <a:r>
              <a:rPr lang="en-US"/>
              <a:t> nisi. Maecenas </a:t>
            </a:r>
            <a:r>
              <a:rPr lang="en-US" err="1"/>
              <a:t>consectetur</a:t>
            </a:r>
            <a:r>
              <a:rPr lang="en-US"/>
              <a:t> </a:t>
            </a:r>
            <a:r>
              <a:rPr lang="en-US" err="1"/>
              <a:t>lectus</a:t>
            </a:r>
            <a:r>
              <a:rPr lang="en-US"/>
              <a:t> </a:t>
            </a:r>
            <a:r>
              <a:rPr lang="en-US" err="1"/>
              <a:t>congue</a:t>
            </a:r>
            <a:r>
              <a:rPr lang="en-US"/>
              <a:t> </a:t>
            </a:r>
            <a:r>
              <a:rPr lang="en-US" err="1"/>
              <a:t>nulla</a:t>
            </a:r>
            <a:r>
              <a:rPr lang="en-US"/>
              <a:t> </a:t>
            </a:r>
            <a:r>
              <a:rPr lang="en-US" err="1"/>
              <a:t>varius</a:t>
            </a:r>
            <a:r>
              <a:rPr lang="en-US"/>
              <a:t> </a:t>
            </a:r>
            <a:r>
              <a:rPr lang="en-US" err="1"/>
              <a:t>suscipit</a:t>
            </a:r>
            <a:r>
              <a:rPr lang="en-US"/>
              <a:t> at </a:t>
            </a:r>
            <a:r>
              <a:rPr lang="en-US" err="1"/>
              <a:t>ut</a:t>
            </a:r>
            <a:r>
              <a:rPr lang="en-US"/>
              <a:t> </a:t>
            </a:r>
            <a:r>
              <a:rPr lang="en-US" err="1"/>
              <a:t>orci</a:t>
            </a:r>
            <a:r>
              <a:rPr lang="en-US"/>
              <a:t>. Donec </a:t>
            </a:r>
            <a:r>
              <a:rPr lang="en-US" err="1"/>
              <a:t>iaculis</a:t>
            </a:r>
            <a:r>
              <a:rPr lang="en-US"/>
              <a:t> lorem ac </a:t>
            </a:r>
            <a:r>
              <a:rPr lang="en-US" err="1"/>
              <a:t>felis</a:t>
            </a:r>
            <a:r>
              <a:rPr lang="en-US"/>
              <a:t> </a:t>
            </a:r>
            <a:r>
              <a:rPr lang="en-US" err="1"/>
              <a:t>condimentum</a:t>
            </a:r>
            <a:r>
              <a:rPr lang="en-US"/>
              <a:t>, </a:t>
            </a:r>
            <a:r>
              <a:rPr lang="en-US" err="1"/>
              <a:t>ut</a:t>
            </a:r>
            <a:r>
              <a:rPr lang="en-US"/>
              <a:t> </a:t>
            </a:r>
            <a:r>
              <a:rPr lang="en-US" err="1"/>
              <a:t>aliquam</a:t>
            </a:r>
            <a:r>
              <a:rPr lang="en-US"/>
              <a:t> </a:t>
            </a:r>
            <a:r>
              <a:rPr lang="en-US" err="1"/>
              <a:t>metus</a:t>
            </a:r>
            <a:r>
              <a:rPr lang="en-US"/>
              <a:t> </a:t>
            </a:r>
            <a:r>
              <a:rPr lang="en-US" err="1"/>
              <a:t>accumsan</a:t>
            </a:r>
            <a:r>
              <a:rPr lang="en-US"/>
              <a:t>. Ut </a:t>
            </a:r>
            <a:r>
              <a:rPr lang="en-US" err="1"/>
              <a:t>ultricies</a:t>
            </a:r>
            <a:r>
              <a:rPr lang="en-US"/>
              <a:t> </a:t>
            </a:r>
            <a:r>
              <a:rPr lang="en-US" err="1"/>
              <a:t>scelerisque</a:t>
            </a:r>
            <a:r>
              <a:rPr lang="en-US"/>
              <a:t> </a:t>
            </a:r>
            <a:r>
              <a:rPr lang="en-US" err="1"/>
              <a:t>sapien</a:t>
            </a:r>
            <a:r>
              <a:rPr lang="en-US"/>
              <a:t> vitae </a:t>
            </a:r>
            <a:r>
              <a:rPr lang="en-US" err="1"/>
              <a:t>commodo</a:t>
            </a:r>
            <a:r>
              <a:rPr lang="en-US"/>
              <a:t>. Donec vel magna id </a:t>
            </a:r>
            <a:r>
              <a:rPr lang="en-US" err="1"/>
              <a:t>neque</a:t>
            </a:r>
            <a:r>
              <a:rPr lang="en-US"/>
              <a:t> </a:t>
            </a:r>
            <a:r>
              <a:rPr lang="en-US" err="1"/>
              <a:t>hendrerit</a:t>
            </a:r>
            <a:r>
              <a:rPr lang="en-US"/>
              <a:t> </a:t>
            </a:r>
            <a:r>
              <a:rPr lang="en-US" err="1"/>
              <a:t>facilisis</a:t>
            </a:r>
            <a:r>
              <a:rPr lang="en-US"/>
              <a:t>. Morbi pharetra </a:t>
            </a:r>
            <a:r>
              <a:rPr lang="en-US" err="1"/>
              <a:t>lacus</a:t>
            </a:r>
            <a:r>
              <a:rPr lang="en-US"/>
              <a:t> </a:t>
            </a:r>
            <a:r>
              <a:rPr lang="en-US" err="1"/>
              <a:t>viverra</a:t>
            </a:r>
            <a:r>
              <a:rPr lang="en-US"/>
              <a:t> </a:t>
            </a:r>
            <a:r>
              <a:rPr lang="en-US" err="1"/>
              <a:t>leo</a:t>
            </a:r>
            <a:r>
              <a:rPr lang="en-US"/>
              <a:t> porta </a:t>
            </a:r>
            <a:r>
              <a:rPr lang="en-US" err="1"/>
              <a:t>mollis</a:t>
            </a:r>
            <a:r>
              <a:rPr lang="en-US"/>
              <a:t>. Sed </a:t>
            </a:r>
            <a:r>
              <a:rPr lang="en-US" err="1"/>
              <a:t>finibus</a:t>
            </a:r>
            <a:r>
              <a:rPr lang="en-US"/>
              <a:t> lacinia </a:t>
            </a:r>
            <a:r>
              <a:rPr lang="en-US" err="1"/>
              <a:t>metus</a:t>
            </a:r>
            <a:r>
              <a:rPr lang="en-US"/>
              <a:t> id </a:t>
            </a:r>
            <a:r>
              <a:rPr lang="en-US" err="1"/>
              <a:t>rutrum</a:t>
            </a:r>
            <a:r>
              <a:rPr lang="en-US"/>
              <a:t>. Integer tempus </a:t>
            </a:r>
            <a:r>
              <a:rPr lang="en-US" err="1"/>
              <a:t>est</a:t>
            </a:r>
            <a:r>
              <a:rPr lang="en-US"/>
              <a:t> </a:t>
            </a:r>
            <a:r>
              <a:rPr lang="en-US" err="1"/>
              <a:t>eu</a:t>
            </a:r>
            <a:r>
              <a:rPr lang="en-US"/>
              <a:t> </a:t>
            </a:r>
            <a:r>
              <a:rPr lang="en-US" err="1"/>
              <a:t>augue</a:t>
            </a:r>
            <a:r>
              <a:rPr lang="en-US"/>
              <a:t> cursus </a:t>
            </a:r>
            <a:r>
              <a:rPr lang="en-US" err="1"/>
              <a:t>malesuada</a:t>
            </a:r>
            <a:r>
              <a:rPr lang="en-US"/>
              <a:t>. </a:t>
            </a:r>
          </a:p>
        </p:txBody>
      </p:sp>
      <p:sp>
        <p:nvSpPr>
          <p:cNvPr id="24" name="Text Placeholder 12">
            <a:extLst>
              <a:ext uri="{FF2B5EF4-FFF2-40B4-BE49-F238E27FC236}">
                <a16:creationId xmlns:a16="http://schemas.microsoft.com/office/drawing/2014/main" id="{BB75CF54-33DA-8B9D-CB38-298643A22962}"/>
              </a:ext>
            </a:extLst>
          </p:cNvPr>
          <p:cNvSpPr>
            <a:spLocks noGrp="1"/>
          </p:cNvSpPr>
          <p:nvPr>
            <p:ph type="body" sz="quarter" idx="22" hasCustomPrompt="1"/>
          </p:nvPr>
        </p:nvSpPr>
        <p:spPr>
          <a:xfrm>
            <a:off x="4851400" y="1852088"/>
            <a:ext cx="4902199" cy="307777"/>
          </a:xfrm>
        </p:spPr>
        <p:txBody>
          <a:bodyPr lIns="360000" rIns="360000" anchor="b"/>
          <a:lstStyle>
            <a:lvl1pPr marL="0" algn="l" defTabSz="914400" rtl="0" eaLnBrk="1" latinLnBrk="0" hangingPunct="1">
              <a:defRPr lang="pt-BR" sz="120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pt-BR"/>
              <a:t>ETIAM VITAE URNA ID EROS BIBENDUM LUCTUS</a:t>
            </a:r>
          </a:p>
        </p:txBody>
      </p:sp>
      <p:sp>
        <p:nvSpPr>
          <p:cNvPr id="26" name="Text Placeholder 12">
            <a:extLst>
              <a:ext uri="{FF2B5EF4-FFF2-40B4-BE49-F238E27FC236}">
                <a16:creationId xmlns:a16="http://schemas.microsoft.com/office/drawing/2014/main" id="{FB423CD3-4C3F-47F2-7E6D-97C265EA9780}"/>
              </a:ext>
            </a:extLst>
          </p:cNvPr>
          <p:cNvSpPr>
            <a:spLocks noGrp="1"/>
          </p:cNvSpPr>
          <p:nvPr>
            <p:ph type="body" sz="quarter" idx="23" hasCustomPrompt="1"/>
          </p:nvPr>
        </p:nvSpPr>
        <p:spPr>
          <a:xfrm>
            <a:off x="4851400" y="4188546"/>
            <a:ext cx="4902199" cy="1529461"/>
          </a:xfrm>
        </p:spPr>
        <p:txBody>
          <a:bodyPr lIns="360000" tIns="144000" rIns="360000"/>
          <a:lstStyle>
            <a:lvl1pPr marL="0" algn="l" defTabSz="914400" rtl="0" eaLnBrk="1" latinLnBrk="0" hangingPunct="1">
              <a:defRPr lang="pt-BR" sz="1000" kern="1200" cap="all" spc="300" baseline="0" dirty="0" err="1"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pt-BR"/>
              <a:t>ETIAM VITAE URNA ID EROS BIBENDUM LUCTUS</a:t>
            </a:r>
          </a:p>
        </p:txBody>
      </p:sp>
      <p:sp>
        <p:nvSpPr>
          <p:cNvPr id="27" name="ZoneTexte 26">
            <a:extLst>
              <a:ext uri="{FF2B5EF4-FFF2-40B4-BE49-F238E27FC236}">
                <a16:creationId xmlns:a16="http://schemas.microsoft.com/office/drawing/2014/main" id="{F524A160-82A8-5AC3-DF36-95C1AE8C63D0}"/>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pic>
        <p:nvPicPr>
          <p:cNvPr id="5" name="Picture Placeholder 23">
            <a:extLst>
              <a:ext uri="{FF2B5EF4-FFF2-40B4-BE49-F238E27FC236}">
                <a16:creationId xmlns:a16="http://schemas.microsoft.com/office/drawing/2014/main" id="{D9D25F04-D5BE-0E11-98DF-91A43E3AB3E1}"/>
              </a:ext>
            </a:extLst>
          </p:cNvPr>
          <p:cNvPicPr>
            <a:picLocks noChangeAspect="1"/>
          </p:cNvPicPr>
          <p:nvPr userDrawn="1"/>
        </p:nvPicPr>
        <p:blipFill rotWithShape="1">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rcRect l="-1592" r="-1592"/>
          <a:stretch/>
        </p:blipFill>
        <p:spPr>
          <a:xfrm>
            <a:off x="9974263" y="2278063"/>
            <a:ext cx="1895475" cy="2212975"/>
          </a:xfrm>
          <a:prstGeom prst="rect">
            <a:avLst/>
          </a:prstGeom>
        </p:spPr>
      </p:pic>
    </p:spTree>
    <p:extLst>
      <p:ext uri="{BB962C8B-B14F-4D97-AF65-F5344CB8AC3E}">
        <p14:creationId xmlns:p14="http://schemas.microsoft.com/office/powerpoint/2010/main" val="163254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 BLOC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 name="Rectangle 1">
            <a:extLst>
              <a:ext uri="{FF2B5EF4-FFF2-40B4-BE49-F238E27FC236}">
                <a16:creationId xmlns:a16="http://schemas.microsoft.com/office/drawing/2014/main" id="{6E0DF97B-3DA4-316B-5AAE-BACA8B08E867}"/>
              </a:ext>
            </a:extLst>
          </p:cNvPr>
          <p:cNvSpPr/>
          <p:nvPr userDrawn="1"/>
        </p:nvSpPr>
        <p:spPr>
          <a:xfrm>
            <a:off x="0" y="2790825"/>
            <a:ext cx="12192000" cy="20795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41">
            <a:extLst>
              <a:ext uri="{FF2B5EF4-FFF2-40B4-BE49-F238E27FC236}">
                <a16:creationId xmlns:a16="http://schemas.microsoft.com/office/drawing/2014/main" id="{BE51F4FA-2B82-80FF-7E45-460B5334C857}"/>
              </a:ext>
            </a:extLst>
          </p:cNvPr>
          <p:cNvSpPr>
            <a:spLocks noGrp="1"/>
          </p:cNvSpPr>
          <p:nvPr>
            <p:ph type="body" sz="quarter" idx="19"/>
          </p:nvPr>
        </p:nvSpPr>
        <p:spPr>
          <a:xfrm>
            <a:off x="358775" y="2212174"/>
            <a:ext cx="3721100" cy="3236897"/>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5" name="Espace réservé du graphique SmartArt 45">
            <a:extLst>
              <a:ext uri="{FF2B5EF4-FFF2-40B4-BE49-F238E27FC236}">
                <a16:creationId xmlns:a16="http://schemas.microsoft.com/office/drawing/2014/main" id="{839C123C-2AAC-D641-54B8-193FCE2D1395}"/>
              </a:ext>
            </a:extLst>
          </p:cNvPr>
          <p:cNvSpPr>
            <a:spLocks noGrp="1"/>
          </p:cNvSpPr>
          <p:nvPr>
            <p:ph type="dgm" sz="quarter" idx="20" hasCustomPrompt="1"/>
          </p:nvPr>
        </p:nvSpPr>
        <p:spPr>
          <a:xfrm>
            <a:off x="981076" y="4096524"/>
            <a:ext cx="2476499" cy="3600"/>
          </a:xfrm>
          <a:solidFill>
            <a:schemeClr val="bg1"/>
          </a:solidFill>
        </p:spPr>
        <p:txBody>
          <a:bodyPr/>
          <a:lstStyle/>
          <a:p>
            <a:r>
              <a:rPr lang="fr-FR"/>
              <a:t> </a:t>
            </a:r>
          </a:p>
        </p:txBody>
      </p:sp>
      <p:sp>
        <p:nvSpPr>
          <p:cNvPr id="6" name="Espace réservé du texte 48">
            <a:extLst>
              <a:ext uri="{FF2B5EF4-FFF2-40B4-BE49-F238E27FC236}">
                <a16:creationId xmlns:a16="http://schemas.microsoft.com/office/drawing/2014/main" id="{AD0FBBE5-779C-925C-CC04-C1A37CDE72D0}"/>
              </a:ext>
            </a:extLst>
          </p:cNvPr>
          <p:cNvSpPr>
            <a:spLocks noGrp="1"/>
          </p:cNvSpPr>
          <p:nvPr>
            <p:ph type="body" sz="quarter" idx="21"/>
          </p:nvPr>
        </p:nvSpPr>
        <p:spPr>
          <a:xfrm>
            <a:off x="375583" y="3448431"/>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14" name="Espace réservé pour une image  50">
            <a:extLst>
              <a:ext uri="{FF2B5EF4-FFF2-40B4-BE49-F238E27FC236}">
                <a16:creationId xmlns:a16="http://schemas.microsoft.com/office/drawing/2014/main" id="{D10C1BDC-CF65-C6C6-29F6-1FA55C18C886}"/>
              </a:ext>
            </a:extLst>
          </p:cNvPr>
          <p:cNvSpPr>
            <a:spLocks noGrp="1"/>
          </p:cNvSpPr>
          <p:nvPr>
            <p:ph type="pic" sz="quarter" idx="22"/>
          </p:nvPr>
        </p:nvSpPr>
        <p:spPr>
          <a:xfrm>
            <a:off x="1572285" y="2212177"/>
            <a:ext cx="1294080" cy="1294080"/>
          </a:xfrm>
        </p:spPr>
        <p:txBody>
          <a:bodyPr/>
          <a:lstStyle>
            <a:lvl1pPr>
              <a:defRPr sz="800">
                <a:solidFill>
                  <a:schemeClr val="bg1"/>
                </a:solidFill>
              </a:defRPr>
            </a:lvl1pPr>
          </a:lstStyle>
          <a:p>
            <a:r>
              <a:rPr lang="fr-FR"/>
              <a:t>Cliquez sur l'icône pour ajouter une image</a:t>
            </a:r>
          </a:p>
        </p:txBody>
      </p:sp>
      <p:sp>
        <p:nvSpPr>
          <p:cNvPr id="15" name="Espace réservé du texte 41">
            <a:extLst>
              <a:ext uri="{FF2B5EF4-FFF2-40B4-BE49-F238E27FC236}">
                <a16:creationId xmlns:a16="http://schemas.microsoft.com/office/drawing/2014/main" id="{6776FC1B-B3BC-846F-8B47-F41E94BE6E7E}"/>
              </a:ext>
            </a:extLst>
          </p:cNvPr>
          <p:cNvSpPr>
            <a:spLocks noGrp="1"/>
          </p:cNvSpPr>
          <p:nvPr>
            <p:ph type="body" sz="quarter" idx="23"/>
          </p:nvPr>
        </p:nvSpPr>
        <p:spPr>
          <a:xfrm>
            <a:off x="4246563" y="2212174"/>
            <a:ext cx="3721100" cy="3236897"/>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16" name="Espace réservé du graphique SmartArt 45">
            <a:extLst>
              <a:ext uri="{FF2B5EF4-FFF2-40B4-BE49-F238E27FC236}">
                <a16:creationId xmlns:a16="http://schemas.microsoft.com/office/drawing/2014/main" id="{EF5245AD-9530-DC0B-902D-D9639F0130C2}"/>
              </a:ext>
            </a:extLst>
          </p:cNvPr>
          <p:cNvSpPr>
            <a:spLocks noGrp="1"/>
          </p:cNvSpPr>
          <p:nvPr>
            <p:ph type="dgm" sz="quarter" idx="24" hasCustomPrompt="1"/>
          </p:nvPr>
        </p:nvSpPr>
        <p:spPr>
          <a:xfrm>
            <a:off x="4868864" y="4096524"/>
            <a:ext cx="2476499" cy="3600"/>
          </a:xfrm>
          <a:solidFill>
            <a:schemeClr val="bg1"/>
          </a:solidFill>
        </p:spPr>
        <p:txBody>
          <a:bodyPr/>
          <a:lstStyle/>
          <a:p>
            <a:r>
              <a:rPr lang="fr-FR"/>
              <a:t> </a:t>
            </a:r>
          </a:p>
        </p:txBody>
      </p:sp>
      <p:sp>
        <p:nvSpPr>
          <p:cNvPr id="17" name="Espace réservé du texte 48">
            <a:extLst>
              <a:ext uri="{FF2B5EF4-FFF2-40B4-BE49-F238E27FC236}">
                <a16:creationId xmlns:a16="http://schemas.microsoft.com/office/drawing/2014/main" id="{4CC01BF6-EEAE-1997-DE70-7A8713BBD9C0}"/>
              </a:ext>
            </a:extLst>
          </p:cNvPr>
          <p:cNvSpPr>
            <a:spLocks noGrp="1"/>
          </p:cNvSpPr>
          <p:nvPr>
            <p:ph type="body" sz="quarter" idx="25"/>
          </p:nvPr>
        </p:nvSpPr>
        <p:spPr>
          <a:xfrm>
            <a:off x="4263371" y="3448431"/>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18" name="Espace réservé pour une image  50">
            <a:extLst>
              <a:ext uri="{FF2B5EF4-FFF2-40B4-BE49-F238E27FC236}">
                <a16:creationId xmlns:a16="http://schemas.microsoft.com/office/drawing/2014/main" id="{0DFCE754-6513-C3FF-D649-D97071E8DC94}"/>
              </a:ext>
            </a:extLst>
          </p:cNvPr>
          <p:cNvSpPr>
            <a:spLocks noGrp="1"/>
          </p:cNvSpPr>
          <p:nvPr>
            <p:ph type="pic" sz="quarter" idx="26"/>
          </p:nvPr>
        </p:nvSpPr>
        <p:spPr>
          <a:xfrm>
            <a:off x="5460073" y="2212177"/>
            <a:ext cx="1294080" cy="1294080"/>
          </a:xfrm>
        </p:spPr>
        <p:txBody>
          <a:bodyPr/>
          <a:lstStyle>
            <a:lvl1pPr>
              <a:defRPr sz="800">
                <a:solidFill>
                  <a:schemeClr val="bg1"/>
                </a:solidFill>
              </a:defRPr>
            </a:lvl1pPr>
          </a:lstStyle>
          <a:p>
            <a:r>
              <a:rPr lang="fr-FR"/>
              <a:t>Cliquez sur l'icône pour ajouter une image</a:t>
            </a:r>
          </a:p>
        </p:txBody>
      </p:sp>
      <p:sp>
        <p:nvSpPr>
          <p:cNvPr id="19" name="Espace réservé du texte 41">
            <a:extLst>
              <a:ext uri="{FF2B5EF4-FFF2-40B4-BE49-F238E27FC236}">
                <a16:creationId xmlns:a16="http://schemas.microsoft.com/office/drawing/2014/main" id="{57B8640E-65F3-4779-6F9B-5E84B568E303}"/>
              </a:ext>
            </a:extLst>
          </p:cNvPr>
          <p:cNvSpPr>
            <a:spLocks noGrp="1"/>
          </p:cNvSpPr>
          <p:nvPr>
            <p:ph type="body" sz="quarter" idx="27"/>
          </p:nvPr>
        </p:nvSpPr>
        <p:spPr>
          <a:xfrm>
            <a:off x="8114402" y="2212174"/>
            <a:ext cx="3721100" cy="3236897"/>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20" name="Espace réservé du graphique SmartArt 45">
            <a:extLst>
              <a:ext uri="{FF2B5EF4-FFF2-40B4-BE49-F238E27FC236}">
                <a16:creationId xmlns:a16="http://schemas.microsoft.com/office/drawing/2014/main" id="{E9AFC18D-5C07-EA0C-7305-9BEA26AA6AA4}"/>
              </a:ext>
            </a:extLst>
          </p:cNvPr>
          <p:cNvSpPr>
            <a:spLocks noGrp="1"/>
          </p:cNvSpPr>
          <p:nvPr>
            <p:ph type="dgm" sz="quarter" idx="28" hasCustomPrompt="1"/>
          </p:nvPr>
        </p:nvSpPr>
        <p:spPr>
          <a:xfrm>
            <a:off x="8736703" y="4096524"/>
            <a:ext cx="2476499" cy="3600"/>
          </a:xfrm>
          <a:solidFill>
            <a:schemeClr val="bg1"/>
          </a:solidFill>
        </p:spPr>
        <p:txBody>
          <a:bodyPr/>
          <a:lstStyle/>
          <a:p>
            <a:r>
              <a:rPr lang="fr-FR"/>
              <a:t> </a:t>
            </a:r>
          </a:p>
        </p:txBody>
      </p:sp>
      <p:sp>
        <p:nvSpPr>
          <p:cNvPr id="21" name="Espace réservé du texte 48">
            <a:extLst>
              <a:ext uri="{FF2B5EF4-FFF2-40B4-BE49-F238E27FC236}">
                <a16:creationId xmlns:a16="http://schemas.microsoft.com/office/drawing/2014/main" id="{F63D5D6F-FE47-A5C3-FBD4-CE32F5644171}"/>
              </a:ext>
            </a:extLst>
          </p:cNvPr>
          <p:cNvSpPr>
            <a:spLocks noGrp="1"/>
          </p:cNvSpPr>
          <p:nvPr>
            <p:ph type="body" sz="quarter" idx="29"/>
          </p:nvPr>
        </p:nvSpPr>
        <p:spPr>
          <a:xfrm>
            <a:off x="8131210" y="3448431"/>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22" name="Espace réservé pour une image  50">
            <a:extLst>
              <a:ext uri="{FF2B5EF4-FFF2-40B4-BE49-F238E27FC236}">
                <a16:creationId xmlns:a16="http://schemas.microsoft.com/office/drawing/2014/main" id="{B5EE3191-F5AF-C8FA-1032-B82051FC7C4B}"/>
              </a:ext>
            </a:extLst>
          </p:cNvPr>
          <p:cNvSpPr>
            <a:spLocks noGrp="1"/>
          </p:cNvSpPr>
          <p:nvPr>
            <p:ph type="pic" sz="quarter" idx="30"/>
          </p:nvPr>
        </p:nvSpPr>
        <p:spPr>
          <a:xfrm>
            <a:off x="9327912" y="2212177"/>
            <a:ext cx="1294080" cy="1294080"/>
          </a:xfrm>
        </p:spPr>
        <p:txBody>
          <a:bodyPr/>
          <a:lstStyle>
            <a:lvl1pPr>
              <a:defRPr sz="800">
                <a:solidFill>
                  <a:schemeClr val="bg1"/>
                </a:solidFill>
              </a:defRPr>
            </a:lvl1pPr>
          </a:lstStyle>
          <a:p>
            <a:r>
              <a:rPr lang="fr-FR"/>
              <a:t>Cliquez sur l'icône pour ajouter une image</a:t>
            </a:r>
          </a:p>
        </p:txBody>
      </p:sp>
    </p:spTree>
    <p:extLst>
      <p:ext uri="{BB962C8B-B14F-4D97-AF65-F5344CB8AC3E}">
        <p14:creationId xmlns:p14="http://schemas.microsoft.com/office/powerpoint/2010/main" val="174873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 RAIS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3" name="Rectangle 22">
            <a:extLst>
              <a:ext uri="{FF2B5EF4-FFF2-40B4-BE49-F238E27FC236}">
                <a16:creationId xmlns:a16="http://schemas.microsoft.com/office/drawing/2014/main" id="{401FA879-406D-5AE9-C911-45BF8E525299}"/>
              </a:ext>
            </a:extLst>
          </p:cNvPr>
          <p:cNvSpPr/>
          <p:nvPr userDrawn="1"/>
        </p:nvSpPr>
        <p:spPr>
          <a:xfrm>
            <a:off x="0" y="1658035"/>
            <a:ext cx="12192000" cy="8970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C4F54599-F697-3DCC-308F-BC5F38C4F3B3}"/>
              </a:ext>
            </a:extLst>
          </p:cNvPr>
          <p:cNvSpPr/>
          <p:nvPr userDrawn="1"/>
        </p:nvSpPr>
        <p:spPr>
          <a:xfrm>
            <a:off x="358774"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pour une image  50">
            <a:extLst>
              <a:ext uri="{FF2B5EF4-FFF2-40B4-BE49-F238E27FC236}">
                <a16:creationId xmlns:a16="http://schemas.microsoft.com/office/drawing/2014/main" id="{92BD8486-1A2B-8164-E16B-F59A8BBF23B1}"/>
              </a:ext>
            </a:extLst>
          </p:cNvPr>
          <p:cNvSpPr>
            <a:spLocks noGrp="1"/>
          </p:cNvSpPr>
          <p:nvPr>
            <p:ph type="pic" sz="quarter" idx="22"/>
          </p:nvPr>
        </p:nvSpPr>
        <p:spPr>
          <a:xfrm>
            <a:off x="375684" y="1578676"/>
            <a:ext cx="1060450" cy="1060450"/>
          </a:xfrm>
        </p:spPr>
        <p:txBody>
          <a:bodyPr/>
          <a:lstStyle>
            <a:lvl1pPr>
              <a:defRPr sz="800">
                <a:solidFill>
                  <a:schemeClr val="bg1"/>
                </a:solidFill>
              </a:defRPr>
            </a:lvl1pPr>
          </a:lstStyle>
          <a:p>
            <a:r>
              <a:rPr lang="fr-FR"/>
              <a:t>Cliquez sur l'icône pour ajouter une image</a:t>
            </a:r>
          </a:p>
        </p:txBody>
      </p:sp>
      <p:sp>
        <p:nvSpPr>
          <p:cNvPr id="28" name="Espace réservé du texte 48">
            <a:extLst>
              <a:ext uri="{FF2B5EF4-FFF2-40B4-BE49-F238E27FC236}">
                <a16:creationId xmlns:a16="http://schemas.microsoft.com/office/drawing/2014/main" id="{ADD024F6-0390-17A7-74A2-CBA1D0F4F040}"/>
              </a:ext>
            </a:extLst>
          </p:cNvPr>
          <p:cNvSpPr>
            <a:spLocks noGrp="1"/>
          </p:cNvSpPr>
          <p:nvPr>
            <p:ph type="body" sz="quarter" idx="21"/>
          </p:nvPr>
        </p:nvSpPr>
        <p:spPr>
          <a:xfrm>
            <a:off x="1572285" y="1573186"/>
            <a:ext cx="2507590" cy="1060449"/>
          </a:xfrm>
        </p:spPr>
        <p:txBody>
          <a:bodyPr lIns="180000" rIns="180000" anchor="ctr"/>
          <a:lstStyle>
            <a:lvl1pPr algn="l">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0" name="Espace réservé du texte 29">
            <a:extLst>
              <a:ext uri="{FF2B5EF4-FFF2-40B4-BE49-F238E27FC236}">
                <a16:creationId xmlns:a16="http://schemas.microsoft.com/office/drawing/2014/main" id="{313873B9-FCCE-FE50-46F3-6C943BEE3DA9}"/>
              </a:ext>
            </a:extLst>
          </p:cNvPr>
          <p:cNvSpPr>
            <a:spLocks noGrp="1"/>
          </p:cNvSpPr>
          <p:nvPr>
            <p:ph type="body" sz="quarter" idx="23"/>
          </p:nvPr>
        </p:nvSpPr>
        <p:spPr>
          <a:xfrm>
            <a:off x="358773" y="2949092"/>
            <a:ext cx="3721101" cy="1531940"/>
          </a:xfrm>
          <a:solidFill>
            <a:schemeClr val="bg1">
              <a:lumMod val="95000"/>
            </a:schemeClr>
          </a:solidFill>
        </p:spPr>
        <p:txBody>
          <a:bodyPr lIns="72000" tIns="72000" rIns="72000" bIns="7200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1" name="Espace réservé du texte 29">
            <a:extLst>
              <a:ext uri="{FF2B5EF4-FFF2-40B4-BE49-F238E27FC236}">
                <a16:creationId xmlns:a16="http://schemas.microsoft.com/office/drawing/2014/main" id="{2B333A0B-CCC7-6647-2A61-43B57ADA2361}"/>
              </a:ext>
            </a:extLst>
          </p:cNvPr>
          <p:cNvSpPr>
            <a:spLocks noGrp="1"/>
          </p:cNvSpPr>
          <p:nvPr>
            <p:ph type="body" sz="quarter" idx="24"/>
          </p:nvPr>
        </p:nvSpPr>
        <p:spPr>
          <a:xfrm>
            <a:off x="358773" y="4652725"/>
            <a:ext cx="3721101" cy="1125675"/>
          </a:xfrm>
          <a:noFill/>
        </p:spPr>
        <p:txBody>
          <a:bodyPr lIns="72000" tIns="72000" rIns="72000" bIns="72000">
            <a:spAutoFit/>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2" name="Rectangle 31">
            <a:extLst>
              <a:ext uri="{FF2B5EF4-FFF2-40B4-BE49-F238E27FC236}">
                <a16:creationId xmlns:a16="http://schemas.microsoft.com/office/drawing/2014/main" id="{D2243967-66FC-F26A-76B2-1EA3A8621F36}"/>
              </a:ext>
            </a:extLst>
          </p:cNvPr>
          <p:cNvSpPr/>
          <p:nvPr userDrawn="1"/>
        </p:nvSpPr>
        <p:spPr>
          <a:xfrm>
            <a:off x="4235450"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space réservé pour une image  50">
            <a:extLst>
              <a:ext uri="{FF2B5EF4-FFF2-40B4-BE49-F238E27FC236}">
                <a16:creationId xmlns:a16="http://schemas.microsoft.com/office/drawing/2014/main" id="{ED2869CF-179B-EC9D-69AA-6E32529EA557}"/>
              </a:ext>
            </a:extLst>
          </p:cNvPr>
          <p:cNvSpPr>
            <a:spLocks noGrp="1"/>
          </p:cNvSpPr>
          <p:nvPr>
            <p:ph type="pic" sz="quarter" idx="25"/>
          </p:nvPr>
        </p:nvSpPr>
        <p:spPr>
          <a:xfrm>
            <a:off x="4252360" y="1578676"/>
            <a:ext cx="1060450" cy="1060450"/>
          </a:xfrm>
        </p:spPr>
        <p:txBody>
          <a:bodyPr/>
          <a:lstStyle>
            <a:lvl1pPr>
              <a:defRPr sz="800">
                <a:solidFill>
                  <a:schemeClr val="bg1"/>
                </a:solidFill>
              </a:defRPr>
            </a:lvl1pPr>
          </a:lstStyle>
          <a:p>
            <a:r>
              <a:rPr lang="fr-FR"/>
              <a:t>Cliquez sur l'icône pour ajouter une image</a:t>
            </a:r>
          </a:p>
        </p:txBody>
      </p:sp>
      <p:sp>
        <p:nvSpPr>
          <p:cNvPr id="34" name="Espace réservé du texte 48">
            <a:extLst>
              <a:ext uri="{FF2B5EF4-FFF2-40B4-BE49-F238E27FC236}">
                <a16:creationId xmlns:a16="http://schemas.microsoft.com/office/drawing/2014/main" id="{E4BA7AD6-746E-1F31-8444-4880F62260DC}"/>
              </a:ext>
            </a:extLst>
          </p:cNvPr>
          <p:cNvSpPr>
            <a:spLocks noGrp="1"/>
          </p:cNvSpPr>
          <p:nvPr>
            <p:ph type="body" sz="quarter" idx="26"/>
          </p:nvPr>
        </p:nvSpPr>
        <p:spPr>
          <a:xfrm>
            <a:off x="5448961" y="1573186"/>
            <a:ext cx="2507590" cy="1060449"/>
          </a:xfrm>
        </p:spPr>
        <p:txBody>
          <a:bodyPr lIns="180000" rIns="180000" anchor="ctr"/>
          <a:lstStyle>
            <a:lvl1pPr algn="l">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5" name="Espace réservé du texte 29">
            <a:extLst>
              <a:ext uri="{FF2B5EF4-FFF2-40B4-BE49-F238E27FC236}">
                <a16:creationId xmlns:a16="http://schemas.microsoft.com/office/drawing/2014/main" id="{BEC4E784-FCD8-F34B-D813-23C231DFA267}"/>
              </a:ext>
            </a:extLst>
          </p:cNvPr>
          <p:cNvSpPr>
            <a:spLocks noGrp="1"/>
          </p:cNvSpPr>
          <p:nvPr>
            <p:ph type="body" sz="quarter" idx="27"/>
          </p:nvPr>
        </p:nvSpPr>
        <p:spPr>
          <a:xfrm>
            <a:off x="4235449" y="2949092"/>
            <a:ext cx="3721101" cy="1531940"/>
          </a:xfrm>
          <a:solidFill>
            <a:schemeClr val="bg1">
              <a:lumMod val="95000"/>
            </a:schemeClr>
          </a:solidFill>
        </p:spPr>
        <p:txBody>
          <a:bodyPr lIns="72000" tIns="72000" rIns="72000" bIns="7200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6" name="Espace réservé du texte 29">
            <a:extLst>
              <a:ext uri="{FF2B5EF4-FFF2-40B4-BE49-F238E27FC236}">
                <a16:creationId xmlns:a16="http://schemas.microsoft.com/office/drawing/2014/main" id="{189B27A4-9E7E-304A-5AF5-05B5C675F302}"/>
              </a:ext>
            </a:extLst>
          </p:cNvPr>
          <p:cNvSpPr>
            <a:spLocks noGrp="1"/>
          </p:cNvSpPr>
          <p:nvPr>
            <p:ph type="body" sz="quarter" idx="28"/>
          </p:nvPr>
        </p:nvSpPr>
        <p:spPr>
          <a:xfrm>
            <a:off x="4235449" y="4652725"/>
            <a:ext cx="3721101" cy="1125675"/>
          </a:xfrm>
          <a:noFill/>
        </p:spPr>
        <p:txBody>
          <a:bodyPr lIns="72000" tIns="72000" rIns="72000" bIns="72000">
            <a:spAutoFit/>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7" name="Rectangle 36">
            <a:extLst>
              <a:ext uri="{FF2B5EF4-FFF2-40B4-BE49-F238E27FC236}">
                <a16:creationId xmlns:a16="http://schemas.microsoft.com/office/drawing/2014/main" id="{BF2D094D-CF09-5CF0-C2A6-4EBB2CAD8B10}"/>
              </a:ext>
            </a:extLst>
          </p:cNvPr>
          <p:cNvSpPr/>
          <p:nvPr userDrawn="1"/>
        </p:nvSpPr>
        <p:spPr>
          <a:xfrm>
            <a:off x="8112126"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space réservé pour une image  50">
            <a:extLst>
              <a:ext uri="{FF2B5EF4-FFF2-40B4-BE49-F238E27FC236}">
                <a16:creationId xmlns:a16="http://schemas.microsoft.com/office/drawing/2014/main" id="{C8B4B0E4-132F-8636-9B36-032B67A22E81}"/>
              </a:ext>
            </a:extLst>
          </p:cNvPr>
          <p:cNvSpPr>
            <a:spLocks noGrp="1"/>
          </p:cNvSpPr>
          <p:nvPr>
            <p:ph type="pic" sz="quarter" idx="29"/>
          </p:nvPr>
        </p:nvSpPr>
        <p:spPr>
          <a:xfrm>
            <a:off x="8129036" y="1578676"/>
            <a:ext cx="1060450" cy="1060450"/>
          </a:xfrm>
        </p:spPr>
        <p:txBody>
          <a:bodyPr/>
          <a:lstStyle>
            <a:lvl1pPr>
              <a:defRPr sz="800">
                <a:solidFill>
                  <a:schemeClr val="bg1"/>
                </a:solidFill>
              </a:defRPr>
            </a:lvl1pPr>
          </a:lstStyle>
          <a:p>
            <a:r>
              <a:rPr lang="fr-FR"/>
              <a:t>Cliquez sur l'icône pour ajouter une image</a:t>
            </a:r>
          </a:p>
        </p:txBody>
      </p:sp>
      <p:sp>
        <p:nvSpPr>
          <p:cNvPr id="39" name="Espace réservé du texte 48">
            <a:extLst>
              <a:ext uri="{FF2B5EF4-FFF2-40B4-BE49-F238E27FC236}">
                <a16:creationId xmlns:a16="http://schemas.microsoft.com/office/drawing/2014/main" id="{4E23119F-068E-6836-00EB-2427F63B51D5}"/>
              </a:ext>
            </a:extLst>
          </p:cNvPr>
          <p:cNvSpPr>
            <a:spLocks noGrp="1"/>
          </p:cNvSpPr>
          <p:nvPr>
            <p:ph type="body" sz="quarter" idx="30"/>
          </p:nvPr>
        </p:nvSpPr>
        <p:spPr>
          <a:xfrm>
            <a:off x="9325637" y="1573186"/>
            <a:ext cx="2507590" cy="1060449"/>
          </a:xfrm>
        </p:spPr>
        <p:txBody>
          <a:bodyPr lIns="180000" rIns="180000" anchor="ctr"/>
          <a:lstStyle>
            <a:lvl1pPr algn="l">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40" name="Espace réservé du texte 29">
            <a:extLst>
              <a:ext uri="{FF2B5EF4-FFF2-40B4-BE49-F238E27FC236}">
                <a16:creationId xmlns:a16="http://schemas.microsoft.com/office/drawing/2014/main" id="{78F06070-4931-499B-2D85-412D1A1D0CF7}"/>
              </a:ext>
            </a:extLst>
          </p:cNvPr>
          <p:cNvSpPr>
            <a:spLocks noGrp="1"/>
          </p:cNvSpPr>
          <p:nvPr>
            <p:ph type="body" sz="quarter" idx="31"/>
          </p:nvPr>
        </p:nvSpPr>
        <p:spPr>
          <a:xfrm>
            <a:off x="8112125" y="2949092"/>
            <a:ext cx="3721101" cy="1531940"/>
          </a:xfrm>
          <a:solidFill>
            <a:schemeClr val="bg1">
              <a:lumMod val="95000"/>
            </a:schemeClr>
          </a:solidFill>
        </p:spPr>
        <p:txBody>
          <a:bodyPr lIns="72000" tIns="72000" rIns="72000" bIns="7200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1" name="Espace réservé du texte 29">
            <a:extLst>
              <a:ext uri="{FF2B5EF4-FFF2-40B4-BE49-F238E27FC236}">
                <a16:creationId xmlns:a16="http://schemas.microsoft.com/office/drawing/2014/main" id="{87CA8CE3-C115-5A35-E8EA-501B0263079E}"/>
              </a:ext>
            </a:extLst>
          </p:cNvPr>
          <p:cNvSpPr>
            <a:spLocks noGrp="1"/>
          </p:cNvSpPr>
          <p:nvPr>
            <p:ph type="body" sz="quarter" idx="32"/>
          </p:nvPr>
        </p:nvSpPr>
        <p:spPr>
          <a:xfrm>
            <a:off x="8112125" y="4652725"/>
            <a:ext cx="3721101" cy="1125675"/>
          </a:xfrm>
          <a:noFill/>
        </p:spPr>
        <p:txBody>
          <a:bodyPr lIns="72000" tIns="72000" rIns="72000" bIns="72000">
            <a:spAutoFit/>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4999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 RETENI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0DF97B-3DA4-316B-5AAE-BACA8B08E867}"/>
              </a:ext>
            </a:extLst>
          </p:cNvPr>
          <p:cNvSpPr/>
          <p:nvPr userDrawn="1"/>
        </p:nvSpPr>
        <p:spPr>
          <a:xfrm>
            <a:off x="0" y="2790825"/>
            <a:ext cx="12192000" cy="20795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space réservé du texte 41">
            <a:extLst>
              <a:ext uri="{FF2B5EF4-FFF2-40B4-BE49-F238E27FC236}">
                <a16:creationId xmlns:a16="http://schemas.microsoft.com/office/drawing/2014/main" id="{80C810B7-C2A3-1BF3-A6D1-7188E4713D5F}"/>
              </a:ext>
            </a:extLst>
          </p:cNvPr>
          <p:cNvSpPr>
            <a:spLocks noGrp="1"/>
          </p:cNvSpPr>
          <p:nvPr>
            <p:ph type="body" sz="quarter" idx="23"/>
          </p:nvPr>
        </p:nvSpPr>
        <p:spPr>
          <a:xfrm>
            <a:off x="4246563"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30" name="Espace réservé du graphique SmartArt 45">
            <a:extLst>
              <a:ext uri="{FF2B5EF4-FFF2-40B4-BE49-F238E27FC236}">
                <a16:creationId xmlns:a16="http://schemas.microsoft.com/office/drawing/2014/main" id="{12B088D6-B544-425D-A4A3-33F54B88E078}"/>
              </a:ext>
            </a:extLst>
          </p:cNvPr>
          <p:cNvSpPr>
            <a:spLocks noGrp="1"/>
          </p:cNvSpPr>
          <p:nvPr>
            <p:ph type="dgm" sz="quarter" idx="24" hasCustomPrompt="1"/>
          </p:nvPr>
        </p:nvSpPr>
        <p:spPr>
          <a:xfrm>
            <a:off x="4868864" y="3471838"/>
            <a:ext cx="2476499" cy="3600"/>
          </a:xfrm>
          <a:solidFill>
            <a:schemeClr val="bg1"/>
          </a:solidFill>
        </p:spPr>
        <p:txBody>
          <a:bodyPr/>
          <a:lstStyle/>
          <a:p>
            <a:r>
              <a:rPr lang="fr-FR"/>
              <a:t> </a:t>
            </a:r>
          </a:p>
        </p:txBody>
      </p:sp>
      <p:sp>
        <p:nvSpPr>
          <p:cNvPr id="31" name="Espace réservé du texte 48">
            <a:extLst>
              <a:ext uri="{FF2B5EF4-FFF2-40B4-BE49-F238E27FC236}">
                <a16:creationId xmlns:a16="http://schemas.microsoft.com/office/drawing/2014/main" id="{D3D55D70-AB00-F81A-043A-1058AE197F40}"/>
              </a:ext>
            </a:extLst>
          </p:cNvPr>
          <p:cNvSpPr>
            <a:spLocks noGrp="1"/>
          </p:cNvSpPr>
          <p:nvPr>
            <p:ph type="body" sz="quarter" idx="25"/>
          </p:nvPr>
        </p:nvSpPr>
        <p:spPr>
          <a:xfrm>
            <a:off x="4263371" y="2823745"/>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2" name="Espace réservé pour une image  50">
            <a:extLst>
              <a:ext uri="{FF2B5EF4-FFF2-40B4-BE49-F238E27FC236}">
                <a16:creationId xmlns:a16="http://schemas.microsoft.com/office/drawing/2014/main" id="{14CA68C2-3E2C-47AD-7987-E9B631BA2BEA}"/>
              </a:ext>
            </a:extLst>
          </p:cNvPr>
          <p:cNvSpPr>
            <a:spLocks noGrp="1"/>
          </p:cNvSpPr>
          <p:nvPr>
            <p:ph type="pic" sz="quarter" idx="26"/>
          </p:nvPr>
        </p:nvSpPr>
        <p:spPr>
          <a:xfrm>
            <a:off x="5571014" y="1779712"/>
            <a:ext cx="1072198" cy="1072198"/>
          </a:xfrm>
        </p:spPr>
        <p:txBody>
          <a:bodyPr/>
          <a:lstStyle>
            <a:lvl1pPr>
              <a:defRPr sz="800">
                <a:solidFill>
                  <a:schemeClr val="bg1"/>
                </a:solidFill>
              </a:defRPr>
            </a:lvl1pPr>
          </a:lstStyle>
          <a:p>
            <a:r>
              <a:rPr lang="fr-FR"/>
              <a:t>Cliquez sur l'icône pour ajouter une image</a:t>
            </a:r>
          </a:p>
        </p:txBody>
      </p:sp>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3" name="Espace réservé du texte 41">
            <a:extLst>
              <a:ext uri="{FF2B5EF4-FFF2-40B4-BE49-F238E27FC236}">
                <a16:creationId xmlns:a16="http://schemas.microsoft.com/office/drawing/2014/main" id="{BE51F4FA-2B82-80FF-7E45-460B5334C857}"/>
              </a:ext>
            </a:extLst>
          </p:cNvPr>
          <p:cNvSpPr>
            <a:spLocks noGrp="1"/>
          </p:cNvSpPr>
          <p:nvPr>
            <p:ph type="body" sz="quarter" idx="19"/>
          </p:nvPr>
        </p:nvSpPr>
        <p:spPr>
          <a:xfrm>
            <a:off x="358775"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5" name="Espace réservé du graphique SmartArt 45">
            <a:extLst>
              <a:ext uri="{FF2B5EF4-FFF2-40B4-BE49-F238E27FC236}">
                <a16:creationId xmlns:a16="http://schemas.microsoft.com/office/drawing/2014/main" id="{839C123C-2AAC-D641-54B8-193FCE2D1395}"/>
              </a:ext>
            </a:extLst>
          </p:cNvPr>
          <p:cNvSpPr>
            <a:spLocks noGrp="1"/>
          </p:cNvSpPr>
          <p:nvPr>
            <p:ph type="dgm" sz="quarter" idx="20" hasCustomPrompt="1"/>
          </p:nvPr>
        </p:nvSpPr>
        <p:spPr>
          <a:xfrm>
            <a:off x="981076" y="3471838"/>
            <a:ext cx="2476499" cy="3600"/>
          </a:xfrm>
          <a:solidFill>
            <a:schemeClr val="bg1"/>
          </a:solidFill>
        </p:spPr>
        <p:txBody>
          <a:bodyPr/>
          <a:lstStyle/>
          <a:p>
            <a:r>
              <a:rPr lang="fr-FR"/>
              <a:t> </a:t>
            </a:r>
          </a:p>
        </p:txBody>
      </p:sp>
      <p:sp>
        <p:nvSpPr>
          <p:cNvPr id="6" name="Espace réservé du texte 48">
            <a:extLst>
              <a:ext uri="{FF2B5EF4-FFF2-40B4-BE49-F238E27FC236}">
                <a16:creationId xmlns:a16="http://schemas.microsoft.com/office/drawing/2014/main" id="{AD0FBBE5-779C-925C-CC04-C1A37CDE72D0}"/>
              </a:ext>
            </a:extLst>
          </p:cNvPr>
          <p:cNvSpPr>
            <a:spLocks noGrp="1"/>
          </p:cNvSpPr>
          <p:nvPr>
            <p:ph type="body" sz="quarter" idx="21"/>
          </p:nvPr>
        </p:nvSpPr>
        <p:spPr>
          <a:xfrm>
            <a:off x="375583" y="2823745"/>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14" name="Espace réservé pour une image  50">
            <a:extLst>
              <a:ext uri="{FF2B5EF4-FFF2-40B4-BE49-F238E27FC236}">
                <a16:creationId xmlns:a16="http://schemas.microsoft.com/office/drawing/2014/main" id="{D10C1BDC-CF65-C6C6-29F6-1FA55C18C886}"/>
              </a:ext>
            </a:extLst>
          </p:cNvPr>
          <p:cNvSpPr>
            <a:spLocks noGrp="1"/>
          </p:cNvSpPr>
          <p:nvPr>
            <p:ph type="pic" sz="quarter" idx="22"/>
          </p:nvPr>
        </p:nvSpPr>
        <p:spPr>
          <a:xfrm>
            <a:off x="1683226" y="1779712"/>
            <a:ext cx="1072198" cy="1072198"/>
          </a:xfrm>
        </p:spPr>
        <p:txBody>
          <a:bodyPr/>
          <a:lstStyle>
            <a:lvl1pPr>
              <a:defRPr sz="800">
                <a:solidFill>
                  <a:schemeClr val="bg1"/>
                </a:solidFill>
              </a:defRPr>
            </a:lvl1pPr>
          </a:lstStyle>
          <a:p>
            <a:r>
              <a:rPr lang="fr-FR"/>
              <a:t>Cliquez sur l'icône pour ajouter une image</a:t>
            </a:r>
          </a:p>
        </p:txBody>
      </p:sp>
      <p:sp>
        <p:nvSpPr>
          <p:cNvPr id="33" name="Espace réservé du texte 41">
            <a:extLst>
              <a:ext uri="{FF2B5EF4-FFF2-40B4-BE49-F238E27FC236}">
                <a16:creationId xmlns:a16="http://schemas.microsoft.com/office/drawing/2014/main" id="{2C7E9E3D-F827-FBA3-5397-B5DF4A57AB36}"/>
              </a:ext>
            </a:extLst>
          </p:cNvPr>
          <p:cNvSpPr>
            <a:spLocks noGrp="1"/>
          </p:cNvSpPr>
          <p:nvPr>
            <p:ph type="body" sz="quarter" idx="27"/>
          </p:nvPr>
        </p:nvSpPr>
        <p:spPr>
          <a:xfrm>
            <a:off x="8112125"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34" name="Espace réservé du graphique SmartArt 45">
            <a:extLst>
              <a:ext uri="{FF2B5EF4-FFF2-40B4-BE49-F238E27FC236}">
                <a16:creationId xmlns:a16="http://schemas.microsoft.com/office/drawing/2014/main" id="{D8BB61A5-820C-4FBB-121D-153B108EC1D7}"/>
              </a:ext>
            </a:extLst>
          </p:cNvPr>
          <p:cNvSpPr>
            <a:spLocks noGrp="1"/>
          </p:cNvSpPr>
          <p:nvPr>
            <p:ph type="dgm" sz="quarter" idx="28" hasCustomPrompt="1"/>
          </p:nvPr>
        </p:nvSpPr>
        <p:spPr>
          <a:xfrm>
            <a:off x="8734426" y="3471838"/>
            <a:ext cx="2476499" cy="3600"/>
          </a:xfrm>
          <a:solidFill>
            <a:schemeClr val="bg1"/>
          </a:solidFill>
        </p:spPr>
        <p:txBody>
          <a:bodyPr/>
          <a:lstStyle/>
          <a:p>
            <a:r>
              <a:rPr lang="fr-FR"/>
              <a:t> </a:t>
            </a:r>
          </a:p>
        </p:txBody>
      </p:sp>
      <p:sp>
        <p:nvSpPr>
          <p:cNvPr id="35" name="Espace réservé du texte 48">
            <a:extLst>
              <a:ext uri="{FF2B5EF4-FFF2-40B4-BE49-F238E27FC236}">
                <a16:creationId xmlns:a16="http://schemas.microsoft.com/office/drawing/2014/main" id="{2E3B1E9C-B4CB-584C-18FE-4CA997714FE3}"/>
              </a:ext>
            </a:extLst>
          </p:cNvPr>
          <p:cNvSpPr>
            <a:spLocks noGrp="1"/>
          </p:cNvSpPr>
          <p:nvPr>
            <p:ph type="body" sz="quarter" idx="29"/>
          </p:nvPr>
        </p:nvSpPr>
        <p:spPr>
          <a:xfrm>
            <a:off x="8128933" y="2823745"/>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6" name="Espace réservé pour une image  50">
            <a:extLst>
              <a:ext uri="{FF2B5EF4-FFF2-40B4-BE49-F238E27FC236}">
                <a16:creationId xmlns:a16="http://schemas.microsoft.com/office/drawing/2014/main" id="{4F8EC063-34C6-7605-1CCE-1B35960A44C6}"/>
              </a:ext>
            </a:extLst>
          </p:cNvPr>
          <p:cNvSpPr>
            <a:spLocks noGrp="1"/>
          </p:cNvSpPr>
          <p:nvPr>
            <p:ph type="pic" sz="quarter" idx="30"/>
          </p:nvPr>
        </p:nvSpPr>
        <p:spPr>
          <a:xfrm>
            <a:off x="9436576" y="1779712"/>
            <a:ext cx="1072198" cy="1072198"/>
          </a:xfrm>
        </p:spPr>
        <p:txBody>
          <a:bodyPr/>
          <a:lstStyle>
            <a:lvl1pPr>
              <a:defRPr sz="800">
                <a:solidFill>
                  <a:schemeClr val="bg1"/>
                </a:solidFill>
              </a:defRPr>
            </a:lvl1pPr>
          </a:lstStyle>
          <a:p>
            <a:r>
              <a:rPr lang="fr-FR"/>
              <a:t>Cliquez sur l'icône pour ajouter une image</a:t>
            </a:r>
          </a:p>
        </p:txBody>
      </p:sp>
      <p:sp>
        <p:nvSpPr>
          <p:cNvPr id="39" name="Espace réservé du texte 37">
            <a:extLst>
              <a:ext uri="{FF2B5EF4-FFF2-40B4-BE49-F238E27FC236}">
                <a16:creationId xmlns:a16="http://schemas.microsoft.com/office/drawing/2014/main" id="{24979B24-7301-770D-D3E8-E15B8D88BAD9}"/>
              </a:ext>
            </a:extLst>
          </p:cNvPr>
          <p:cNvSpPr>
            <a:spLocks noGrp="1"/>
          </p:cNvSpPr>
          <p:nvPr>
            <p:ph type="body" sz="quarter" idx="31" hasCustomPrompt="1"/>
          </p:nvPr>
        </p:nvSpPr>
        <p:spPr>
          <a:xfrm>
            <a:off x="3571874" y="1396703"/>
            <a:ext cx="5048249" cy="415606"/>
          </a:xfrm>
          <a:prstGeom prst="roundRect">
            <a:avLst>
              <a:gd name="adj" fmla="val 6888"/>
            </a:avLst>
          </a:prstGeom>
          <a:solidFill>
            <a:srgbClr val="F37A6E"/>
          </a:solidFill>
        </p:spPr>
        <p:txBody>
          <a:bodyPr anchor="ctr"/>
          <a:lstStyle>
            <a:lvl1pPr algn="ctr">
              <a:defRPr sz="1600" cap="all" spc="300" baseline="0">
                <a:solidFill>
                  <a:schemeClr val="bg1"/>
                </a:solidFill>
                <a:latin typeface="Prompt SemiBold" panose="00000700000000000000" pitchFamily="2" charset="-34"/>
                <a:cs typeface="Prompt SemiBold" panose="00000700000000000000" pitchFamily="2" charset="-34"/>
              </a:defRPr>
            </a:lvl1pPr>
            <a:lvl2pPr algn="ctr">
              <a:defRPr sz="1600">
                <a:solidFill>
                  <a:schemeClr val="bg1"/>
                </a:solidFill>
              </a:defRPr>
            </a:lvl2pPr>
            <a:lvl3pPr algn="ctr">
              <a:defRPr sz="1100">
                <a:solidFill>
                  <a:schemeClr val="bg1"/>
                </a:solidFill>
              </a:defRPr>
            </a:lvl3pPr>
            <a:lvl4pPr algn="ctr">
              <a:defRPr sz="1100">
                <a:solidFill>
                  <a:schemeClr val="bg1"/>
                </a:solidFill>
              </a:defRPr>
            </a:lvl4pPr>
            <a:lvl5pPr algn="ctr">
              <a:defRPr sz="1100">
                <a:solidFill>
                  <a:schemeClr val="bg1"/>
                </a:solidFill>
              </a:defRPr>
            </a:lvl5pPr>
          </a:lstStyle>
          <a:p>
            <a:pPr lvl="0"/>
            <a:r>
              <a:rPr lang="fr-FR"/>
              <a:t>TEXT</a:t>
            </a:r>
          </a:p>
        </p:txBody>
      </p:sp>
    </p:spTree>
    <p:extLst>
      <p:ext uri="{BB962C8B-B14F-4D97-AF65-F5344CB8AC3E}">
        <p14:creationId xmlns:p14="http://schemas.microsoft.com/office/powerpoint/2010/main" val="389229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COLONNES IMAGES + TEXT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0" name="Espace réservé pour une image  18">
            <a:extLst>
              <a:ext uri="{FF2B5EF4-FFF2-40B4-BE49-F238E27FC236}">
                <a16:creationId xmlns:a16="http://schemas.microsoft.com/office/drawing/2014/main" id="{DA23C86C-7998-99A0-2513-61134E896826}"/>
              </a:ext>
            </a:extLst>
          </p:cNvPr>
          <p:cNvSpPr>
            <a:spLocks noGrp="1"/>
          </p:cNvSpPr>
          <p:nvPr userDrawn="1">
            <p:ph type="pic" sz="quarter" idx="19"/>
          </p:nvPr>
        </p:nvSpPr>
        <p:spPr>
          <a:xfrm>
            <a:off x="1737517" y="1412875"/>
            <a:ext cx="2986884" cy="1664415"/>
          </a:xfrm>
        </p:spPr>
        <p:txBody>
          <a:bodyPr/>
          <a:lstStyle/>
          <a:p>
            <a:r>
              <a:rPr lang="fr-FR"/>
              <a:t>Cliquez sur l'icône pour ajouter une image</a:t>
            </a:r>
          </a:p>
        </p:txBody>
      </p:sp>
      <p:sp>
        <p:nvSpPr>
          <p:cNvPr id="23" name="Espace réservé du texte 21">
            <a:extLst>
              <a:ext uri="{FF2B5EF4-FFF2-40B4-BE49-F238E27FC236}">
                <a16:creationId xmlns:a16="http://schemas.microsoft.com/office/drawing/2014/main" id="{57A1A7A2-C423-A572-8696-211B46A8AB5A}"/>
              </a:ext>
            </a:extLst>
          </p:cNvPr>
          <p:cNvSpPr>
            <a:spLocks noGrp="1"/>
          </p:cNvSpPr>
          <p:nvPr userDrawn="1">
            <p:ph type="body" sz="quarter" idx="20"/>
          </p:nvPr>
        </p:nvSpPr>
        <p:spPr>
          <a:xfrm>
            <a:off x="834229" y="3188040"/>
            <a:ext cx="479504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26" name="Espace réservé du texte 24">
            <a:extLst>
              <a:ext uri="{FF2B5EF4-FFF2-40B4-BE49-F238E27FC236}">
                <a16:creationId xmlns:a16="http://schemas.microsoft.com/office/drawing/2014/main" id="{E980E4F8-398F-0104-D8A9-4F02E9CE4711}"/>
              </a:ext>
            </a:extLst>
          </p:cNvPr>
          <p:cNvSpPr>
            <a:spLocks noGrp="1"/>
          </p:cNvSpPr>
          <p:nvPr userDrawn="1">
            <p:ph type="body" sz="quarter" idx="21"/>
          </p:nvPr>
        </p:nvSpPr>
        <p:spPr>
          <a:xfrm>
            <a:off x="834230" y="3947892"/>
            <a:ext cx="4792668" cy="17511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pour une image  18">
            <a:extLst>
              <a:ext uri="{FF2B5EF4-FFF2-40B4-BE49-F238E27FC236}">
                <a16:creationId xmlns:a16="http://schemas.microsoft.com/office/drawing/2014/main" id="{43D0D564-39D3-10D0-9734-68ECA26DE296}"/>
              </a:ext>
            </a:extLst>
          </p:cNvPr>
          <p:cNvSpPr>
            <a:spLocks noGrp="1"/>
          </p:cNvSpPr>
          <p:nvPr>
            <p:ph type="pic" sz="quarter" idx="22"/>
          </p:nvPr>
        </p:nvSpPr>
        <p:spPr>
          <a:xfrm>
            <a:off x="7483472" y="1412875"/>
            <a:ext cx="2986884" cy="1664415"/>
          </a:xfrm>
        </p:spPr>
        <p:txBody>
          <a:bodyPr/>
          <a:lstStyle/>
          <a:p>
            <a:r>
              <a:rPr lang="fr-FR"/>
              <a:t>Cliquez sur l'icône pour ajouter une image</a:t>
            </a:r>
          </a:p>
        </p:txBody>
      </p:sp>
      <p:sp>
        <p:nvSpPr>
          <p:cNvPr id="31" name="Espace réservé du texte 21">
            <a:extLst>
              <a:ext uri="{FF2B5EF4-FFF2-40B4-BE49-F238E27FC236}">
                <a16:creationId xmlns:a16="http://schemas.microsoft.com/office/drawing/2014/main" id="{6233214A-3262-88B8-41CE-F983640F9F57}"/>
              </a:ext>
            </a:extLst>
          </p:cNvPr>
          <p:cNvSpPr>
            <a:spLocks noGrp="1"/>
          </p:cNvSpPr>
          <p:nvPr>
            <p:ph type="body" sz="quarter" idx="23"/>
          </p:nvPr>
        </p:nvSpPr>
        <p:spPr>
          <a:xfrm>
            <a:off x="6580184" y="3188040"/>
            <a:ext cx="479504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32" name="Espace réservé du texte 24">
            <a:extLst>
              <a:ext uri="{FF2B5EF4-FFF2-40B4-BE49-F238E27FC236}">
                <a16:creationId xmlns:a16="http://schemas.microsoft.com/office/drawing/2014/main" id="{0D77C02C-8046-E26C-F5C7-B764BC7B6129}"/>
              </a:ext>
            </a:extLst>
          </p:cNvPr>
          <p:cNvSpPr>
            <a:spLocks noGrp="1"/>
          </p:cNvSpPr>
          <p:nvPr>
            <p:ph type="body" sz="quarter" idx="24"/>
          </p:nvPr>
        </p:nvSpPr>
        <p:spPr>
          <a:xfrm>
            <a:off x="6580185" y="3947892"/>
            <a:ext cx="4792668" cy="17511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1617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 COLONNES IMAGES + TEXT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0" name="Espace réservé pour une image  18">
            <a:extLst>
              <a:ext uri="{FF2B5EF4-FFF2-40B4-BE49-F238E27FC236}">
                <a16:creationId xmlns:a16="http://schemas.microsoft.com/office/drawing/2014/main" id="{DA23C86C-7998-99A0-2513-61134E896826}"/>
              </a:ext>
            </a:extLst>
          </p:cNvPr>
          <p:cNvSpPr>
            <a:spLocks noGrp="1"/>
          </p:cNvSpPr>
          <p:nvPr userDrawn="1">
            <p:ph type="pic" sz="quarter" idx="19"/>
          </p:nvPr>
        </p:nvSpPr>
        <p:spPr>
          <a:xfrm>
            <a:off x="860702" y="1412875"/>
            <a:ext cx="2725180" cy="1664415"/>
          </a:xfrm>
        </p:spPr>
        <p:txBody>
          <a:bodyPr/>
          <a:lstStyle/>
          <a:p>
            <a:r>
              <a:rPr lang="fr-FR"/>
              <a:t>Cliquez sur l'icône pour ajouter une image</a:t>
            </a:r>
          </a:p>
        </p:txBody>
      </p:sp>
      <p:sp>
        <p:nvSpPr>
          <p:cNvPr id="23" name="Espace réservé du texte 21">
            <a:extLst>
              <a:ext uri="{FF2B5EF4-FFF2-40B4-BE49-F238E27FC236}">
                <a16:creationId xmlns:a16="http://schemas.microsoft.com/office/drawing/2014/main" id="{57A1A7A2-C423-A572-8696-211B46A8AB5A}"/>
              </a:ext>
            </a:extLst>
          </p:cNvPr>
          <p:cNvSpPr>
            <a:spLocks noGrp="1"/>
          </p:cNvSpPr>
          <p:nvPr userDrawn="1">
            <p:ph type="body" sz="quarter" idx="20"/>
          </p:nvPr>
        </p:nvSpPr>
        <p:spPr>
          <a:xfrm>
            <a:off x="366709" y="3188040"/>
            <a:ext cx="371316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26" name="Espace réservé du texte 24">
            <a:extLst>
              <a:ext uri="{FF2B5EF4-FFF2-40B4-BE49-F238E27FC236}">
                <a16:creationId xmlns:a16="http://schemas.microsoft.com/office/drawing/2014/main" id="{E980E4F8-398F-0104-D8A9-4F02E9CE4711}"/>
              </a:ext>
            </a:extLst>
          </p:cNvPr>
          <p:cNvSpPr>
            <a:spLocks noGrp="1"/>
          </p:cNvSpPr>
          <p:nvPr userDrawn="1">
            <p:ph type="body" sz="quarter" idx="21"/>
          </p:nvPr>
        </p:nvSpPr>
        <p:spPr>
          <a:xfrm>
            <a:off x="367630" y="3947892"/>
            <a:ext cx="3711325" cy="1751153"/>
          </a:xfrm>
        </p:spPr>
        <p:txBody>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Espace réservé pour une image  18">
            <a:extLst>
              <a:ext uri="{FF2B5EF4-FFF2-40B4-BE49-F238E27FC236}">
                <a16:creationId xmlns:a16="http://schemas.microsoft.com/office/drawing/2014/main" id="{7AE6D44A-66D7-E720-4553-23D502A4B918}"/>
              </a:ext>
            </a:extLst>
          </p:cNvPr>
          <p:cNvSpPr>
            <a:spLocks noGrp="1"/>
          </p:cNvSpPr>
          <p:nvPr>
            <p:ph type="pic" sz="quarter" idx="22"/>
          </p:nvPr>
        </p:nvSpPr>
        <p:spPr>
          <a:xfrm>
            <a:off x="4748490" y="1412875"/>
            <a:ext cx="2725180" cy="1664415"/>
          </a:xfrm>
        </p:spPr>
        <p:txBody>
          <a:bodyPr/>
          <a:lstStyle/>
          <a:p>
            <a:r>
              <a:rPr lang="fr-FR"/>
              <a:t>Cliquez sur l'icône pour ajouter une image</a:t>
            </a:r>
          </a:p>
        </p:txBody>
      </p:sp>
      <p:sp>
        <p:nvSpPr>
          <p:cNvPr id="3" name="Espace réservé du texte 21">
            <a:extLst>
              <a:ext uri="{FF2B5EF4-FFF2-40B4-BE49-F238E27FC236}">
                <a16:creationId xmlns:a16="http://schemas.microsoft.com/office/drawing/2014/main" id="{AB36396D-609E-955F-B287-A6840EEDCC7A}"/>
              </a:ext>
            </a:extLst>
          </p:cNvPr>
          <p:cNvSpPr>
            <a:spLocks noGrp="1"/>
          </p:cNvSpPr>
          <p:nvPr>
            <p:ph type="body" sz="quarter" idx="23"/>
          </p:nvPr>
        </p:nvSpPr>
        <p:spPr>
          <a:xfrm>
            <a:off x="4254497" y="3188040"/>
            <a:ext cx="371316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5" name="Espace réservé du texte 24">
            <a:extLst>
              <a:ext uri="{FF2B5EF4-FFF2-40B4-BE49-F238E27FC236}">
                <a16:creationId xmlns:a16="http://schemas.microsoft.com/office/drawing/2014/main" id="{6989DDAF-0F3F-2575-12DA-A93EF597CD1B}"/>
              </a:ext>
            </a:extLst>
          </p:cNvPr>
          <p:cNvSpPr>
            <a:spLocks noGrp="1"/>
          </p:cNvSpPr>
          <p:nvPr>
            <p:ph type="body" sz="quarter" idx="24"/>
          </p:nvPr>
        </p:nvSpPr>
        <p:spPr>
          <a:xfrm>
            <a:off x="4255418" y="3947892"/>
            <a:ext cx="3711325" cy="1751153"/>
          </a:xfrm>
        </p:spPr>
        <p:txBody>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pour une image  18">
            <a:extLst>
              <a:ext uri="{FF2B5EF4-FFF2-40B4-BE49-F238E27FC236}">
                <a16:creationId xmlns:a16="http://schemas.microsoft.com/office/drawing/2014/main" id="{F06399AA-E3CD-0C21-9CC7-6A142CB5625F}"/>
              </a:ext>
            </a:extLst>
          </p:cNvPr>
          <p:cNvSpPr>
            <a:spLocks noGrp="1"/>
          </p:cNvSpPr>
          <p:nvPr>
            <p:ph type="pic" sz="quarter" idx="25"/>
          </p:nvPr>
        </p:nvSpPr>
        <p:spPr>
          <a:xfrm>
            <a:off x="8612465" y="1412875"/>
            <a:ext cx="2725180" cy="1664415"/>
          </a:xfrm>
        </p:spPr>
        <p:txBody>
          <a:bodyPr/>
          <a:lstStyle/>
          <a:p>
            <a:r>
              <a:rPr lang="fr-FR"/>
              <a:t>Cliquez sur l'icône pour ajouter une image</a:t>
            </a:r>
          </a:p>
        </p:txBody>
      </p:sp>
      <p:sp>
        <p:nvSpPr>
          <p:cNvPr id="14" name="Espace réservé du texte 21">
            <a:extLst>
              <a:ext uri="{FF2B5EF4-FFF2-40B4-BE49-F238E27FC236}">
                <a16:creationId xmlns:a16="http://schemas.microsoft.com/office/drawing/2014/main" id="{040AF8B4-6000-18D0-0B6B-BE7B778485EB}"/>
              </a:ext>
            </a:extLst>
          </p:cNvPr>
          <p:cNvSpPr>
            <a:spLocks noGrp="1"/>
          </p:cNvSpPr>
          <p:nvPr>
            <p:ph type="body" sz="quarter" idx="26"/>
          </p:nvPr>
        </p:nvSpPr>
        <p:spPr>
          <a:xfrm>
            <a:off x="8118472" y="3188040"/>
            <a:ext cx="371316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15" name="Espace réservé du texte 24">
            <a:extLst>
              <a:ext uri="{FF2B5EF4-FFF2-40B4-BE49-F238E27FC236}">
                <a16:creationId xmlns:a16="http://schemas.microsoft.com/office/drawing/2014/main" id="{94E9FB59-750F-32E3-C48C-32EBDCDC4DC3}"/>
              </a:ext>
            </a:extLst>
          </p:cNvPr>
          <p:cNvSpPr>
            <a:spLocks noGrp="1"/>
          </p:cNvSpPr>
          <p:nvPr>
            <p:ph type="body" sz="quarter" idx="27"/>
          </p:nvPr>
        </p:nvSpPr>
        <p:spPr>
          <a:xfrm>
            <a:off x="8119393" y="3947892"/>
            <a:ext cx="3711325" cy="1751153"/>
          </a:xfrm>
        </p:spPr>
        <p:txBody>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9560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 3 PRINCIP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9" name="Espace réservé du texte 27">
            <a:extLst>
              <a:ext uri="{FF2B5EF4-FFF2-40B4-BE49-F238E27FC236}">
                <a16:creationId xmlns:a16="http://schemas.microsoft.com/office/drawing/2014/main" id="{5BACB50F-458F-4A02-102F-D73F7E473900}"/>
              </a:ext>
            </a:extLst>
          </p:cNvPr>
          <p:cNvSpPr>
            <a:spLocks noGrp="1"/>
          </p:cNvSpPr>
          <p:nvPr userDrawn="1">
            <p:ph type="body" sz="quarter" idx="19"/>
          </p:nvPr>
        </p:nvSpPr>
        <p:spPr>
          <a:xfrm>
            <a:off x="358773" y="1413571"/>
            <a:ext cx="11472863" cy="385556"/>
          </a:xfrm>
        </p:spPr>
        <p:txBody>
          <a:bodyPr/>
          <a:lstStyle>
            <a:lvl1pPr>
              <a:defRPr cap="all" spc="300" baseline="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36" name="Espace réservé pour une image  30">
            <a:extLst>
              <a:ext uri="{FF2B5EF4-FFF2-40B4-BE49-F238E27FC236}">
                <a16:creationId xmlns:a16="http://schemas.microsoft.com/office/drawing/2014/main" id="{9F59A9B2-3B94-3E37-A1E0-9F18E7B6F974}"/>
              </a:ext>
            </a:extLst>
          </p:cNvPr>
          <p:cNvSpPr>
            <a:spLocks noGrp="1"/>
          </p:cNvSpPr>
          <p:nvPr userDrawn="1">
            <p:ph type="pic" sz="quarter" idx="20"/>
          </p:nvPr>
        </p:nvSpPr>
        <p:spPr>
          <a:xfrm>
            <a:off x="1076460" y="1876535"/>
            <a:ext cx="2293664" cy="1114836"/>
          </a:xfrm>
        </p:spPr>
        <p:txBody>
          <a:bodyPr/>
          <a:lstStyle/>
          <a:p>
            <a:r>
              <a:rPr lang="fr-FR"/>
              <a:t>Cliquez sur l'icône pour ajouter une image</a:t>
            </a:r>
          </a:p>
        </p:txBody>
      </p:sp>
      <p:sp>
        <p:nvSpPr>
          <p:cNvPr id="37" name="Espace réservé du texte 32">
            <a:extLst>
              <a:ext uri="{FF2B5EF4-FFF2-40B4-BE49-F238E27FC236}">
                <a16:creationId xmlns:a16="http://schemas.microsoft.com/office/drawing/2014/main" id="{8E421068-8054-D37E-3E00-61A9857EDF7C}"/>
              </a:ext>
            </a:extLst>
          </p:cNvPr>
          <p:cNvSpPr>
            <a:spLocks noGrp="1"/>
          </p:cNvSpPr>
          <p:nvPr userDrawn="1">
            <p:ph type="body" sz="quarter" idx="21" hasCustomPrompt="1"/>
          </p:nvPr>
        </p:nvSpPr>
        <p:spPr>
          <a:xfrm>
            <a:off x="763356" y="2825359"/>
            <a:ext cx="2914882" cy="339496"/>
          </a:xfrm>
          <a:solidFill>
            <a:schemeClr val="accent6"/>
          </a:solidFill>
        </p:spPr>
        <p:txBody>
          <a:bodyPr anchor="ctr"/>
          <a:lstStyle>
            <a:lvl1pPr algn="ctr">
              <a:defRPr sz="1400"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sz="1400">
                <a:solidFill>
                  <a:schemeClr val="bg1"/>
                </a:solidFill>
              </a:defRPr>
            </a:lvl2pPr>
            <a:lvl3pPr algn="ctr">
              <a:defRPr sz="1050">
                <a:solidFill>
                  <a:schemeClr val="bg1"/>
                </a:solidFill>
              </a:defRPr>
            </a:lvl3pPr>
            <a:lvl4pPr algn="ctr">
              <a:defRPr sz="1050">
                <a:solidFill>
                  <a:schemeClr val="bg1"/>
                </a:solidFill>
              </a:defRPr>
            </a:lvl4pPr>
            <a:lvl5pPr algn="ctr">
              <a:defRPr sz="1050">
                <a:solidFill>
                  <a:schemeClr val="bg1"/>
                </a:solidFill>
              </a:defRPr>
            </a:lvl5pPr>
          </a:lstStyle>
          <a:p>
            <a:pPr lvl="0"/>
            <a:r>
              <a:rPr lang="fr-FR" err="1"/>
              <a:t>Text</a:t>
            </a:r>
            <a:endParaRPr lang="fr-FR"/>
          </a:p>
        </p:txBody>
      </p:sp>
      <p:sp>
        <p:nvSpPr>
          <p:cNvPr id="38" name="Espace réservé du texte 34">
            <a:extLst>
              <a:ext uri="{FF2B5EF4-FFF2-40B4-BE49-F238E27FC236}">
                <a16:creationId xmlns:a16="http://schemas.microsoft.com/office/drawing/2014/main" id="{95C2255A-2E23-E309-D9AE-1DE3791E3077}"/>
              </a:ext>
            </a:extLst>
          </p:cNvPr>
          <p:cNvSpPr>
            <a:spLocks noGrp="1"/>
          </p:cNvSpPr>
          <p:nvPr userDrawn="1">
            <p:ph type="body" sz="quarter" idx="22"/>
          </p:nvPr>
        </p:nvSpPr>
        <p:spPr>
          <a:xfrm>
            <a:off x="763355" y="3164857"/>
            <a:ext cx="2914882" cy="1691168"/>
          </a:xfrm>
          <a:solidFill>
            <a:schemeClr val="bg1">
              <a:lumMod val="95000"/>
            </a:schemeClr>
          </a:solidFill>
        </p:spPr>
        <p:txBody>
          <a:bodyPr lIns="108000" tIns="108000" rIns="108000" bIns="108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9" name="Espace réservé pour une image  30">
            <a:extLst>
              <a:ext uri="{FF2B5EF4-FFF2-40B4-BE49-F238E27FC236}">
                <a16:creationId xmlns:a16="http://schemas.microsoft.com/office/drawing/2014/main" id="{74DEC43F-3993-7DFF-1C13-1E3D00AB7C24}"/>
              </a:ext>
            </a:extLst>
          </p:cNvPr>
          <p:cNvSpPr>
            <a:spLocks noGrp="1"/>
          </p:cNvSpPr>
          <p:nvPr userDrawn="1">
            <p:ph type="pic" sz="quarter" idx="23"/>
          </p:nvPr>
        </p:nvSpPr>
        <p:spPr>
          <a:xfrm>
            <a:off x="4949168" y="1876535"/>
            <a:ext cx="2293664" cy="1114836"/>
          </a:xfrm>
        </p:spPr>
        <p:txBody>
          <a:bodyPr/>
          <a:lstStyle/>
          <a:p>
            <a:r>
              <a:rPr lang="fr-FR"/>
              <a:t>Cliquez sur l'icône pour ajouter une image</a:t>
            </a:r>
          </a:p>
        </p:txBody>
      </p:sp>
      <p:sp>
        <p:nvSpPr>
          <p:cNvPr id="40" name="Espace réservé du texte 32">
            <a:extLst>
              <a:ext uri="{FF2B5EF4-FFF2-40B4-BE49-F238E27FC236}">
                <a16:creationId xmlns:a16="http://schemas.microsoft.com/office/drawing/2014/main" id="{1FF4FA17-7003-EEF0-70F0-84C62A15E56E}"/>
              </a:ext>
            </a:extLst>
          </p:cNvPr>
          <p:cNvSpPr>
            <a:spLocks noGrp="1"/>
          </p:cNvSpPr>
          <p:nvPr userDrawn="1">
            <p:ph type="body" sz="quarter" idx="24" hasCustomPrompt="1"/>
          </p:nvPr>
        </p:nvSpPr>
        <p:spPr>
          <a:xfrm>
            <a:off x="4636064" y="2825359"/>
            <a:ext cx="2914882" cy="339496"/>
          </a:xfrm>
          <a:solidFill>
            <a:schemeClr val="accent3"/>
          </a:solidFill>
        </p:spPr>
        <p:txBody>
          <a:bodyPr anchor="ctr"/>
          <a:lstStyle>
            <a:lvl1pPr algn="ctr">
              <a:defRPr sz="1400"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sz="1400">
                <a:solidFill>
                  <a:schemeClr val="bg1"/>
                </a:solidFill>
              </a:defRPr>
            </a:lvl2pPr>
            <a:lvl3pPr algn="ctr">
              <a:defRPr sz="1050">
                <a:solidFill>
                  <a:schemeClr val="bg1"/>
                </a:solidFill>
              </a:defRPr>
            </a:lvl3pPr>
            <a:lvl4pPr algn="ctr">
              <a:defRPr sz="1050">
                <a:solidFill>
                  <a:schemeClr val="bg1"/>
                </a:solidFill>
              </a:defRPr>
            </a:lvl4pPr>
            <a:lvl5pPr algn="ctr">
              <a:defRPr sz="1050">
                <a:solidFill>
                  <a:schemeClr val="bg1"/>
                </a:solidFill>
              </a:defRPr>
            </a:lvl5pPr>
          </a:lstStyle>
          <a:p>
            <a:pPr lvl="0"/>
            <a:r>
              <a:rPr lang="fr-FR" err="1"/>
              <a:t>Text</a:t>
            </a:r>
            <a:endParaRPr lang="fr-FR"/>
          </a:p>
        </p:txBody>
      </p:sp>
      <p:sp>
        <p:nvSpPr>
          <p:cNvPr id="41" name="Espace réservé du texte 34">
            <a:extLst>
              <a:ext uri="{FF2B5EF4-FFF2-40B4-BE49-F238E27FC236}">
                <a16:creationId xmlns:a16="http://schemas.microsoft.com/office/drawing/2014/main" id="{ADFD454D-6555-70FF-D275-22C530C2B51E}"/>
              </a:ext>
            </a:extLst>
          </p:cNvPr>
          <p:cNvSpPr>
            <a:spLocks noGrp="1"/>
          </p:cNvSpPr>
          <p:nvPr userDrawn="1">
            <p:ph type="body" sz="quarter" idx="25"/>
          </p:nvPr>
        </p:nvSpPr>
        <p:spPr>
          <a:xfrm>
            <a:off x="4636063" y="3164857"/>
            <a:ext cx="2914882" cy="1691168"/>
          </a:xfrm>
          <a:solidFill>
            <a:schemeClr val="bg1">
              <a:lumMod val="95000"/>
            </a:schemeClr>
          </a:solidFill>
        </p:spPr>
        <p:txBody>
          <a:bodyPr lIns="108000" tIns="108000" rIns="108000" bIns="108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2" name="Espace réservé pour une image  30">
            <a:extLst>
              <a:ext uri="{FF2B5EF4-FFF2-40B4-BE49-F238E27FC236}">
                <a16:creationId xmlns:a16="http://schemas.microsoft.com/office/drawing/2014/main" id="{78EAFBAE-A4FD-CF17-7581-6FE449792CCF}"/>
              </a:ext>
            </a:extLst>
          </p:cNvPr>
          <p:cNvSpPr>
            <a:spLocks noGrp="1"/>
          </p:cNvSpPr>
          <p:nvPr userDrawn="1">
            <p:ph type="pic" sz="quarter" idx="26"/>
          </p:nvPr>
        </p:nvSpPr>
        <p:spPr>
          <a:xfrm>
            <a:off x="8826866" y="1876535"/>
            <a:ext cx="2293664" cy="1114836"/>
          </a:xfrm>
        </p:spPr>
        <p:txBody>
          <a:bodyPr/>
          <a:lstStyle/>
          <a:p>
            <a:r>
              <a:rPr lang="fr-FR"/>
              <a:t>Cliquez sur l'icône pour ajouter une image</a:t>
            </a:r>
          </a:p>
        </p:txBody>
      </p:sp>
      <p:sp>
        <p:nvSpPr>
          <p:cNvPr id="43" name="Espace réservé du texte 32">
            <a:extLst>
              <a:ext uri="{FF2B5EF4-FFF2-40B4-BE49-F238E27FC236}">
                <a16:creationId xmlns:a16="http://schemas.microsoft.com/office/drawing/2014/main" id="{0BBF270C-14EC-3BB5-9C43-4538B13D8133}"/>
              </a:ext>
            </a:extLst>
          </p:cNvPr>
          <p:cNvSpPr>
            <a:spLocks noGrp="1"/>
          </p:cNvSpPr>
          <p:nvPr userDrawn="1">
            <p:ph type="body" sz="quarter" idx="27" hasCustomPrompt="1"/>
          </p:nvPr>
        </p:nvSpPr>
        <p:spPr>
          <a:xfrm>
            <a:off x="8513762" y="2825359"/>
            <a:ext cx="2914882" cy="339496"/>
          </a:xfrm>
          <a:solidFill>
            <a:schemeClr val="accent2"/>
          </a:solidFill>
        </p:spPr>
        <p:txBody>
          <a:bodyPr anchor="ctr"/>
          <a:lstStyle>
            <a:lvl1pPr algn="ctr">
              <a:defRPr sz="1400"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sz="1400">
                <a:solidFill>
                  <a:schemeClr val="bg1"/>
                </a:solidFill>
              </a:defRPr>
            </a:lvl2pPr>
            <a:lvl3pPr algn="ctr">
              <a:defRPr sz="1050">
                <a:solidFill>
                  <a:schemeClr val="bg1"/>
                </a:solidFill>
              </a:defRPr>
            </a:lvl3pPr>
            <a:lvl4pPr algn="ctr">
              <a:defRPr sz="1050">
                <a:solidFill>
                  <a:schemeClr val="bg1"/>
                </a:solidFill>
              </a:defRPr>
            </a:lvl4pPr>
            <a:lvl5pPr algn="ctr">
              <a:defRPr sz="1050">
                <a:solidFill>
                  <a:schemeClr val="bg1"/>
                </a:solidFill>
              </a:defRPr>
            </a:lvl5pPr>
          </a:lstStyle>
          <a:p>
            <a:pPr lvl="0"/>
            <a:r>
              <a:rPr lang="fr-FR" err="1"/>
              <a:t>Text</a:t>
            </a:r>
            <a:endParaRPr lang="fr-FR"/>
          </a:p>
        </p:txBody>
      </p:sp>
      <p:sp>
        <p:nvSpPr>
          <p:cNvPr id="44" name="Espace réservé du texte 34">
            <a:extLst>
              <a:ext uri="{FF2B5EF4-FFF2-40B4-BE49-F238E27FC236}">
                <a16:creationId xmlns:a16="http://schemas.microsoft.com/office/drawing/2014/main" id="{F85576A2-C459-8817-61E5-D73D415F34C4}"/>
              </a:ext>
            </a:extLst>
          </p:cNvPr>
          <p:cNvSpPr>
            <a:spLocks noGrp="1"/>
          </p:cNvSpPr>
          <p:nvPr userDrawn="1">
            <p:ph type="body" sz="quarter" idx="28"/>
          </p:nvPr>
        </p:nvSpPr>
        <p:spPr>
          <a:xfrm>
            <a:off x="8513761" y="3164857"/>
            <a:ext cx="2914882" cy="1691168"/>
          </a:xfrm>
          <a:solidFill>
            <a:schemeClr val="bg1">
              <a:lumMod val="95000"/>
            </a:schemeClr>
          </a:solidFill>
        </p:spPr>
        <p:txBody>
          <a:bodyPr lIns="108000" tIns="108000" rIns="108000" bIns="108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9" name="Espace réservé du texte 45">
            <a:extLst>
              <a:ext uri="{FF2B5EF4-FFF2-40B4-BE49-F238E27FC236}">
                <a16:creationId xmlns:a16="http://schemas.microsoft.com/office/drawing/2014/main" id="{3151F9F7-FFEC-A72A-35AA-FBF14AEB4ADD}"/>
              </a:ext>
            </a:extLst>
          </p:cNvPr>
          <p:cNvSpPr>
            <a:spLocks noGrp="1"/>
          </p:cNvSpPr>
          <p:nvPr>
            <p:ph type="body" sz="quarter" idx="29" hasCustomPrompt="1"/>
          </p:nvPr>
        </p:nvSpPr>
        <p:spPr>
          <a:xfrm>
            <a:off x="762001" y="5075100"/>
            <a:ext cx="10666642" cy="887550"/>
          </a:xfrm>
          <a:solidFill>
            <a:srgbClr val="00323E"/>
          </a:solidFill>
        </p:spPr>
        <p:txBody>
          <a:bodyPr lIns="972000" rIns="180000" anchor="ctr"/>
          <a:lstStyle>
            <a:lvl1pPr>
              <a:lnSpc>
                <a:spcPct val="100000"/>
              </a:lnSpc>
              <a:spcBef>
                <a:spcPts val="600"/>
              </a:spcBef>
              <a:defRPr>
                <a:solidFill>
                  <a:schemeClr val="bg1"/>
                </a:solidFill>
              </a:defRPr>
            </a:lvl1pPr>
            <a:lvl2pPr>
              <a:defRPr>
                <a:solidFill>
                  <a:schemeClr val="bg1"/>
                </a:solidFill>
              </a:defRPr>
            </a:lvl2pPr>
            <a:lvl3pPr>
              <a:defRPr>
                <a:solidFill>
                  <a:schemeClr val="bg1"/>
                </a:solidFill>
              </a:defRPr>
            </a:lvl3pPr>
          </a:lstStyle>
          <a:p>
            <a:pPr lvl="0"/>
            <a:r>
              <a:rPr lang="fr-FR" err="1"/>
              <a:t>Text</a:t>
            </a:r>
            <a:endParaRPr lang="fr-FR"/>
          </a:p>
        </p:txBody>
      </p:sp>
      <p:sp>
        <p:nvSpPr>
          <p:cNvPr id="51" name="Espace réservé pour une image  50">
            <a:extLst>
              <a:ext uri="{FF2B5EF4-FFF2-40B4-BE49-F238E27FC236}">
                <a16:creationId xmlns:a16="http://schemas.microsoft.com/office/drawing/2014/main" id="{F00C6699-B536-5C61-B662-65A2C9681E30}"/>
              </a:ext>
            </a:extLst>
          </p:cNvPr>
          <p:cNvSpPr>
            <a:spLocks noGrp="1"/>
          </p:cNvSpPr>
          <p:nvPr>
            <p:ph type="pic" sz="quarter" idx="30" hasCustomPrompt="1"/>
          </p:nvPr>
        </p:nvSpPr>
        <p:spPr>
          <a:xfrm>
            <a:off x="892616" y="5177971"/>
            <a:ext cx="708658" cy="708658"/>
          </a:xfrm>
        </p:spPr>
        <p:txBody>
          <a:bodyPr/>
          <a:lstStyle/>
          <a:p>
            <a:r>
              <a:rPr lang="fr-FR"/>
              <a:t> </a:t>
            </a:r>
          </a:p>
        </p:txBody>
      </p:sp>
    </p:spTree>
    <p:extLst>
      <p:ext uri="{BB962C8B-B14F-4D97-AF65-F5344CB8AC3E}">
        <p14:creationId xmlns:p14="http://schemas.microsoft.com/office/powerpoint/2010/main" val="199579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IOGRAPHI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 name="Rectangle 1">
            <a:extLst>
              <a:ext uri="{FF2B5EF4-FFF2-40B4-BE49-F238E27FC236}">
                <a16:creationId xmlns:a16="http://schemas.microsoft.com/office/drawing/2014/main" id="{A06AE720-D0D5-3C32-59B8-C85CBC4FCFEB}"/>
              </a:ext>
            </a:extLst>
          </p:cNvPr>
          <p:cNvSpPr/>
          <p:nvPr userDrawn="1"/>
        </p:nvSpPr>
        <p:spPr>
          <a:xfrm>
            <a:off x="0" y="1412874"/>
            <a:ext cx="12192000" cy="43592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
            <a:extLst>
              <a:ext uri="{FF2B5EF4-FFF2-40B4-BE49-F238E27FC236}">
                <a16:creationId xmlns:a16="http://schemas.microsoft.com/office/drawing/2014/main" id="{13598ECB-30A5-295B-D199-860EA046AB16}"/>
              </a:ext>
            </a:extLst>
          </p:cNvPr>
          <p:cNvSpPr txBox="1">
            <a:spLocks/>
          </p:cNvSpPr>
          <p:nvPr userDrawn="1"/>
        </p:nvSpPr>
        <p:spPr>
          <a:xfrm>
            <a:off x="366709" y="3470744"/>
            <a:ext cx="2805112" cy="672611"/>
          </a:xfrm>
          <a:prstGeom prst="rect">
            <a:avLst/>
          </a:prstGeom>
        </p:spPr>
        <p:txBody>
          <a:bodyPr/>
          <a:lstStyle>
            <a:lvl1pPr marL="0" indent="0" algn="l" defTabSz="914400" rtl="0" eaLnBrk="1" latinLnBrk="0" hangingPunct="1">
              <a:lnSpc>
                <a:spcPct val="110000"/>
              </a:lnSpc>
              <a:spcBef>
                <a:spcPts val="1000"/>
              </a:spcBef>
              <a:buFont typeface="Prompt" panose="020B0604020202020204" pitchFamily="34" charset="0"/>
              <a:buNone/>
              <a:defRPr sz="1200" kern="1200">
                <a:solidFill>
                  <a:srgbClr val="00323E"/>
                </a:solidFill>
                <a:latin typeface="Prompt Light" panose="00000400000000000000" pitchFamily="2" charset="-34"/>
                <a:ea typeface="+mn-ea"/>
                <a:cs typeface="Prompt Light" panose="00000400000000000000" pitchFamily="2" charset="-34"/>
              </a:defRPr>
            </a:lvl1pPr>
            <a:lvl2pPr marL="171450" indent="-171450" algn="l" defTabSz="914400" rtl="0" eaLnBrk="1" latinLnBrk="0" hangingPunct="1">
              <a:lnSpc>
                <a:spcPct val="110000"/>
              </a:lnSpc>
              <a:spcBef>
                <a:spcPts val="600"/>
              </a:spcBef>
              <a:buFont typeface="Arial" panose="020B0604020202020204" pitchFamily="34" charset="0"/>
              <a:buChar char="•"/>
              <a:defRPr sz="1200" kern="1200">
                <a:solidFill>
                  <a:srgbClr val="00323E"/>
                </a:solidFill>
                <a:latin typeface="Prompt Light" panose="00000400000000000000" pitchFamily="2" charset="-34"/>
                <a:ea typeface="+mn-ea"/>
                <a:cs typeface="Prompt Light" panose="00000400000000000000" pitchFamily="2" charset="-34"/>
              </a:defRPr>
            </a:lvl2pPr>
            <a:lvl3pPr marL="358775" indent="-184150" algn="l" defTabSz="914400" rtl="0" eaLnBrk="1" latinLnBrk="0" hangingPunct="1">
              <a:lnSpc>
                <a:spcPct val="110000"/>
              </a:lnSpc>
              <a:spcBef>
                <a:spcPts val="500"/>
              </a:spcBef>
              <a:buFont typeface="Source Sans Pro" panose="020B0503030403020204" pitchFamily="34" charset="0"/>
              <a:buChar char="‒"/>
              <a:defRPr sz="1000" b="0" kern="1200" spc="0" baseline="0">
                <a:solidFill>
                  <a:srgbClr val="00323E"/>
                </a:solidFill>
                <a:latin typeface="+mn-lt"/>
                <a:ea typeface="+mn-ea"/>
                <a:cs typeface="Prompt" panose="00000500000000000000" pitchFamily="2" charset="-34"/>
              </a:defRPr>
            </a:lvl3pPr>
            <a:lvl4pPr marL="0" indent="0" algn="l" defTabSz="914400" rtl="0" eaLnBrk="1" latinLnBrk="0" hangingPunct="1">
              <a:lnSpc>
                <a:spcPct val="110000"/>
              </a:lnSpc>
              <a:spcBef>
                <a:spcPts val="500"/>
              </a:spcBef>
              <a:buFont typeface="Prompt" panose="020B0604020202020204" pitchFamily="34" charset="0"/>
              <a:buNone/>
              <a:defRPr sz="1000" kern="1200" cap="all" spc="200" baseline="0">
                <a:solidFill>
                  <a:srgbClr val="F37A6E"/>
                </a:solidFill>
                <a:latin typeface="Prompt SemiBold" panose="00000700000000000000" pitchFamily="2" charset="-34"/>
                <a:ea typeface="+mn-ea"/>
                <a:cs typeface="Prompt SemiBold" panose="00000700000000000000" pitchFamily="2" charset="-34"/>
              </a:defRPr>
            </a:lvl4pPr>
            <a:lvl5pPr marL="0" indent="0" algn="l" defTabSz="914400" rtl="0" eaLnBrk="1" latinLnBrk="0" hangingPunct="1">
              <a:lnSpc>
                <a:spcPct val="110000"/>
              </a:lnSpc>
              <a:spcBef>
                <a:spcPts val="500"/>
              </a:spcBef>
              <a:buClrTx/>
              <a:buFont typeface="Arial" panose="020B0604020202020204" pitchFamily="34" charset="0"/>
              <a:buNone/>
              <a:defRPr sz="1000" i="1" kern="1200">
                <a:solidFill>
                  <a:schemeClr val="tx2">
                    <a:lumMod val="50000"/>
                  </a:schemeClr>
                </a:solidFill>
                <a:latin typeface="Prompt Light" panose="00000400000000000000" pitchFamily="2" charset="-34"/>
                <a:ea typeface="+mn-ea"/>
                <a:cs typeface="Prompt Light" panose="00000400000000000000" pitchFamily="2" charset="-34"/>
              </a:defRPr>
            </a:lvl5pPr>
            <a:lvl6pPr marL="0" indent="0" algn="l" defTabSz="914400" rtl="0" eaLnBrk="1" latinLnBrk="0" hangingPunct="1">
              <a:lnSpc>
                <a:spcPct val="110000"/>
              </a:lnSpc>
              <a:spcBef>
                <a:spcPts val="500"/>
              </a:spcBef>
              <a:buClrTx/>
              <a:buFont typeface="Arial" panose="020B0604020202020204" pitchFamily="34" charset="0"/>
              <a:buNone/>
              <a:defRPr sz="1000" kern="1200">
                <a:solidFill>
                  <a:srgbClr val="006881"/>
                </a:solidFill>
                <a:latin typeface="Prompt Light" panose="00000400000000000000" pitchFamily="2" charset="-34"/>
                <a:ea typeface="+mn-ea"/>
                <a:cs typeface="Prompt Light" panose="00000400000000000000" pitchFamily="2" charset="-34"/>
              </a:defRPr>
            </a:lvl6pPr>
            <a:lvl7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7pPr>
            <a:lvl8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8pPr>
            <a:lvl9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9pPr>
          </a:lstStyle>
          <a:p>
            <a:pPr lvl="3"/>
            <a:r>
              <a:rPr lang="fr-FR" b="1">
                <a:solidFill>
                  <a:schemeClr val="bg1"/>
                </a:solidFill>
                <a:latin typeface="Prompt" panose="00000500000000000000" pitchFamily="2" charset="-34"/>
              </a:rPr>
              <a:t>Karine Petitjean, SFAF</a:t>
            </a:r>
          </a:p>
          <a:p>
            <a:r>
              <a:rPr lang="fr-FR">
                <a:solidFill>
                  <a:schemeClr val="bg1"/>
                </a:solidFill>
              </a:rPr>
              <a:t>Gérante Crédit High </a:t>
            </a:r>
            <a:r>
              <a:rPr lang="fr-FR" err="1">
                <a:solidFill>
                  <a:schemeClr val="bg1"/>
                </a:solidFill>
              </a:rPr>
              <a:t>Yield</a:t>
            </a:r>
            <a:endParaRPr lang="fr-FR">
              <a:solidFill>
                <a:schemeClr val="bg1"/>
              </a:solidFill>
            </a:endParaRPr>
          </a:p>
        </p:txBody>
      </p:sp>
      <p:sp>
        <p:nvSpPr>
          <p:cNvPr id="18" name="Espace réservé pour une image  16">
            <a:extLst>
              <a:ext uri="{FF2B5EF4-FFF2-40B4-BE49-F238E27FC236}">
                <a16:creationId xmlns:a16="http://schemas.microsoft.com/office/drawing/2014/main" id="{8C4788A2-680B-CCD3-1954-FA3D61E5714C}"/>
              </a:ext>
            </a:extLst>
          </p:cNvPr>
          <p:cNvSpPr>
            <a:spLocks noGrp="1"/>
          </p:cNvSpPr>
          <p:nvPr>
            <p:ph type="pic" sz="quarter" idx="19"/>
          </p:nvPr>
        </p:nvSpPr>
        <p:spPr>
          <a:xfrm>
            <a:off x="358774" y="1412874"/>
            <a:ext cx="3239999" cy="1820491"/>
          </a:xfrm>
          <a:solidFill>
            <a:schemeClr val="bg1">
              <a:lumMod val="75000"/>
            </a:schemeClr>
          </a:solidFill>
        </p:spPr>
        <p:txBody>
          <a:bodyPr/>
          <a:lstStyle/>
          <a:p>
            <a:r>
              <a:rPr lang="fr-FR"/>
              <a:t>Cliquez sur l'icône pour ajouter une image</a:t>
            </a:r>
          </a:p>
        </p:txBody>
      </p:sp>
      <p:sp>
        <p:nvSpPr>
          <p:cNvPr id="20" name="Espace réservé du texte 19">
            <a:extLst>
              <a:ext uri="{FF2B5EF4-FFF2-40B4-BE49-F238E27FC236}">
                <a16:creationId xmlns:a16="http://schemas.microsoft.com/office/drawing/2014/main" id="{2B15408B-E2B2-47B1-BDA6-44DB205A462E}"/>
              </a:ext>
            </a:extLst>
          </p:cNvPr>
          <p:cNvSpPr>
            <a:spLocks noGrp="1"/>
          </p:cNvSpPr>
          <p:nvPr>
            <p:ph type="body" sz="quarter" idx="20"/>
          </p:nvPr>
        </p:nvSpPr>
        <p:spPr>
          <a:xfrm>
            <a:off x="358774" y="3233365"/>
            <a:ext cx="3239999" cy="2538784"/>
          </a:xfrm>
          <a:solidFill>
            <a:srgbClr val="004C5E"/>
          </a:solidFill>
        </p:spPr>
        <p:txBody>
          <a:bodyPr lIns="90000" tIns="270000" rIns="90000"/>
          <a:lstStyle>
            <a:lvl1pPr>
              <a:defRPr sz="1000" cap="all" spc="200" baseline="0">
                <a:solidFill>
                  <a:schemeClr val="bg1"/>
                </a:solidFill>
                <a:latin typeface="Prompt SemiBold" panose="00000700000000000000" pitchFamily="2" charset="-34"/>
                <a:cs typeface="Prompt SemiBold" panose="00000700000000000000" pitchFamily="2" charset="-34"/>
              </a:defRPr>
            </a:lvl1pPr>
            <a:lvl2pPr marL="0" indent="0">
              <a:buNone/>
              <a:defRPr>
                <a:solidFill>
                  <a:schemeClr val="bg1"/>
                </a:solidFill>
              </a:defRPr>
            </a:lvl2pPr>
            <a:lvl3pPr marL="0" indent="0">
              <a:buNone/>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p:txBody>
      </p:sp>
      <p:sp>
        <p:nvSpPr>
          <p:cNvPr id="22" name="Espace réservé du texte 21">
            <a:extLst>
              <a:ext uri="{FF2B5EF4-FFF2-40B4-BE49-F238E27FC236}">
                <a16:creationId xmlns:a16="http://schemas.microsoft.com/office/drawing/2014/main" id="{86F1CFA0-C80A-CD61-3456-251A0C7E7774}"/>
              </a:ext>
            </a:extLst>
          </p:cNvPr>
          <p:cNvSpPr>
            <a:spLocks noGrp="1"/>
          </p:cNvSpPr>
          <p:nvPr>
            <p:ph type="body" sz="quarter" idx="21"/>
          </p:nvPr>
        </p:nvSpPr>
        <p:spPr>
          <a:xfrm>
            <a:off x="4224338" y="1455451"/>
            <a:ext cx="7608888" cy="4316698"/>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1663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onnes images + tex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6" name="Text Placeholder 5">
            <a:extLst>
              <a:ext uri="{FF2B5EF4-FFF2-40B4-BE49-F238E27FC236}">
                <a16:creationId xmlns:a16="http://schemas.microsoft.com/office/drawing/2014/main" id="{0C7962C9-D4AF-F13A-DF6F-2C6593047AFE}"/>
              </a:ext>
            </a:extLst>
          </p:cNvPr>
          <p:cNvSpPr>
            <a:spLocks noGrp="1"/>
          </p:cNvSpPr>
          <p:nvPr>
            <p:ph type="body" sz="quarter" idx="13" hasCustomPrompt="1"/>
          </p:nvPr>
        </p:nvSpPr>
        <p:spPr>
          <a:xfrm>
            <a:off x="834230" y="3947892"/>
            <a:ext cx="4792668" cy="1751153"/>
          </a:xfrm>
        </p:spPr>
        <p:txBody>
          <a:bodyPr vert="horz" lIns="0" tIns="0" rIns="0" bIns="0" rtlCol="0">
            <a:noAutofit/>
          </a:bodyPr>
          <a:lstStyle>
            <a:lvl1pPr>
              <a:defRPr lang="en-US" smtClean="0">
                <a:latin typeface="+mn-lt"/>
                <a:cs typeface="Prompt Light" panose="00000400000000000000" pitchFamily="2" charset="-34"/>
              </a:defRPr>
            </a:lvl1pPr>
            <a:lvl2pPr>
              <a:defRPr lang="en-US" smtClean="0">
                <a:latin typeface="+mn-lt"/>
                <a:cs typeface="Prompt Light" panose="00000400000000000000" pitchFamily="2" charset="-34"/>
              </a:defRPr>
            </a:lvl2pPr>
            <a:lvl3pPr>
              <a:defRPr lang="en-US" b="0" spc="0" smtClean="0">
                <a:latin typeface="+mn-lt"/>
                <a:cs typeface="Prompt" panose="00000500000000000000" pitchFamily="2" charset="-34"/>
              </a:defRPr>
            </a:lvl3pPr>
            <a:lvl4pPr>
              <a:defRPr lang="en-US" smtClean="0">
                <a:latin typeface="+mn-lt"/>
                <a:cs typeface="Prompt SemiBold" panose="00000700000000000000" pitchFamily="2" charset="-34"/>
              </a:defRPr>
            </a:lvl4pPr>
            <a:lvl5pPr>
              <a:defRPr lang="fr-FR">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a:p>
            <a:pPr marL="358775" lvl="2" indent="-184150"/>
            <a:r>
              <a:rPr lang="fr-FR" noProof="0"/>
              <a:t>Troisième niveau</a:t>
            </a:r>
          </a:p>
        </p:txBody>
      </p:sp>
      <p:sp>
        <p:nvSpPr>
          <p:cNvPr id="9" name="Text Placeholder 5">
            <a:extLst>
              <a:ext uri="{FF2B5EF4-FFF2-40B4-BE49-F238E27FC236}">
                <a16:creationId xmlns:a16="http://schemas.microsoft.com/office/drawing/2014/main" id="{EA801A33-C173-95A7-5F7F-15D0DEF4FE9F}"/>
              </a:ext>
            </a:extLst>
          </p:cNvPr>
          <p:cNvSpPr>
            <a:spLocks noGrp="1"/>
          </p:cNvSpPr>
          <p:nvPr>
            <p:ph type="body" sz="quarter" idx="14" hasCustomPrompt="1"/>
          </p:nvPr>
        </p:nvSpPr>
        <p:spPr>
          <a:xfrm>
            <a:off x="6580185" y="3947892"/>
            <a:ext cx="4792668" cy="1751153"/>
          </a:xfrm>
        </p:spPr>
        <p:txBody>
          <a:bodyPr vert="horz" lIns="0" tIns="0" rIns="0" bIns="0" rtlCol="0">
            <a:noAutofit/>
          </a:bodyPr>
          <a:lstStyle>
            <a:lvl1pPr>
              <a:defRPr lang="en-US" dirty="0" smtClean="0">
                <a:latin typeface="+mn-lt"/>
                <a:cs typeface="Prompt Light" panose="00000400000000000000" pitchFamily="2" charset="-34"/>
              </a:defRPr>
            </a:lvl1pPr>
            <a:lvl2pPr>
              <a:defRPr lang="en-US" dirty="0" smtClean="0">
                <a:latin typeface="+mn-lt"/>
                <a:cs typeface="Prompt Light" panose="00000400000000000000" pitchFamily="2" charset="-34"/>
              </a:defRPr>
            </a:lvl2pPr>
            <a:lvl3pPr>
              <a:defRPr lang="en-US" b="0" spc="0" dirty="0" smtClean="0">
                <a:latin typeface="+mn-lt"/>
                <a:cs typeface="Prompt" panose="00000500000000000000" pitchFamily="2" charset="-34"/>
              </a:defRPr>
            </a:lvl3pPr>
            <a:lvl4pPr>
              <a:defRPr lang="en-US" dirty="0" smtClean="0">
                <a:latin typeface="+mn-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a:p>
            <a:pPr marL="358775" lvl="2" indent="-184150"/>
            <a:r>
              <a:rPr lang="fr-FR" noProof="0"/>
              <a:t>Troisième niveau</a:t>
            </a:r>
          </a:p>
        </p:txBody>
      </p:sp>
      <p:sp>
        <p:nvSpPr>
          <p:cNvPr id="12" name="Text Placeholder 5">
            <a:extLst>
              <a:ext uri="{FF2B5EF4-FFF2-40B4-BE49-F238E27FC236}">
                <a16:creationId xmlns:a16="http://schemas.microsoft.com/office/drawing/2014/main" id="{EE4A1CF8-1AA0-D0E6-E7EF-2430A65D584F}"/>
              </a:ext>
            </a:extLst>
          </p:cNvPr>
          <p:cNvSpPr>
            <a:spLocks noGrp="1"/>
          </p:cNvSpPr>
          <p:nvPr>
            <p:ph type="body" sz="quarter" idx="17" hasCustomPrompt="1"/>
          </p:nvPr>
        </p:nvSpPr>
        <p:spPr>
          <a:xfrm>
            <a:off x="834229" y="3188040"/>
            <a:ext cx="4795046" cy="597960"/>
          </a:xfrm>
          <a:solidFill>
            <a:schemeClr val="bg1">
              <a:lumMod val="95000"/>
            </a:schemeClr>
          </a:solidFill>
        </p:spPr>
        <p:txBody>
          <a:bodyPr vert="horz" lIns="162000" tIns="162000" rIns="162000" bIns="162000" rtlCol="0" anchor="ctr">
            <a:noAutofit/>
          </a:bodyPr>
          <a:lstStyle>
            <a:lvl1pPr>
              <a:defRPr lang="en-US" b="0" dirty="0" smtClean="0">
                <a:latin typeface="+mj-lt"/>
                <a:cs typeface="Prompt SemiBold" panose="00000700000000000000" pitchFamily="2" charset="-34"/>
              </a:defRPr>
            </a:lvl1pPr>
            <a:lvl2pPr>
              <a:defRPr lang="en-US" dirty="0" smtClean="0">
                <a:latin typeface="Prompt Light" panose="00000400000000000000" pitchFamily="2" charset="-34"/>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10000"/>
              </a:lnSpc>
              <a:buFont typeface="Prompt" panose="020B0604020202020204" pitchFamily="34" charset="0"/>
            </a:pPr>
            <a:r>
              <a:rPr lang="fr-FR" noProof="0"/>
              <a:t>[Texte]</a:t>
            </a:r>
          </a:p>
        </p:txBody>
      </p:sp>
      <p:sp>
        <p:nvSpPr>
          <p:cNvPr id="13" name="Text Placeholder 5">
            <a:extLst>
              <a:ext uri="{FF2B5EF4-FFF2-40B4-BE49-F238E27FC236}">
                <a16:creationId xmlns:a16="http://schemas.microsoft.com/office/drawing/2014/main" id="{83701CC9-90B0-1C13-CA2B-ACD613FD0B8B}"/>
              </a:ext>
            </a:extLst>
          </p:cNvPr>
          <p:cNvSpPr>
            <a:spLocks noGrp="1"/>
          </p:cNvSpPr>
          <p:nvPr>
            <p:ph type="body" sz="quarter" idx="18" hasCustomPrompt="1"/>
          </p:nvPr>
        </p:nvSpPr>
        <p:spPr>
          <a:xfrm>
            <a:off x="6580184" y="3188040"/>
            <a:ext cx="4795046" cy="597960"/>
          </a:xfrm>
          <a:solidFill>
            <a:schemeClr val="bg1">
              <a:lumMod val="95000"/>
            </a:schemeClr>
          </a:solidFill>
        </p:spPr>
        <p:txBody>
          <a:bodyPr vert="horz" lIns="162000" tIns="162000" rIns="162000" bIns="162000" rtlCol="0" anchor="ctr">
            <a:noAutofit/>
          </a:bodyPr>
          <a:lstStyle>
            <a:lvl1pPr>
              <a:defRPr lang="en-US" b="0" dirty="0" smtClean="0">
                <a:latin typeface="+mj-lt"/>
                <a:cs typeface="Prompt SemiBold" panose="00000700000000000000" pitchFamily="2" charset="-34"/>
              </a:defRPr>
            </a:lvl1pPr>
            <a:lvl2pPr>
              <a:defRPr lang="en-US" dirty="0" smtClean="0">
                <a:latin typeface="Prompt Light" panose="00000400000000000000" pitchFamily="2" charset="-34"/>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10000"/>
              </a:lnSpc>
              <a:buFont typeface="Prompt" panose="020B0604020202020204" pitchFamily="34" charset="0"/>
            </a:pPr>
            <a:r>
              <a:rPr lang="fr-FR" noProof="0"/>
              <a:t>[Texte]</a:t>
            </a:r>
          </a:p>
        </p:txBody>
      </p:sp>
      <p:sp>
        <p:nvSpPr>
          <p:cNvPr id="14" name="Picture Placeholder 5">
            <a:extLst>
              <a:ext uri="{FF2B5EF4-FFF2-40B4-BE49-F238E27FC236}">
                <a16:creationId xmlns:a16="http://schemas.microsoft.com/office/drawing/2014/main" id="{2B36B299-2A97-4894-D004-B93107822BF2}"/>
              </a:ext>
            </a:extLst>
          </p:cNvPr>
          <p:cNvSpPr>
            <a:spLocks noGrp="1"/>
          </p:cNvSpPr>
          <p:nvPr>
            <p:ph type="pic" sz="quarter" idx="12" hasCustomPrompt="1"/>
          </p:nvPr>
        </p:nvSpPr>
        <p:spPr>
          <a:xfrm>
            <a:off x="1737517" y="1412875"/>
            <a:ext cx="2986884" cy="1664415"/>
          </a:xfrm>
        </p:spPr>
        <p:txBody>
          <a:bodyPr vert="horz" lIns="0" tIns="0" rIns="0" bIns="576000" rtlCol="0" anchor="ctr">
            <a:noAutofit/>
          </a:bodyPr>
          <a:lstStyle>
            <a:lvl1pPr algn="ctr">
              <a:defRPr lang="fr-FR" dirty="0">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5" name="Picture Placeholder 5">
            <a:extLst>
              <a:ext uri="{FF2B5EF4-FFF2-40B4-BE49-F238E27FC236}">
                <a16:creationId xmlns:a16="http://schemas.microsoft.com/office/drawing/2014/main" id="{BF916CAF-1B13-7EE8-20D5-47F2328827C2}"/>
              </a:ext>
            </a:extLst>
          </p:cNvPr>
          <p:cNvSpPr>
            <a:spLocks noGrp="1"/>
          </p:cNvSpPr>
          <p:nvPr>
            <p:ph type="pic" sz="quarter" idx="19" hasCustomPrompt="1"/>
          </p:nvPr>
        </p:nvSpPr>
        <p:spPr>
          <a:xfrm>
            <a:off x="7483472" y="1412875"/>
            <a:ext cx="2986884" cy="1664415"/>
          </a:xfrm>
        </p:spPr>
        <p:txBody>
          <a:bodyPr vert="horz" lIns="0" tIns="0" rIns="0" bIns="576000" rtlCol="0" anchor="ctr">
            <a:noAutofit/>
          </a:bodyPr>
          <a:lstStyle>
            <a:lvl1pPr algn="ctr">
              <a:defRPr lang="fr-FR" dirty="0">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6" name="Text Placeholder 16">
            <a:extLst>
              <a:ext uri="{FF2B5EF4-FFF2-40B4-BE49-F238E27FC236}">
                <a16:creationId xmlns:a16="http://schemas.microsoft.com/office/drawing/2014/main" id="{3E19DCD8-0FF7-6EE4-0AE4-642DB2A37025}"/>
              </a:ext>
            </a:extLst>
          </p:cNvPr>
          <p:cNvSpPr>
            <a:spLocks noGrp="1"/>
          </p:cNvSpPr>
          <p:nvPr>
            <p:ph type="body" sz="quarter" idx="25" hasCustomPrompt="1"/>
          </p:nvPr>
        </p:nvSpPr>
        <p:spPr>
          <a:xfrm>
            <a:off x="366709" y="6046302"/>
            <a:ext cx="9237046" cy="135422"/>
          </a:xfrm>
        </p:spPr>
        <p:txBody>
          <a:bodyPr vert="horz" lIns="0" tIns="0" rIns="0" bIns="0" rtlCol="0" anchor="b">
            <a:noAutofit/>
          </a:bodyPr>
          <a:lstStyle>
            <a:lvl1pPr>
              <a:defRPr lang="fr-FR" sz="800" dirty="0">
                <a:solidFill>
                  <a:srgbClr val="00323E">
                    <a:alpha val="70000"/>
                  </a:srgbClr>
                </a:solidFill>
                <a:latin typeface="+mn-lt"/>
                <a:cs typeface="Prompt Light" panose="00000400000000000000" pitchFamily="2" charset="-34"/>
              </a:defRPr>
            </a:lvl1pPr>
          </a:lstStyle>
          <a:p>
            <a:pPr lvl="0">
              <a:lnSpc>
                <a:spcPct val="110000"/>
              </a:lnSpc>
              <a:buFont typeface="Prompt" panose="020B0604020202020204" pitchFamily="34" charset="0"/>
            </a:pPr>
            <a:r>
              <a:rPr lang="fr-FR" noProof="0"/>
              <a:t>[Source]</a:t>
            </a:r>
          </a:p>
        </p:txBody>
      </p:sp>
      <p:sp>
        <p:nvSpPr>
          <p:cNvPr id="3" name="Espace réservé du pied de page 2">
            <a:extLst>
              <a:ext uri="{FF2B5EF4-FFF2-40B4-BE49-F238E27FC236}">
                <a16:creationId xmlns:a16="http://schemas.microsoft.com/office/drawing/2014/main" id="{A6F9E97F-E1A5-748D-C9BB-EF6E02B63139}"/>
              </a:ext>
            </a:extLst>
          </p:cNvPr>
          <p:cNvSpPr>
            <a:spLocks noGrp="1"/>
          </p:cNvSpPr>
          <p:nvPr>
            <p:ph type="ftr" sz="quarter" idx="26"/>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35330903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RISQUES AVEC NIVEAU">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EF9AC21-62D6-F540-6731-9816AB91661A}"/>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34" name="Rectangle 33">
            <a:extLst>
              <a:ext uri="{FF2B5EF4-FFF2-40B4-BE49-F238E27FC236}">
                <a16:creationId xmlns:a16="http://schemas.microsoft.com/office/drawing/2014/main" id="{675CFF7C-7BA0-A48B-E7F6-50AF1FC067C4}"/>
              </a:ext>
            </a:extLst>
          </p:cNvPr>
          <p:cNvSpPr>
            <a:spLocks/>
          </p:cNvSpPr>
          <p:nvPr userDrawn="1"/>
        </p:nvSpPr>
        <p:spPr>
          <a:xfrm>
            <a:off x="0" y="4038600"/>
            <a:ext cx="12192000" cy="2819400"/>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99F8491-DD93-8D04-F8ED-AF10D6F69C8E}"/>
              </a:ext>
            </a:extLst>
          </p:cNvPr>
          <p:cNvSpPr>
            <a:spLocks/>
          </p:cNvSpPr>
          <p:nvPr/>
        </p:nvSpPr>
        <p:spPr>
          <a:xfrm>
            <a:off x="0" y="4038600"/>
            <a:ext cx="12192000" cy="2819400"/>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6" name="Text Placeholder 5">
            <a:extLst>
              <a:ext uri="{FF2B5EF4-FFF2-40B4-BE49-F238E27FC236}">
                <a16:creationId xmlns:a16="http://schemas.microsoft.com/office/drawing/2014/main" id="{0AEA7375-897C-814F-997D-53F4E2030ABD}"/>
              </a:ext>
            </a:extLst>
          </p:cNvPr>
          <p:cNvSpPr>
            <a:spLocks noGrp="1"/>
          </p:cNvSpPr>
          <p:nvPr>
            <p:ph type="body" sz="quarter" idx="14" hasCustomPrompt="1"/>
          </p:nvPr>
        </p:nvSpPr>
        <p:spPr>
          <a:xfrm>
            <a:off x="358775"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11" name="Text Placeholder 10">
            <a:extLst>
              <a:ext uri="{FF2B5EF4-FFF2-40B4-BE49-F238E27FC236}">
                <a16:creationId xmlns:a16="http://schemas.microsoft.com/office/drawing/2014/main" id="{6277A76F-F0C2-ACAC-ED06-6B2CDED8098A}"/>
              </a:ext>
            </a:extLst>
          </p:cNvPr>
          <p:cNvSpPr>
            <a:spLocks noGrp="1"/>
          </p:cNvSpPr>
          <p:nvPr>
            <p:ph type="body" sz="quarter" idx="15" hasCustomPrompt="1"/>
          </p:nvPr>
        </p:nvSpPr>
        <p:spPr>
          <a:xfrm>
            <a:off x="358775"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67" name="Text Placeholder 5">
            <a:extLst>
              <a:ext uri="{FF2B5EF4-FFF2-40B4-BE49-F238E27FC236}">
                <a16:creationId xmlns:a16="http://schemas.microsoft.com/office/drawing/2014/main" id="{881CEAD3-8B68-5C7E-16FA-ADAF5D953829}"/>
              </a:ext>
            </a:extLst>
          </p:cNvPr>
          <p:cNvSpPr>
            <a:spLocks noGrp="1"/>
          </p:cNvSpPr>
          <p:nvPr>
            <p:ph type="body" sz="quarter" idx="16" hasCustomPrompt="1"/>
          </p:nvPr>
        </p:nvSpPr>
        <p:spPr>
          <a:xfrm>
            <a:off x="2756742"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68" name="Text Placeholder 10">
            <a:extLst>
              <a:ext uri="{FF2B5EF4-FFF2-40B4-BE49-F238E27FC236}">
                <a16:creationId xmlns:a16="http://schemas.microsoft.com/office/drawing/2014/main" id="{978F90AC-EF67-9FF0-A054-6856FC3BBF83}"/>
              </a:ext>
            </a:extLst>
          </p:cNvPr>
          <p:cNvSpPr>
            <a:spLocks noGrp="1"/>
          </p:cNvSpPr>
          <p:nvPr>
            <p:ph type="body" sz="quarter" idx="17" hasCustomPrompt="1"/>
          </p:nvPr>
        </p:nvSpPr>
        <p:spPr>
          <a:xfrm>
            <a:off x="2756742"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74" name="Text Placeholder 5">
            <a:extLst>
              <a:ext uri="{FF2B5EF4-FFF2-40B4-BE49-F238E27FC236}">
                <a16:creationId xmlns:a16="http://schemas.microsoft.com/office/drawing/2014/main" id="{DB746592-E673-2B30-70D4-9163FBCE1988}"/>
              </a:ext>
            </a:extLst>
          </p:cNvPr>
          <p:cNvSpPr>
            <a:spLocks noGrp="1"/>
          </p:cNvSpPr>
          <p:nvPr>
            <p:ph type="body" sz="quarter" idx="18" hasCustomPrompt="1"/>
          </p:nvPr>
        </p:nvSpPr>
        <p:spPr>
          <a:xfrm>
            <a:off x="5154709"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0" name="Text Placeholder 10">
            <a:extLst>
              <a:ext uri="{FF2B5EF4-FFF2-40B4-BE49-F238E27FC236}">
                <a16:creationId xmlns:a16="http://schemas.microsoft.com/office/drawing/2014/main" id="{2CB1A71B-1ECA-CB1D-A058-99E9433D77A9}"/>
              </a:ext>
            </a:extLst>
          </p:cNvPr>
          <p:cNvSpPr>
            <a:spLocks noGrp="1"/>
          </p:cNvSpPr>
          <p:nvPr>
            <p:ph type="body" sz="quarter" idx="19" hasCustomPrompt="1"/>
          </p:nvPr>
        </p:nvSpPr>
        <p:spPr>
          <a:xfrm>
            <a:off x="5154709"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81" name="Text Placeholder 5">
            <a:extLst>
              <a:ext uri="{FF2B5EF4-FFF2-40B4-BE49-F238E27FC236}">
                <a16:creationId xmlns:a16="http://schemas.microsoft.com/office/drawing/2014/main" id="{A817B348-1A18-C47E-7E7D-E6D5D8BF9619}"/>
              </a:ext>
            </a:extLst>
          </p:cNvPr>
          <p:cNvSpPr>
            <a:spLocks noGrp="1"/>
          </p:cNvSpPr>
          <p:nvPr>
            <p:ph type="body" sz="quarter" idx="20" hasCustomPrompt="1"/>
          </p:nvPr>
        </p:nvSpPr>
        <p:spPr>
          <a:xfrm>
            <a:off x="7500096"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2" name="Text Placeholder 10">
            <a:extLst>
              <a:ext uri="{FF2B5EF4-FFF2-40B4-BE49-F238E27FC236}">
                <a16:creationId xmlns:a16="http://schemas.microsoft.com/office/drawing/2014/main" id="{370E570F-29D6-A077-6314-63F48CC73A6C}"/>
              </a:ext>
            </a:extLst>
          </p:cNvPr>
          <p:cNvSpPr>
            <a:spLocks noGrp="1"/>
          </p:cNvSpPr>
          <p:nvPr>
            <p:ph type="body" sz="quarter" idx="21" hasCustomPrompt="1"/>
          </p:nvPr>
        </p:nvSpPr>
        <p:spPr>
          <a:xfrm>
            <a:off x="7500096"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83" name="Text Placeholder 5">
            <a:extLst>
              <a:ext uri="{FF2B5EF4-FFF2-40B4-BE49-F238E27FC236}">
                <a16:creationId xmlns:a16="http://schemas.microsoft.com/office/drawing/2014/main" id="{A987D7C8-F607-6963-78C0-2D796A2D8144}"/>
              </a:ext>
            </a:extLst>
          </p:cNvPr>
          <p:cNvSpPr>
            <a:spLocks noGrp="1"/>
          </p:cNvSpPr>
          <p:nvPr>
            <p:ph type="body" sz="quarter" idx="22" hasCustomPrompt="1"/>
          </p:nvPr>
        </p:nvSpPr>
        <p:spPr>
          <a:xfrm>
            <a:off x="9898063"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4" name="Text Placeholder 10">
            <a:extLst>
              <a:ext uri="{FF2B5EF4-FFF2-40B4-BE49-F238E27FC236}">
                <a16:creationId xmlns:a16="http://schemas.microsoft.com/office/drawing/2014/main" id="{09AC70E2-56DA-DD31-CE2A-53243DC650DB}"/>
              </a:ext>
            </a:extLst>
          </p:cNvPr>
          <p:cNvSpPr>
            <a:spLocks noGrp="1"/>
          </p:cNvSpPr>
          <p:nvPr>
            <p:ph type="body" sz="quarter" idx="23" hasCustomPrompt="1"/>
          </p:nvPr>
        </p:nvSpPr>
        <p:spPr>
          <a:xfrm>
            <a:off x="9898063"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100" name="Text Placeholder 10">
            <a:extLst>
              <a:ext uri="{FF2B5EF4-FFF2-40B4-BE49-F238E27FC236}">
                <a16:creationId xmlns:a16="http://schemas.microsoft.com/office/drawing/2014/main" id="{8BE0371E-B7CA-36ED-0A8F-B9D4CE945ED7}"/>
              </a:ext>
            </a:extLst>
          </p:cNvPr>
          <p:cNvSpPr>
            <a:spLocks noGrp="1"/>
          </p:cNvSpPr>
          <p:nvPr>
            <p:ph type="body" sz="quarter" idx="24" hasCustomPrompt="1"/>
          </p:nvPr>
        </p:nvSpPr>
        <p:spPr>
          <a:xfrm>
            <a:off x="6462132" y="4329003"/>
            <a:ext cx="2690633" cy="1107996"/>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err="1"/>
              <a:t>Vivamus</a:t>
            </a:r>
            <a:r>
              <a:rPr lang="en-US"/>
              <a:t> id </a:t>
            </a:r>
            <a:r>
              <a:rPr lang="en-US" err="1"/>
              <a:t>sodales</a:t>
            </a:r>
            <a:r>
              <a:rPr lang="en-US"/>
              <a:t> </a:t>
            </a:r>
            <a:r>
              <a:rPr lang="en-US" err="1"/>
              <a:t>justo</a:t>
            </a:r>
            <a:r>
              <a:rPr lang="en-US"/>
              <a:t>. </a:t>
            </a:r>
            <a:r>
              <a:rPr lang="en-US" err="1"/>
              <a:t>Fusce</a:t>
            </a:r>
            <a:r>
              <a:rPr lang="en-US"/>
              <a:t> </a:t>
            </a:r>
            <a:r>
              <a:rPr lang="en-US" err="1"/>
              <a:t>eleifend</a:t>
            </a:r>
            <a:r>
              <a:rPr lang="en-US"/>
              <a:t> ipsum </a:t>
            </a:r>
            <a:r>
              <a:rPr lang="en-US" err="1"/>
              <a:t>quis</a:t>
            </a:r>
            <a:r>
              <a:rPr lang="en-US"/>
              <a:t> </a:t>
            </a:r>
            <a:r>
              <a:rPr lang="en-US" err="1"/>
              <a:t>elit</a:t>
            </a:r>
            <a:r>
              <a:rPr lang="en-US"/>
              <a:t> </a:t>
            </a:r>
            <a:r>
              <a:rPr lang="en-US" err="1"/>
              <a:t>facilisis</a:t>
            </a:r>
            <a:r>
              <a:rPr lang="en-US"/>
              <a:t> </a:t>
            </a:r>
            <a:r>
              <a:rPr lang="en-US" err="1"/>
              <a:t>vehicula</a:t>
            </a:r>
            <a:r>
              <a:rPr lang="en-US"/>
              <a:t>. Cras </a:t>
            </a:r>
            <a:r>
              <a:rPr lang="en-US" err="1"/>
              <a:t>faucibus</a:t>
            </a:r>
            <a:r>
              <a:rPr lang="en-US"/>
              <a:t> </a:t>
            </a:r>
            <a:r>
              <a:rPr lang="en-US" err="1"/>
              <a:t>feugiat</a:t>
            </a:r>
            <a:r>
              <a:rPr lang="en-US"/>
              <a:t> </a:t>
            </a:r>
            <a:r>
              <a:rPr lang="en-US" err="1"/>
              <a:t>sagittis</a:t>
            </a:r>
            <a:r>
              <a:rPr lang="en-US"/>
              <a:t>. Maecenas </a:t>
            </a:r>
            <a:r>
              <a:rPr lang="en-US" err="1"/>
              <a:t>facilisis</a:t>
            </a:r>
            <a:r>
              <a:rPr lang="en-US"/>
              <a:t> ligula </a:t>
            </a:r>
            <a:r>
              <a:rPr lang="en-US" err="1"/>
              <a:t>nec</a:t>
            </a:r>
            <a:r>
              <a:rPr lang="en-US"/>
              <a:t> </a:t>
            </a:r>
            <a:r>
              <a:rPr lang="en-US" err="1"/>
              <a:t>elit</a:t>
            </a:r>
            <a:r>
              <a:rPr lang="en-US"/>
              <a:t> </a:t>
            </a:r>
            <a:r>
              <a:rPr lang="en-US" err="1"/>
              <a:t>sollicitudin</a:t>
            </a:r>
            <a:r>
              <a:rPr lang="en-US"/>
              <a:t> </a:t>
            </a:r>
            <a:r>
              <a:rPr lang="en-US" err="1"/>
              <a:t>rhoncus</a:t>
            </a:r>
            <a:r>
              <a:rPr lang="en-US"/>
              <a:t>. Proin </a:t>
            </a:r>
            <a:r>
              <a:rPr lang="en-US" err="1"/>
              <a:t>volutpat</a:t>
            </a:r>
            <a:endParaRPr lang="en-US"/>
          </a:p>
        </p:txBody>
      </p:sp>
      <p:sp>
        <p:nvSpPr>
          <p:cNvPr id="101" name="Text Placeholder 10">
            <a:extLst>
              <a:ext uri="{FF2B5EF4-FFF2-40B4-BE49-F238E27FC236}">
                <a16:creationId xmlns:a16="http://schemas.microsoft.com/office/drawing/2014/main" id="{94B8AF0C-A790-1F08-5043-BC0245E86FB0}"/>
              </a:ext>
            </a:extLst>
          </p:cNvPr>
          <p:cNvSpPr>
            <a:spLocks noGrp="1"/>
          </p:cNvSpPr>
          <p:nvPr>
            <p:ph type="body" sz="quarter" idx="25" hasCustomPrompt="1"/>
          </p:nvPr>
        </p:nvSpPr>
        <p:spPr>
          <a:xfrm>
            <a:off x="9390341" y="4329003"/>
            <a:ext cx="2442883" cy="1107996"/>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a:t>Donec </a:t>
            </a:r>
            <a:r>
              <a:rPr lang="en-US" err="1"/>
              <a:t>posuere</a:t>
            </a:r>
            <a:r>
              <a:rPr lang="en-US"/>
              <a:t>, ipsum non </a:t>
            </a:r>
            <a:r>
              <a:rPr lang="en-US" err="1"/>
              <a:t>viverra</a:t>
            </a:r>
            <a:r>
              <a:rPr lang="en-US"/>
              <a:t> </a:t>
            </a:r>
            <a:r>
              <a:rPr lang="en-US" err="1"/>
              <a:t>malesuada</a:t>
            </a:r>
            <a:r>
              <a:rPr lang="en-US"/>
              <a:t>, diam </a:t>
            </a:r>
            <a:r>
              <a:rPr lang="en-US" err="1"/>
              <a:t>est</a:t>
            </a:r>
            <a:r>
              <a:rPr lang="en-US"/>
              <a:t> </a:t>
            </a:r>
            <a:r>
              <a:rPr lang="en-US" err="1"/>
              <a:t>facilisis</a:t>
            </a:r>
            <a:r>
              <a:rPr lang="en-US"/>
              <a:t> </a:t>
            </a:r>
            <a:r>
              <a:rPr lang="en-US" err="1"/>
              <a:t>massa</a:t>
            </a:r>
            <a:r>
              <a:rPr lang="en-US"/>
              <a:t>, vitae </a:t>
            </a:r>
            <a:r>
              <a:rPr lang="en-US" err="1"/>
              <a:t>dignissim</a:t>
            </a:r>
            <a:r>
              <a:rPr lang="en-US"/>
              <a:t> eros </a:t>
            </a:r>
            <a:r>
              <a:rPr lang="en-US" err="1"/>
              <a:t>lacus</a:t>
            </a:r>
            <a:r>
              <a:rPr lang="en-US"/>
              <a:t> </a:t>
            </a:r>
            <a:r>
              <a:rPr lang="en-US" err="1"/>
              <a:t>quis</a:t>
            </a:r>
            <a:r>
              <a:rPr lang="en-US"/>
              <a:t> </a:t>
            </a:r>
            <a:r>
              <a:rPr lang="en-US" err="1"/>
              <a:t>purus</a:t>
            </a:r>
            <a:r>
              <a:rPr lang="en-US"/>
              <a:t>. </a:t>
            </a:r>
            <a:r>
              <a:rPr lang="en-US" err="1"/>
              <a:t>Suspendisse</a:t>
            </a:r>
            <a:r>
              <a:rPr lang="en-US"/>
              <a:t> ac </a:t>
            </a:r>
            <a:r>
              <a:rPr lang="en-US" err="1"/>
              <a:t>est</a:t>
            </a:r>
            <a:r>
              <a:rPr lang="en-US"/>
              <a:t> libero. </a:t>
            </a:r>
          </a:p>
          <a:p>
            <a:pPr lvl="0">
              <a:lnSpc>
                <a:spcPct val="100000"/>
              </a:lnSpc>
              <a:spcBef>
                <a:spcPts val="0"/>
              </a:spcBef>
              <a:spcAft>
                <a:spcPts val="0"/>
              </a:spcAft>
            </a:pPr>
            <a:endParaRPr lang="en-US"/>
          </a:p>
        </p:txBody>
      </p:sp>
      <p:cxnSp>
        <p:nvCxnSpPr>
          <p:cNvPr id="103" name="Straight Connector 102">
            <a:extLst>
              <a:ext uri="{FF2B5EF4-FFF2-40B4-BE49-F238E27FC236}">
                <a16:creationId xmlns:a16="http://schemas.microsoft.com/office/drawing/2014/main" id="{46EADF38-AB14-B6D4-4F23-C6F254ED9F08}"/>
              </a:ext>
            </a:extLst>
          </p:cNvPr>
          <p:cNvCxnSpPr/>
          <p:nvPr/>
        </p:nvCxnSpPr>
        <p:spPr>
          <a:xfrm>
            <a:off x="358775" y="5498425"/>
            <a:ext cx="5673725" cy="0"/>
          </a:xfrm>
          <a:prstGeom prst="line">
            <a:avLst/>
          </a:prstGeom>
          <a:ln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sp>
        <p:nvSpPr>
          <p:cNvPr id="137" name="Text Placeholder 16">
            <a:extLst>
              <a:ext uri="{FF2B5EF4-FFF2-40B4-BE49-F238E27FC236}">
                <a16:creationId xmlns:a16="http://schemas.microsoft.com/office/drawing/2014/main" id="{0A4D1109-ADD8-7D4C-383E-A285F844ED23}"/>
              </a:ext>
            </a:extLst>
          </p:cNvPr>
          <p:cNvSpPr>
            <a:spLocks noGrp="1"/>
          </p:cNvSpPr>
          <p:nvPr>
            <p:ph type="body" sz="quarter" idx="35" hasCustomPrompt="1"/>
          </p:nvPr>
        </p:nvSpPr>
        <p:spPr>
          <a:xfrm>
            <a:off x="358775" y="4406710"/>
            <a:ext cx="1708149" cy="153888"/>
          </a:xfrm>
        </p:spPr>
        <p:txBody>
          <a:bodyPr/>
          <a:lstStyle>
            <a:lvl1pPr marL="0" algn="l" defTabSz="914400" rtl="0" eaLnBrk="1" latinLnBrk="0" hangingPunct="1">
              <a:defRPr lang="it-IT" sz="1000" kern="1200" dirty="0" smtClean="0">
                <a:solidFill>
                  <a:srgbClr val="006881"/>
                </a:solidFill>
                <a:latin typeface="Prompt" panose="00000500000000000000" pitchFamily="2" charset="-34"/>
                <a:ea typeface="+mn-ea"/>
                <a:cs typeface="Prompt" panose="00000500000000000000" pitchFamily="2" charset="-34"/>
              </a:defRPr>
            </a:lvl1pPr>
          </a:lstStyle>
          <a:p>
            <a:pPr lvl="0"/>
            <a:r>
              <a:rPr lang="it-IT"/>
              <a:t>Lorem ipsum dolor sit</a:t>
            </a:r>
          </a:p>
        </p:txBody>
      </p:sp>
      <p:sp>
        <p:nvSpPr>
          <p:cNvPr id="17" name="Text Placeholder 16">
            <a:extLst>
              <a:ext uri="{FF2B5EF4-FFF2-40B4-BE49-F238E27FC236}">
                <a16:creationId xmlns:a16="http://schemas.microsoft.com/office/drawing/2014/main" id="{2DDCEA48-CAE3-6024-0F22-A4FD5E7071F1}"/>
              </a:ext>
            </a:extLst>
          </p:cNvPr>
          <p:cNvSpPr>
            <a:spLocks noGrp="1"/>
          </p:cNvSpPr>
          <p:nvPr>
            <p:ph type="body" sz="quarter" idx="33" hasCustomPrompt="1"/>
          </p:nvPr>
        </p:nvSpPr>
        <p:spPr>
          <a:xfrm>
            <a:off x="358776" y="4899955"/>
            <a:ext cx="1117600" cy="276999"/>
          </a:xfrm>
        </p:spPr>
        <p:txBody>
          <a:bodyPr/>
          <a:lstStyle>
            <a:lvl1pPr marL="0" algn="l" defTabSz="914400" rtl="0" eaLnBrk="1" latinLnBrk="0" hangingPunct="1">
              <a:defRPr lang="it-IT" sz="9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it-IT"/>
              <a:t>In viverra volutpat accumsan aliquam.</a:t>
            </a:r>
          </a:p>
        </p:txBody>
      </p:sp>
      <p:sp>
        <p:nvSpPr>
          <p:cNvPr id="136" name="Text Placeholder 16">
            <a:extLst>
              <a:ext uri="{FF2B5EF4-FFF2-40B4-BE49-F238E27FC236}">
                <a16:creationId xmlns:a16="http://schemas.microsoft.com/office/drawing/2014/main" id="{C9F37EE0-D2C0-7707-6859-77109B131B17}"/>
              </a:ext>
            </a:extLst>
          </p:cNvPr>
          <p:cNvSpPr>
            <a:spLocks noGrp="1"/>
          </p:cNvSpPr>
          <p:nvPr>
            <p:ph type="body" sz="quarter" idx="34" hasCustomPrompt="1"/>
          </p:nvPr>
        </p:nvSpPr>
        <p:spPr>
          <a:xfrm>
            <a:off x="4911090" y="4899955"/>
            <a:ext cx="1117600" cy="276999"/>
          </a:xfrm>
        </p:spPr>
        <p:txBody>
          <a:bodyPr/>
          <a:lstStyle>
            <a:lvl1pPr marL="0" algn="r" defTabSz="914400" rtl="0" eaLnBrk="1" latinLnBrk="0" hangingPunct="1">
              <a:defRPr lang="it-IT" sz="9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it-IT"/>
              <a:t>In viverra volutpat accumsan aliquam.</a:t>
            </a:r>
          </a:p>
        </p:txBody>
      </p:sp>
      <p:sp>
        <p:nvSpPr>
          <p:cNvPr id="138" name="Text Placeholder 16">
            <a:extLst>
              <a:ext uri="{FF2B5EF4-FFF2-40B4-BE49-F238E27FC236}">
                <a16:creationId xmlns:a16="http://schemas.microsoft.com/office/drawing/2014/main" id="{9F6F0531-D06F-5634-F5E9-A1AC91758B9A}"/>
              </a:ext>
            </a:extLst>
          </p:cNvPr>
          <p:cNvSpPr>
            <a:spLocks noGrp="1"/>
          </p:cNvSpPr>
          <p:nvPr>
            <p:ph type="body" sz="quarter" idx="36" hasCustomPrompt="1"/>
          </p:nvPr>
        </p:nvSpPr>
        <p:spPr>
          <a:xfrm>
            <a:off x="4320541" y="4406710"/>
            <a:ext cx="1708149" cy="153888"/>
          </a:xfrm>
        </p:spPr>
        <p:txBody>
          <a:bodyPr/>
          <a:lstStyle>
            <a:lvl1pPr marL="0" algn="r" defTabSz="914400" rtl="0" eaLnBrk="1" latinLnBrk="0" hangingPunct="1">
              <a:defRPr lang="it-IT" sz="1000" kern="1200" dirty="0" smtClean="0">
                <a:solidFill>
                  <a:srgbClr val="006881"/>
                </a:solidFill>
                <a:latin typeface="Prompt" panose="00000500000000000000" pitchFamily="2" charset="-34"/>
                <a:ea typeface="+mn-ea"/>
                <a:cs typeface="Prompt" panose="00000500000000000000" pitchFamily="2" charset="-34"/>
              </a:defRPr>
            </a:lvl1pPr>
          </a:lstStyle>
          <a:p>
            <a:pPr lvl="0"/>
            <a:r>
              <a:rPr lang="it-IT"/>
              <a:t>Lorem ipsum dolor sit</a:t>
            </a:r>
          </a:p>
        </p:txBody>
      </p:sp>
      <p:cxnSp>
        <p:nvCxnSpPr>
          <p:cNvPr id="139" name="Straight Connector 138">
            <a:extLst>
              <a:ext uri="{FF2B5EF4-FFF2-40B4-BE49-F238E27FC236}">
                <a16:creationId xmlns:a16="http://schemas.microsoft.com/office/drawing/2014/main" id="{547D308E-07B8-A075-47F7-79CFD7ADF557}"/>
              </a:ext>
            </a:extLst>
          </p:cNvPr>
          <p:cNvCxnSpPr/>
          <p:nvPr/>
        </p:nvCxnSpPr>
        <p:spPr>
          <a:xfrm>
            <a:off x="358775" y="4726612"/>
            <a:ext cx="5673725" cy="0"/>
          </a:xfrm>
          <a:prstGeom prst="line">
            <a:avLst/>
          </a:prstGeom>
          <a:ln cap="rnd">
            <a:solidFill>
              <a:schemeClr val="accent6"/>
            </a:solidFill>
            <a:round/>
            <a:headEnd type="arrow"/>
            <a:tailEnd type="arrow"/>
          </a:ln>
        </p:spPr>
        <p:style>
          <a:lnRef idx="1">
            <a:schemeClr val="accent1"/>
          </a:lnRef>
          <a:fillRef idx="0">
            <a:schemeClr val="accent1"/>
          </a:fillRef>
          <a:effectRef idx="0">
            <a:schemeClr val="accent1"/>
          </a:effectRef>
          <a:fontRef idx="minor">
            <a:schemeClr val="tx1"/>
          </a:fontRef>
        </p:style>
      </p:cxnSp>
      <p:sp>
        <p:nvSpPr>
          <p:cNvPr id="140" name="Text Placeholder 11">
            <a:extLst>
              <a:ext uri="{FF2B5EF4-FFF2-40B4-BE49-F238E27FC236}">
                <a16:creationId xmlns:a16="http://schemas.microsoft.com/office/drawing/2014/main" id="{72F1873B-2A48-E832-7F5C-3104B62BBE9E}"/>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cxnSp>
        <p:nvCxnSpPr>
          <p:cNvPr id="38" name="Straight Connector 138">
            <a:extLst>
              <a:ext uri="{FF2B5EF4-FFF2-40B4-BE49-F238E27FC236}">
                <a16:creationId xmlns:a16="http://schemas.microsoft.com/office/drawing/2014/main" id="{528DAFCF-5689-9D7F-3924-E0E8F9ACA0A1}"/>
              </a:ext>
            </a:extLst>
          </p:cNvPr>
          <p:cNvCxnSpPr/>
          <p:nvPr userDrawn="1"/>
        </p:nvCxnSpPr>
        <p:spPr>
          <a:xfrm>
            <a:off x="358775" y="4726612"/>
            <a:ext cx="5673725" cy="0"/>
          </a:xfrm>
          <a:prstGeom prst="line">
            <a:avLst/>
          </a:prstGeom>
          <a:ln cap="rnd">
            <a:solidFill>
              <a:srgbClr val="1481A3"/>
            </a:solidFill>
            <a:round/>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102">
            <a:extLst>
              <a:ext uri="{FF2B5EF4-FFF2-40B4-BE49-F238E27FC236}">
                <a16:creationId xmlns:a16="http://schemas.microsoft.com/office/drawing/2014/main" id="{78267D64-D7CF-1508-E6D5-0E9879B295AD}"/>
              </a:ext>
            </a:extLst>
          </p:cNvPr>
          <p:cNvCxnSpPr/>
          <p:nvPr userDrawn="1"/>
        </p:nvCxnSpPr>
        <p:spPr>
          <a:xfrm>
            <a:off x="358775" y="5498425"/>
            <a:ext cx="5673725" cy="0"/>
          </a:xfrm>
          <a:prstGeom prst="line">
            <a:avLst/>
          </a:prstGeom>
          <a:ln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sp>
        <p:nvSpPr>
          <p:cNvPr id="134" name="Text Placeholder 14">
            <a:extLst>
              <a:ext uri="{FF2B5EF4-FFF2-40B4-BE49-F238E27FC236}">
                <a16:creationId xmlns:a16="http://schemas.microsoft.com/office/drawing/2014/main" id="{4ECB63E1-AC5D-89C1-F71B-62D9D1BE8FBB}"/>
              </a:ext>
            </a:extLst>
          </p:cNvPr>
          <p:cNvSpPr>
            <a:spLocks noGrp="1"/>
          </p:cNvSpPr>
          <p:nvPr>
            <p:ph type="body" sz="quarter" idx="31" hasCustomPrompt="1"/>
          </p:nvPr>
        </p:nvSpPr>
        <p:spPr>
          <a:xfrm>
            <a:off x="5746883"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5" name="Text Placeholder 14">
            <a:extLst>
              <a:ext uri="{FF2B5EF4-FFF2-40B4-BE49-F238E27FC236}">
                <a16:creationId xmlns:a16="http://schemas.microsoft.com/office/drawing/2014/main" id="{31971D01-9B48-4948-8772-AB0C06C64A13}"/>
              </a:ext>
            </a:extLst>
          </p:cNvPr>
          <p:cNvSpPr>
            <a:spLocks noGrp="1"/>
          </p:cNvSpPr>
          <p:nvPr>
            <p:ph type="body" sz="quarter" idx="26" hasCustomPrompt="1"/>
          </p:nvPr>
        </p:nvSpPr>
        <p:spPr>
          <a:xfrm>
            <a:off x="358775"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0" name="Text Placeholder 14">
            <a:extLst>
              <a:ext uri="{FF2B5EF4-FFF2-40B4-BE49-F238E27FC236}">
                <a16:creationId xmlns:a16="http://schemas.microsoft.com/office/drawing/2014/main" id="{AE53CED5-7AAA-B45D-B185-3E02E9A1967D}"/>
              </a:ext>
            </a:extLst>
          </p:cNvPr>
          <p:cNvSpPr>
            <a:spLocks noGrp="1"/>
          </p:cNvSpPr>
          <p:nvPr>
            <p:ph type="body" sz="quarter" idx="27" hasCustomPrompt="1"/>
          </p:nvPr>
        </p:nvSpPr>
        <p:spPr>
          <a:xfrm>
            <a:off x="1256793"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1" name="Text Placeholder 14">
            <a:extLst>
              <a:ext uri="{FF2B5EF4-FFF2-40B4-BE49-F238E27FC236}">
                <a16:creationId xmlns:a16="http://schemas.microsoft.com/office/drawing/2014/main" id="{537EFF48-E842-0BD6-5EED-CEF58D58EA05}"/>
              </a:ext>
            </a:extLst>
          </p:cNvPr>
          <p:cNvSpPr>
            <a:spLocks noGrp="1"/>
          </p:cNvSpPr>
          <p:nvPr>
            <p:ph type="body" sz="quarter" idx="28" hasCustomPrompt="1"/>
          </p:nvPr>
        </p:nvSpPr>
        <p:spPr>
          <a:xfrm>
            <a:off x="2154811"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5" name="Text Placeholder 14">
            <a:extLst>
              <a:ext uri="{FF2B5EF4-FFF2-40B4-BE49-F238E27FC236}">
                <a16:creationId xmlns:a16="http://schemas.microsoft.com/office/drawing/2014/main" id="{AD97470C-BB09-F61D-D40B-D61F10781627}"/>
              </a:ext>
            </a:extLst>
          </p:cNvPr>
          <p:cNvSpPr>
            <a:spLocks noGrp="1"/>
          </p:cNvSpPr>
          <p:nvPr>
            <p:ph type="body" sz="quarter" idx="32" hasCustomPrompt="1"/>
          </p:nvPr>
        </p:nvSpPr>
        <p:spPr>
          <a:xfrm>
            <a:off x="3052829" y="5323825"/>
            <a:ext cx="349118" cy="349200"/>
          </a:xfrm>
          <a:prstGeom prst="ellipse">
            <a:avLst/>
          </a:prstGeom>
          <a:solidFill>
            <a:srgbClr val="F37A6E"/>
          </a:solidFill>
          <a:ln w="6350">
            <a:solidFill>
              <a:srgbClr val="F37A6E"/>
            </a:solidFill>
          </a:ln>
        </p:spPr>
        <p:txBody>
          <a:bodyPr anchor="ctr"/>
          <a:lstStyle>
            <a:lvl1pPr marL="0" algn="ctr" defTabSz="914400" rtl="0" eaLnBrk="1" latinLnBrk="0" hangingPunct="1">
              <a:lnSpc>
                <a:spcPct val="121429"/>
              </a:lnSpc>
              <a:defRPr lang="en-US" sz="1100" kern="1200" spc="0" dirty="0">
                <a:solidFill>
                  <a:schemeClr val="bg1"/>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2" name="Text Placeholder 14">
            <a:extLst>
              <a:ext uri="{FF2B5EF4-FFF2-40B4-BE49-F238E27FC236}">
                <a16:creationId xmlns:a16="http://schemas.microsoft.com/office/drawing/2014/main" id="{A4246C5B-2FFE-6C3B-91DD-AF1BD7E89319}"/>
              </a:ext>
            </a:extLst>
          </p:cNvPr>
          <p:cNvSpPr>
            <a:spLocks noGrp="1"/>
          </p:cNvSpPr>
          <p:nvPr>
            <p:ph type="body" sz="quarter" idx="29" hasCustomPrompt="1"/>
          </p:nvPr>
        </p:nvSpPr>
        <p:spPr>
          <a:xfrm>
            <a:off x="3950847"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3" name="Text Placeholder 14">
            <a:extLst>
              <a:ext uri="{FF2B5EF4-FFF2-40B4-BE49-F238E27FC236}">
                <a16:creationId xmlns:a16="http://schemas.microsoft.com/office/drawing/2014/main" id="{7181C0CF-D2ED-504E-9619-A21A2D054D7D}"/>
              </a:ext>
            </a:extLst>
          </p:cNvPr>
          <p:cNvSpPr>
            <a:spLocks noGrp="1"/>
          </p:cNvSpPr>
          <p:nvPr>
            <p:ph type="body" sz="quarter" idx="30" hasCustomPrompt="1"/>
          </p:nvPr>
        </p:nvSpPr>
        <p:spPr>
          <a:xfrm>
            <a:off x="4848865"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pic>
        <p:nvPicPr>
          <p:cNvPr id="39" name="Graphique 38">
            <a:extLst>
              <a:ext uri="{FF2B5EF4-FFF2-40B4-BE49-F238E27FC236}">
                <a16:creationId xmlns:a16="http://schemas.microsoft.com/office/drawing/2014/main" id="{47FD78A1-C501-8A12-F969-DE8EA71FB1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41" name="Title 9">
            <a:extLst>
              <a:ext uri="{FF2B5EF4-FFF2-40B4-BE49-F238E27FC236}">
                <a16:creationId xmlns:a16="http://schemas.microsoft.com/office/drawing/2014/main" id="{0B0B396B-91D5-34CD-517D-99F7E2D12974}"/>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42" name="ZoneTexte 41">
            <a:extLst>
              <a:ext uri="{FF2B5EF4-FFF2-40B4-BE49-F238E27FC236}">
                <a16:creationId xmlns:a16="http://schemas.microsoft.com/office/drawing/2014/main" id="{551F2C98-5AAC-8267-BA86-BE55BB85EA75}"/>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724D68CB-8C6D-CD43-F590-1DEC03BF2DC2}"/>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3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RISQU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Rectangle 9">
            <a:extLst>
              <a:ext uri="{FF2B5EF4-FFF2-40B4-BE49-F238E27FC236}">
                <a16:creationId xmlns:a16="http://schemas.microsoft.com/office/drawing/2014/main" id="{FFF3B1FB-FAC1-35E2-E887-A3116805151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12" name="Text Placeholder 11">
            <a:extLst>
              <a:ext uri="{FF2B5EF4-FFF2-40B4-BE49-F238E27FC236}">
                <a16:creationId xmlns:a16="http://schemas.microsoft.com/office/drawing/2014/main" id="{6471BECE-F878-3843-3A00-0430319A42B7}"/>
              </a:ext>
            </a:extLst>
          </p:cNvPr>
          <p:cNvSpPr>
            <a:spLocks noGrp="1"/>
          </p:cNvSpPr>
          <p:nvPr>
            <p:ph type="body" sz="quarter" idx="14" hasCustomPrompt="1"/>
          </p:nvPr>
        </p:nvSpPr>
        <p:spPr>
          <a:xfrm>
            <a:off x="368299" y="1254073"/>
            <a:ext cx="11472863" cy="4879975"/>
          </a:xfrm>
        </p:spPr>
        <p:txBody>
          <a:bodyPr numCol="2" spcCol="360000"/>
          <a:lstStyle>
            <a:lvl1pPr>
              <a:defRPr lang="en-GB" sz="1000" b="0" kern="1200" spc="0" baseline="0" dirty="0">
                <a:solidFill>
                  <a:srgbClr val="00323E"/>
                </a:solidFill>
                <a:latin typeface="+mn-lt"/>
                <a:ea typeface="+mn-ea"/>
                <a:cs typeface="Prompt" panose="00000500000000000000" pitchFamily="2" charset="-34"/>
              </a:defRPr>
            </a:lvl1pPr>
            <a:lvl2pPr marL="0" indent="0">
              <a:spcBef>
                <a:spcPts val="1000"/>
              </a:spcBef>
              <a:buNone/>
              <a:defRPr lang="en-GB" sz="1050" kern="1200" cap="all" spc="200" baseline="0" dirty="0">
                <a:solidFill>
                  <a:srgbClr val="F37A6E"/>
                </a:solidFill>
                <a:latin typeface="Prompt SemiBold" panose="00000700000000000000" pitchFamily="2" charset="-34"/>
                <a:ea typeface="+mn-ea"/>
                <a:cs typeface="Prompt SemiBold" panose="00000700000000000000" pitchFamily="2" charset="-34"/>
              </a:defRPr>
            </a:lvl2pPr>
            <a:lvl3pPr marL="171450" indent="-171450">
              <a:buFont typeface="Arial" panose="020B0604020202020204" pitchFamily="34" charset="0"/>
              <a:buChar char="•"/>
              <a:defRPr sz="1000"/>
            </a:lvl3pPr>
            <a:lvl4pPr marL="171450" indent="-171450">
              <a:spcBef>
                <a:spcPts val="1000"/>
              </a:spcBef>
              <a:buFont typeface="Prompt Light" panose="00000400000000000000" pitchFamily="2" charset="-34"/>
              <a:buChar char="-"/>
              <a:defRPr lang="en-GB" sz="900" kern="1200" cap="none" spc="0" baseline="0" dirty="0" smtClean="0">
                <a:solidFill>
                  <a:srgbClr val="00323E"/>
                </a:solidFill>
                <a:latin typeface="Prompt Light" panose="00000400000000000000" pitchFamily="2" charset="-34"/>
                <a:ea typeface="+mn-ea"/>
                <a:cs typeface="Prompt Light" panose="00000400000000000000" pitchFamily="2" charset="-34"/>
              </a:defRPr>
            </a:lvl4pPr>
            <a:lvl5pPr>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pic>
        <p:nvPicPr>
          <p:cNvPr id="13" name="Graphique 12">
            <a:extLst>
              <a:ext uri="{FF2B5EF4-FFF2-40B4-BE49-F238E27FC236}">
                <a16:creationId xmlns:a16="http://schemas.microsoft.com/office/drawing/2014/main" id="{2FBFB1F6-B690-9D72-E012-F6EF79DED6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4" name="Title 9">
            <a:extLst>
              <a:ext uri="{FF2B5EF4-FFF2-40B4-BE49-F238E27FC236}">
                <a16:creationId xmlns:a16="http://schemas.microsoft.com/office/drawing/2014/main" id="{986BAB4F-9DFF-E251-3955-DA8AE4807543}"/>
              </a:ext>
            </a:extLst>
          </p:cNvPr>
          <p:cNvSpPr>
            <a:spLocks noGrp="1"/>
          </p:cNvSpPr>
          <p:nvPr>
            <p:ph type="title" hasCustomPrompt="1"/>
          </p:nvPr>
        </p:nvSpPr>
        <p:spPr>
          <a:xfrm>
            <a:off x="358774" y="690990"/>
            <a:ext cx="11472864"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6" name="ZoneTexte 15">
            <a:extLst>
              <a:ext uri="{FF2B5EF4-FFF2-40B4-BE49-F238E27FC236}">
                <a16:creationId xmlns:a16="http://schemas.microsoft.com/office/drawing/2014/main" id="{E0ABAFA3-C36B-A9CD-49BE-B00E82CB09BE}"/>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DF0383C8-E19C-1D88-B52F-4BE2FBB32231}"/>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31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Tree>
    <p:extLst>
      <p:ext uri="{BB962C8B-B14F-4D97-AF65-F5344CB8AC3E}">
        <p14:creationId xmlns:p14="http://schemas.microsoft.com/office/powerpoint/2010/main" val="233205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FRE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64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onnes images + tex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6" name="Text Placeholder 5">
            <a:extLst>
              <a:ext uri="{FF2B5EF4-FFF2-40B4-BE49-F238E27FC236}">
                <a16:creationId xmlns:a16="http://schemas.microsoft.com/office/drawing/2014/main" id="{0C7962C9-D4AF-F13A-DF6F-2C6593047AFE}"/>
              </a:ext>
            </a:extLst>
          </p:cNvPr>
          <p:cNvSpPr>
            <a:spLocks noGrp="1"/>
          </p:cNvSpPr>
          <p:nvPr>
            <p:ph type="body" sz="quarter" idx="13" hasCustomPrompt="1"/>
          </p:nvPr>
        </p:nvSpPr>
        <p:spPr>
          <a:xfrm>
            <a:off x="367630" y="3947892"/>
            <a:ext cx="3711325" cy="1751153"/>
          </a:xfrm>
        </p:spPr>
        <p:txBody>
          <a:bodyPr vert="horz" lIns="0" tIns="0" rIns="0" bIns="0" rtlCol="0">
            <a:noAutofit/>
          </a:bodyPr>
          <a:lstStyle>
            <a:lvl1pPr>
              <a:defRPr lang="en-US" smtClean="0">
                <a:latin typeface="+mn-lt"/>
                <a:cs typeface="Prompt Light" panose="00000400000000000000" pitchFamily="2" charset="-34"/>
              </a:defRPr>
            </a:lvl1pPr>
            <a:lvl2pPr>
              <a:defRPr lang="en-US" smtClean="0">
                <a:latin typeface="+mn-lt"/>
                <a:cs typeface="Prompt Light" panose="00000400000000000000" pitchFamily="2" charset="-34"/>
              </a:defRPr>
            </a:lvl2pPr>
            <a:lvl3pPr>
              <a:defRPr lang="en-US" b="0" spc="0" smtClean="0">
                <a:latin typeface="+mn-lt"/>
                <a:cs typeface="Prompt" panose="00000500000000000000" pitchFamily="2" charset="-34"/>
              </a:defRPr>
            </a:lvl3pPr>
            <a:lvl4pPr>
              <a:defRPr lang="en-US" smtClean="0">
                <a:latin typeface="+mj-lt"/>
                <a:cs typeface="Prompt SemiBold" panose="00000700000000000000" pitchFamily="2" charset="-34"/>
              </a:defRPr>
            </a:lvl4pPr>
            <a:lvl5pPr>
              <a:defRPr lang="fr-FR">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a:p>
            <a:pPr marL="358775" lvl="2" indent="-184150"/>
            <a:r>
              <a:rPr lang="fr-FR" noProof="0"/>
              <a:t>Troisième niveau</a:t>
            </a:r>
          </a:p>
        </p:txBody>
      </p:sp>
      <p:sp>
        <p:nvSpPr>
          <p:cNvPr id="9" name="Text Placeholder 5">
            <a:extLst>
              <a:ext uri="{FF2B5EF4-FFF2-40B4-BE49-F238E27FC236}">
                <a16:creationId xmlns:a16="http://schemas.microsoft.com/office/drawing/2014/main" id="{EA801A33-C173-95A7-5F7F-15D0DEF4FE9F}"/>
              </a:ext>
            </a:extLst>
          </p:cNvPr>
          <p:cNvSpPr>
            <a:spLocks noGrp="1"/>
          </p:cNvSpPr>
          <p:nvPr>
            <p:ph type="body" sz="quarter" idx="14" hasCustomPrompt="1"/>
          </p:nvPr>
        </p:nvSpPr>
        <p:spPr>
          <a:xfrm>
            <a:off x="4255418" y="3947892"/>
            <a:ext cx="3711325" cy="1751153"/>
          </a:xfrm>
        </p:spPr>
        <p:txBody>
          <a:bodyPr vert="horz" lIns="0" tIns="0" rIns="0" bIns="0" rtlCol="0">
            <a:noAutofit/>
          </a:bodyPr>
          <a:lstStyle>
            <a:lvl1pPr>
              <a:defRPr lang="en-US" dirty="0" smtClean="0">
                <a:latin typeface="+mn-lt"/>
                <a:cs typeface="Prompt Light" panose="00000400000000000000" pitchFamily="2" charset="-34"/>
              </a:defRPr>
            </a:lvl1pPr>
            <a:lvl2pPr>
              <a:defRPr lang="en-US" dirty="0" smtClean="0">
                <a:latin typeface="+mn-lt"/>
                <a:cs typeface="Prompt Light" panose="00000400000000000000" pitchFamily="2" charset="-34"/>
              </a:defRPr>
            </a:lvl2pPr>
            <a:lvl3pPr>
              <a:defRPr lang="en-US" b="0" spc="0" dirty="0" smtClean="0">
                <a:latin typeface="+mn-lt"/>
                <a:cs typeface="Prompt" panose="00000500000000000000" pitchFamily="2" charset="-34"/>
              </a:defRPr>
            </a:lvl3pPr>
            <a:lvl4pPr>
              <a:defRPr lang="en-US" dirty="0" smtClean="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a:p>
            <a:pPr marL="358775" lvl="2" indent="-184150"/>
            <a:r>
              <a:rPr lang="fr-FR" noProof="0"/>
              <a:t>Troisième niveau</a:t>
            </a:r>
          </a:p>
        </p:txBody>
      </p:sp>
      <p:sp>
        <p:nvSpPr>
          <p:cNvPr id="12" name="Text Placeholder 5">
            <a:extLst>
              <a:ext uri="{FF2B5EF4-FFF2-40B4-BE49-F238E27FC236}">
                <a16:creationId xmlns:a16="http://schemas.microsoft.com/office/drawing/2014/main" id="{EE4A1CF8-1AA0-D0E6-E7EF-2430A65D584F}"/>
              </a:ext>
            </a:extLst>
          </p:cNvPr>
          <p:cNvSpPr>
            <a:spLocks noGrp="1"/>
          </p:cNvSpPr>
          <p:nvPr>
            <p:ph type="body" sz="quarter" idx="17" hasCustomPrompt="1"/>
          </p:nvPr>
        </p:nvSpPr>
        <p:spPr>
          <a:xfrm>
            <a:off x="366709" y="3188040"/>
            <a:ext cx="3713166" cy="597960"/>
          </a:xfrm>
          <a:solidFill>
            <a:schemeClr val="bg1">
              <a:lumMod val="95000"/>
            </a:schemeClr>
          </a:solidFill>
        </p:spPr>
        <p:txBody>
          <a:bodyPr vert="horz" lIns="162000" tIns="162000" rIns="162000" bIns="162000" rtlCol="0" anchor="ctr">
            <a:noAutofit/>
          </a:bodyPr>
          <a:lstStyle>
            <a:lvl1pPr>
              <a:defRPr lang="en-US" b="0" dirty="0" smtClean="0">
                <a:latin typeface="+mj-lt"/>
                <a:cs typeface="Prompt SemiBold" panose="00000700000000000000" pitchFamily="2" charset="-34"/>
              </a:defRPr>
            </a:lvl1pPr>
            <a:lvl2pPr>
              <a:defRPr lang="en-US" dirty="0" smtClean="0">
                <a:latin typeface="Prompt Light" panose="00000400000000000000" pitchFamily="2" charset="-34"/>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10000"/>
              </a:lnSpc>
              <a:buFont typeface="Prompt" panose="020B0604020202020204" pitchFamily="34" charset="0"/>
            </a:pPr>
            <a:r>
              <a:rPr lang="fr-FR" noProof="0"/>
              <a:t>[Texte]</a:t>
            </a:r>
          </a:p>
        </p:txBody>
      </p:sp>
      <p:sp>
        <p:nvSpPr>
          <p:cNvPr id="13" name="Text Placeholder 5">
            <a:extLst>
              <a:ext uri="{FF2B5EF4-FFF2-40B4-BE49-F238E27FC236}">
                <a16:creationId xmlns:a16="http://schemas.microsoft.com/office/drawing/2014/main" id="{83701CC9-90B0-1C13-CA2B-ACD613FD0B8B}"/>
              </a:ext>
            </a:extLst>
          </p:cNvPr>
          <p:cNvSpPr>
            <a:spLocks noGrp="1"/>
          </p:cNvSpPr>
          <p:nvPr>
            <p:ph type="body" sz="quarter" idx="18" hasCustomPrompt="1"/>
          </p:nvPr>
        </p:nvSpPr>
        <p:spPr>
          <a:xfrm>
            <a:off x="4254497" y="3188040"/>
            <a:ext cx="3713166" cy="597960"/>
          </a:xfrm>
          <a:solidFill>
            <a:schemeClr val="bg1">
              <a:lumMod val="95000"/>
            </a:schemeClr>
          </a:solidFill>
        </p:spPr>
        <p:txBody>
          <a:bodyPr vert="horz" lIns="162000" tIns="162000" rIns="162000" bIns="162000" rtlCol="0" anchor="ctr">
            <a:noAutofit/>
          </a:bodyPr>
          <a:lstStyle>
            <a:lvl1pPr>
              <a:defRPr lang="en-US" b="0" dirty="0" smtClean="0">
                <a:latin typeface="+mj-lt"/>
                <a:cs typeface="Prompt SemiBold" panose="00000700000000000000" pitchFamily="2" charset="-34"/>
              </a:defRPr>
            </a:lvl1pPr>
            <a:lvl2pPr>
              <a:defRPr lang="en-US" dirty="0" smtClean="0">
                <a:latin typeface="Prompt Light" panose="00000400000000000000" pitchFamily="2" charset="-34"/>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10000"/>
              </a:lnSpc>
              <a:buFont typeface="Prompt" panose="020B0604020202020204" pitchFamily="34" charset="0"/>
            </a:pPr>
            <a:r>
              <a:rPr lang="fr-FR" noProof="0"/>
              <a:t>[Texte]</a:t>
            </a:r>
          </a:p>
        </p:txBody>
      </p:sp>
      <p:sp>
        <p:nvSpPr>
          <p:cNvPr id="14" name="Picture Placeholder 5">
            <a:extLst>
              <a:ext uri="{FF2B5EF4-FFF2-40B4-BE49-F238E27FC236}">
                <a16:creationId xmlns:a16="http://schemas.microsoft.com/office/drawing/2014/main" id="{2B36B299-2A97-4894-D004-B93107822BF2}"/>
              </a:ext>
            </a:extLst>
          </p:cNvPr>
          <p:cNvSpPr>
            <a:spLocks noGrp="1"/>
          </p:cNvSpPr>
          <p:nvPr>
            <p:ph type="pic" sz="quarter" idx="12" hasCustomPrompt="1"/>
          </p:nvPr>
        </p:nvSpPr>
        <p:spPr>
          <a:xfrm>
            <a:off x="860702" y="1412875"/>
            <a:ext cx="2725180" cy="1664415"/>
          </a:xfrm>
        </p:spPr>
        <p:txBody>
          <a:bodyPr vert="horz" lIns="0" tIns="0" rIns="0" bIns="576000" rtlCol="0" anchor="ctr">
            <a:noAutofit/>
          </a:bodyPr>
          <a:lstStyle>
            <a:lvl1pPr>
              <a:defRPr lang="fr-FR" dirty="0">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5" name="Picture Placeholder 5">
            <a:extLst>
              <a:ext uri="{FF2B5EF4-FFF2-40B4-BE49-F238E27FC236}">
                <a16:creationId xmlns:a16="http://schemas.microsoft.com/office/drawing/2014/main" id="{BF916CAF-1B13-7EE8-20D5-47F2328827C2}"/>
              </a:ext>
            </a:extLst>
          </p:cNvPr>
          <p:cNvSpPr>
            <a:spLocks noGrp="1"/>
          </p:cNvSpPr>
          <p:nvPr>
            <p:ph type="pic" sz="quarter" idx="19" hasCustomPrompt="1"/>
          </p:nvPr>
        </p:nvSpPr>
        <p:spPr>
          <a:xfrm>
            <a:off x="4748490" y="1412875"/>
            <a:ext cx="2725180" cy="1664415"/>
          </a:xfrm>
        </p:spPr>
        <p:txBody>
          <a:bodyPr vert="horz" lIns="0" tIns="0" rIns="0" bIns="576000" rtlCol="0" anchor="ctr">
            <a:noAutofit/>
          </a:bodyPr>
          <a:lstStyle>
            <a:lvl1pPr>
              <a:defRPr lang="fr-FR" dirty="0">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3" name="Text Placeholder 5">
            <a:extLst>
              <a:ext uri="{FF2B5EF4-FFF2-40B4-BE49-F238E27FC236}">
                <a16:creationId xmlns:a16="http://schemas.microsoft.com/office/drawing/2014/main" id="{EB33281B-2FB7-471B-BADA-C660B5BBB7A0}"/>
              </a:ext>
            </a:extLst>
          </p:cNvPr>
          <p:cNvSpPr>
            <a:spLocks noGrp="1"/>
          </p:cNvSpPr>
          <p:nvPr>
            <p:ph type="body" sz="quarter" idx="20" hasCustomPrompt="1"/>
          </p:nvPr>
        </p:nvSpPr>
        <p:spPr>
          <a:xfrm>
            <a:off x="8119393" y="3947892"/>
            <a:ext cx="3711325" cy="1751153"/>
          </a:xfrm>
        </p:spPr>
        <p:txBody>
          <a:bodyPr vert="horz" lIns="0" tIns="0" rIns="0" bIns="0" rtlCol="0">
            <a:noAutofit/>
          </a:bodyPr>
          <a:lstStyle>
            <a:lvl1pPr>
              <a:defRPr lang="en-US" dirty="0" smtClean="0">
                <a:latin typeface="+mn-lt"/>
                <a:cs typeface="Prompt Light" panose="00000400000000000000" pitchFamily="2" charset="-34"/>
              </a:defRPr>
            </a:lvl1pPr>
            <a:lvl2pPr>
              <a:defRPr lang="en-US" dirty="0" smtClean="0">
                <a:latin typeface="+mn-lt"/>
                <a:cs typeface="Prompt Light" panose="00000400000000000000" pitchFamily="2" charset="-34"/>
              </a:defRPr>
            </a:lvl2pPr>
            <a:lvl3pPr>
              <a:defRPr lang="en-US" b="0" spc="0" dirty="0" smtClean="0">
                <a:latin typeface="+mn-lt"/>
                <a:cs typeface="Prompt" panose="00000500000000000000" pitchFamily="2" charset="-34"/>
              </a:defRPr>
            </a:lvl3pPr>
            <a:lvl4pPr>
              <a:defRPr lang="en-US" dirty="0" smtClean="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a:p>
            <a:pPr marL="358775" lvl="2" indent="-184150"/>
            <a:r>
              <a:rPr lang="fr-FR" noProof="0"/>
              <a:t>Troisième niveau</a:t>
            </a:r>
          </a:p>
        </p:txBody>
      </p:sp>
      <p:sp>
        <p:nvSpPr>
          <p:cNvPr id="4" name="Text Placeholder 5">
            <a:extLst>
              <a:ext uri="{FF2B5EF4-FFF2-40B4-BE49-F238E27FC236}">
                <a16:creationId xmlns:a16="http://schemas.microsoft.com/office/drawing/2014/main" id="{B807C079-3E41-77E1-639B-EE995229711D}"/>
              </a:ext>
            </a:extLst>
          </p:cNvPr>
          <p:cNvSpPr>
            <a:spLocks noGrp="1"/>
          </p:cNvSpPr>
          <p:nvPr>
            <p:ph type="body" sz="quarter" idx="21" hasCustomPrompt="1"/>
          </p:nvPr>
        </p:nvSpPr>
        <p:spPr>
          <a:xfrm>
            <a:off x="8118472" y="3188040"/>
            <a:ext cx="3713166" cy="597960"/>
          </a:xfrm>
          <a:solidFill>
            <a:schemeClr val="bg1">
              <a:lumMod val="95000"/>
            </a:schemeClr>
          </a:solidFill>
        </p:spPr>
        <p:txBody>
          <a:bodyPr vert="horz" lIns="162000" tIns="162000" rIns="162000" bIns="162000" rtlCol="0" anchor="ctr">
            <a:noAutofit/>
          </a:bodyPr>
          <a:lstStyle>
            <a:lvl1pPr>
              <a:defRPr lang="en-US" b="0" dirty="0" smtClean="0">
                <a:latin typeface="+mj-lt"/>
                <a:cs typeface="Prompt SemiBold" panose="00000700000000000000" pitchFamily="2" charset="-34"/>
              </a:defRPr>
            </a:lvl1pPr>
            <a:lvl2pPr>
              <a:defRPr lang="en-US" dirty="0" smtClean="0">
                <a:latin typeface="Prompt Light" panose="00000400000000000000" pitchFamily="2" charset="-34"/>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10000"/>
              </a:lnSpc>
              <a:buFont typeface="Prompt" panose="020B0604020202020204" pitchFamily="34" charset="0"/>
            </a:pPr>
            <a:r>
              <a:rPr lang="fr-FR" noProof="0"/>
              <a:t>[Texte]</a:t>
            </a:r>
          </a:p>
        </p:txBody>
      </p:sp>
      <p:sp>
        <p:nvSpPr>
          <p:cNvPr id="5" name="Picture Placeholder 5">
            <a:extLst>
              <a:ext uri="{FF2B5EF4-FFF2-40B4-BE49-F238E27FC236}">
                <a16:creationId xmlns:a16="http://schemas.microsoft.com/office/drawing/2014/main" id="{2A362C0B-C928-70DE-A09C-A8D82235144B}"/>
              </a:ext>
            </a:extLst>
          </p:cNvPr>
          <p:cNvSpPr>
            <a:spLocks noGrp="1"/>
          </p:cNvSpPr>
          <p:nvPr>
            <p:ph type="pic" sz="quarter" idx="22" hasCustomPrompt="1"/>
          </p:nvPr>
        </p:nvSpPr>
        <p:spPr>
          <a:xfrm>
            <a:off x="8612465" y="1412875"/>
            <a:ext cx="2725180" cy="1664415"/>
          </a:xfrm>
        </p:spPr>
        <p:txBody>
          <a:bodyPr vert="horz" lIns="0" tIns="0" rIns="0" bIns="576000" rtlCol="0" anchor="ctr">
            <a:noAutofit/>
          </a:bodyPr>
          <a:lstStyle>
            <a:lvl1pPr>
              <a:defRPr lang="fr-FR" dirty="0">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0" name="Text Placeholder 16">
            <a:extLst>
              <a:ext uri="{FF2B5EF4-FFF2-40B4-BE49-F238E27FC236}">
                <a16:creationId xmlns:a16="http://schemas.microsoft.com/office/drawing/2014/main" id="{E183261C-9726-53D2-C253-620CCD969AD7}"/>
              </a:ext>
            </a:extLst>
          </p:cNvPr>
          <p:cNvSpPr>
            <a:spLocks noGrp="1"/>
          </p:cNvSpPr>
          <p:nvPr>
            <p:ph type="body" sz="quarter" idx="25" hasCustomPrompt="1"/>
          </p:nvPr>
        </p:nvSpPr>
        <p:spPr>
          <a:xfrm>
            <a:off x="366709" y="6046302"/>
            <a:ext cx="9237046" cy="135422"/>
          </a:xfrm>
        </p:spPr>
        <p:txBody>
          <a:bodyPr vert="horz" lIns="0" tIns="0" rIns="0" bIns="0" rtlCol="0" anchor="b">
            <a:noAutofit/>
          </a:bodyPr>
          <a:lstStyle>
            <a:lvl1pPr>
              <a:defRPr lang="fr-FR" sz="800" dirty="0">
                <a:solidFill>
                  <a:srgbClr val="00323E">
                    <a:alpha val="70000"/>
                  </a:srgbClr>
                </a:solidFill>
                <a:latin typeface="+mn-lt"/>
                <a:cs typeface="Prompt Light" panose="00000400000000000000" pitchFamily="2" charset="-34"/>
              </a:defRPr>
            </a:lvl1pPr>
          </a:lstStyle>
          <a:p>
            <a:pPr lvl="0">
              <a:lnSpc>
                <a:spcPct val="110000"/>
              </a:lnSpc>
              <a:buFont typeface="Prompt" panose="020B0604020202020204" pitchFamily="34" charset="0"/>
            </a:pPr>
            <a:r>
              <a:rPr lang="fr-FR" noProof="0"/>
              <a:t>[Source]</a:t>
            </a:r>
          </a:p>
        </p:txBody>
      </p:sp>
      <p:sp>
        <p:nvSpPr>
          <p:cNvPr id="11" name="Espace réservé du pied de page 10">
            <a:extLst>
              <a:ext uri="{FF2B5EF4-FFF2-40B4-BE49-F238E27FC236}">
                <a16:creationId xmlns:a16="http://schemas.microsoft.com/office/drawing/2014/main" id="{6A351D37-0F0A-0082-9FEE-D96569D851C7}"/>
              </a:ext>
            </a:extLst>
          </p:cNvPr>
          <p:cNvSpPr>
            <a:spLocks noGrp="1"/>
          </p:cNvSpPr>
          <p:nvPr>
            <p:ph type="ftr" sz="quarter" idx="26"/>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917041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princip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11" name="Text Placeholder 5">
            <a:extLst>
              <a:ext uri="{FF2B5EF4-FFF2-40B4-BE49-F238E27FC236}">
                <a16:creationId xmlns:a16="http://schemas.microsoft.com/office/drawing/2014/main" id="{6E33F6D3-0F16-28E1-6F57-F3090A721AC0}"/>
              </a:ext>
            </a:extLst>
          </p:cNvPr>
          <p:cNvSpPr>
            <a:spLocks noGrp="1"/>
          </p:cNvSpPr>
          <p:nvPr>
            <p:ph type="body" sz="quarter" idx="24" hasCustomPrompt="1"/>
          </p:nvPr>
        </p:nvSpPr>
        <p:spPr>
          <a:xfrm>
            <a:off x="762001" y="5075100"/>
            <a:ext cx="10666642" cy="887550"/>
          </a:xfrm>
          <a:solidFill>
            <a:srgbClr val="00323E"/>
          </a:solidFill>
        </p:spPr>
        <p:txBody>
          <a:bodyPr vert="horz" lIns="972000" tIns="0" rIns="180000" bIns="0" rtlCol="0" anchor="ctr">
            <a:noAutofit/>
          </a:bodyPr>
          <a:lstStyle>
            <a:lvl1pPr>
              <a:defRPr lang="fr-FR" dirty="0">
                <a:solidFill>
                  <a:schemeClr val="bg1"/>
                </a:solidFill>
                <a:latin typeface="+mn-lt"/>
                <a:cs typeface="Prompt Light" panose="00000400000000000000" pitchFamily="2" charset="-34"/>
              </a:defRPr>
            </a:lvl1pPr>
          </a:lstStyle>
          <a:p>
            <a:pPr lvl="0">
              <a:lnSpc>
                <a:spcPct val="100000"/>
              </a:lnSpc>
              <a:spcBef>
                <a:spcPts val="600"/>
              </a:spcBef>
              <a:buFont typeface="Prompt" panose="020B0604020202020204" pitchFamily="34" charset="0"/>
            </a:pPr>
            <a:r>
              <a:rPr lang="fr-FR" noProof="0"/>
              <a:t>[Texte]</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6" name="Text Placeholder 5">
            <a:extLst>
              <a:ext uri="{FF2B5EF4-FFF2-40B4-BE49-F238E27FC236}">
                <a16:creationId xmlns:a16="http://schemas.microsoft.com/office/drawing/2014/main" id="{0C7962C9-D4AF-F13A-DF6F-2C6593047AFE}"/>
              </a:ext>
            </a:extLst>
          </p:cNvPr>
          <p:cNvSpPr>
            <a:spLocks noGrp="1"/>
          </p:cNvSpPr>
          <p:nvPr>
            <p:ph type="body" sz="quarter" idx="13" hasCustomPrompt="1"/>
          </p:nvPr>
        </p:nvSpPr>
        <p:spPr>
          <a:xfrm>
            <a:off x="763355" y="3164857"/>
            <a:ext cx="2914882" cy="1691168"/>
          </a:xfrm>
          <a:solidFill>
            <a:schemeClr val="bg1">
              <a:lumMod val="95000"/>
            </a:schemeClr>
          </a:solidFill>
        </p:spPr>
        <p:txBody>
          <a:bodyPr vert="horz" lIns="108000" tIns="108000" rIns="108000" bIns="108000" rtlCol="0">
            <a:noAutofit/>
          </a:bodyPr>
          <a:lstStyle>
            <a:lvl1pPr>
              <a:defRPr lang="en-US" dirty="0">
                <a:latin typeface="+mn-lt"/>
                <a:cs typeface="Prompt Light" panose="00000400000000000000" pitchFamily="2" charset="-34"/>
              </a:defRPr>
            </a:lvl1pPr>
            <a:lvl2pPr>
              <a:defRPr lang="en-US" dirty="0">
                <a:latin typeface="+mn-lt"/>
                <a:cs typeface="Prompt Light" panose="00000400000000000000" pitchFamily="2" charset="-34"/>
              </a:defRPr>
            </a:lvl2pPr>
            <a:lvl3pPr>
              <a:defRPr lang="en-US" b="0" spc="0" dirty="0">
                <a:latin typeface="+mn-lt"/>
                <a:cs typeface="Prompt" panose="00000500000000000000" pitchFamily="2" charset="-34"/>
              </a:defRPr>
            </a:lvl3pPr>
            <a:lvl4pPr>
              <a:defRPr lang="en-US" dirty="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p:txBody>
      </p:sp>
      <p:sp>
        <p:nvSpPr>
          <p:cNvPr id="9" name="Text Placeholder 5">
            <a:extLst>
              <a:ext uri="{FF2B5EF4-FFF2-40B4-BE49-F238E27FC236}">
                <a16:creationId xmlns:a16="http://schemas.microsoft.com/office/drawing/2014/main" id="{EA801A33-C173-95A7-5F7F-15D0DEF4FE9F}"/>
              </a:ext>
            </a:extLst>
          </p:cNvPr>
          <p:cNvSpPr>
            <a:spLocks noGrp="1"/>
          </p:cNvSpPr>
          <p:nvPr>
            <p:ph type="body" sz="quarter" idx="14" hasCustomPrompt="1"/>
          </p:nvPr>
        </p:nvSpPr>
        <p:spPr>
          <a:xfrm>
            <a:off x="4636063" y="3164857"/>
            <a:ext cx="2914882" cy="1691168"/>
          </a:xfrm>
          <a:solidFill>
            <a:schemeClr val="bg1">
              <a:lumMod val="95000"/>
            </a:schemeClr>
          </a:solidFill>
        </p:spPr>
        <p:txBody>
          <a:bodyPr vert="horz" lIns="108000" tIns="108000" rIns="108000" bIns="108000" rtlCol="0">
            <a:noAutofit/>
          </a:bodyPr>
          <a:lstStyle>
            <a:lvl1pPr>
              <a:defRPr lang="en-US" dirty="0">
                <a:latin typeface="+mn-lt"/>
                <a:cs typeface="Prompt Light" panose="00000400000000000000" pitchFamily="2" charset="-34"/>
              </a:defRPr>
            </a:lvl1pPr>
            <a:lvl2pPr>
              <a:defRPr lang="en-US" dirty="0">
                <a:latin typeface="+mn-lt"/>
                <a:cs typeface="Prompt Light" panose="00000400000000000000" pitchFamily="2" charset="-34"/>
              </a:defRPr>
            </a:lvl2pPr>
            <a:lvl3pPr>
              <a:defRPr lang="en-US" b="0" spc="0" dirty="0">
                <a:latin typeface="+mn-lt"/>
                <a:cs typeface="Prompt" panose="00000500000000000000" pitchFamily="2" charset="-34"/>
              </a:defRPr>
            </a:lvl3pPr>
            <a:lvl4pPr>
              <a:defRPr lang="en-US" dirty="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p:txBody>
      </p:sp>
      <p:sp>
        <p:nvSpPr>
          <p:cNvPr id="12" name="Text Placeholder 5">
            <a:extLst>
              <a:ext uri="{FF2B5EF4-FFF2-40B4-BE49-F238E27FC236}">
                <a16:creationId xmlns:a16="http://schemas.microsoft.com/office/drawing/2014/main" id="{EE4A1CF8-1AA0-D0E6-E7EF-2430A65D584F}"/>
              </a:ext>
            </a:extLst>
          </p:cNvPr>
          <p:cNvSpPr>
            <a:spLocks noGrp="1"/>
          </p:cNvSpPr>
          <p:nvPr>
            <p:ph type="body" sz="quarter" idx="17" hasCustomPrompt="1"/>
          </p:nvPr>
        </p:nvSpPr>
        <p:spPr>
          <a:xfrm>
            <a:off x="763356" y="2825359"/>
            <a:ext cx="2914882" cy="339496"/>
          </a:xfrm>
          <a:solidFill>
            <a:schemeClr val="accent6"/>
          </a:solidFill>
        </p:spPr>
        <p:txBody>
          <a:bodyPr vert="horz" lIns="0" tIns="0" rIns="0" bIns="0" rtlCol="0" anchor="ctr">
            <a:noAutofit/>
          </a:bodyPr>
          <a:lstStyle>
            <a:lvl1pPr>
              <a:defRPr lang="fr-FR" sz="1400" cap="all" spc="300" dirty="0">
                <a:solidFill>
                  <a:schemeClr val="bg1"/>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13" name="Text Placeholder 5">
            <a:extLst>
              <a:ext uri="{FF2B5EF4-FFF2-40B4-BE49-F238E27FC236}">
                <a16:creationId xmlns:a16="http://schemas.microsoft.com/office/drawing/2014/main" id="{83701CC9-90B0-1C13-CA2B-ACD613FD0B8B}"/>
              </a:ext>
            </a:extLst>
          </p:cNvPr>
          <p:cNvSpPr>
            <a:spLocks noGrp="1"/>
          </p:cNvSpPr>
          <p:nvPr>
            <p:ph type="body" sz="quarter" idx="18" hasCustomPrompt="1"/>
          </p:nvPr>
        </p:nvSpPr>
        <p:spPr>
          <a:xfrm>
            <a:off x="4636064" y="2825359"/>
            <a:ext cx="2914882" cy="339496"/>
          </a:xfrm>
          <a:solidFill>
            <a:schemeClr val="accent3"/>
          </a:solidFill>
        </p:spPr>
        <p:txBody>
          <a:bodyPr vert="horz" lIns="0" tIns="0" rIns="0" bIns="0" rtlCol="0" anchor="ctr">
            <a:noAutofit/>
          </a:bodyPr>
          <a:lstStyle>
            <a:lvl1pPr>
              <a:defRPr lang="fr-FR" sz="1400" cap="all" spc="300" dirty="0">
                <a:solidFill>
                  <a:schemeClr val="bg1"/>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14" name="Picture Placeholder 5">
            <a:extLst>
              <a:ext uri="{FF2B5EF4-FFF2-40B4-BE49-F238E27FC236}">
                <a16:creationId xmlns:a16="http://schemas.microsoft.com/office/drawing/2014/main" id="{2B36B299-2A97-4894-D004-B93107822BF2}"/>
              </a:ext>
            </a:extLst>
          </p:cNvPr>
          <p:cNvSpPr>
            <a:spLocks noGrp="1"/>
          </p:cNvSpPr>
          <p:nvPr>
            <p:ph type="pic" sz="quarter" idx="12" hasCustomPrompt="1"/>
          </p:nvPr>
        </p:nvSpPr>
        <p:spPr>
          <a:xfrm>
            <a:off x="1076460" y="1876535"/>
            <a:ext cx="2293664" cy="1114836"/>
          </a:xfrm>
        </p:spPr>
        <p:txBody>
          <a:bodyPr vert="horz" lIns="0" tIns="0" rIns="0" bIns="576000" rtlCol="0" anchor="ctr">
            <a:noAutofit/>
          </a:bodyPr>
          <a:lstStyle>
            <a:lvl1pPr>
              <a:defRPr lang="fr-FR" dirty="0">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5" name="Picture Placeholder 5">
            <a:extLst>
              <a:ext uri="{FF2B5EF4-FFF2-40B4-BE49-F238E27FC236}">
                <a16:creationId xmlns:a16="http://schemas.microsoft.com/office/drawing/2014/main" id="{BF916CAF-1B13-7EE8-20D5-47F2328827C2}"/>
              </a:ext>
            </a:extLst>
          </p:cNvPr>
          <p:cNvSpPr>
            <a:spLocks noGrp="1"/>
          </p:cNvSpPr>
          <p:nvPr>
            <p:ph type="pic" sz="quarter" idx="19" hasCustomPrompt="1"/>
          </p:nvPr>
        </p:nvSpPr>
        <p:spPr>
          <a:xfrm>
            <a:off x="4949168" y="1876535"/>
            <a:ext cx="2293664" cy="1114836"/>
          </a:xfrm>
        </p:spPr>
        <p:txBody>
          <a:bodyPr vert="horz" lIns="0" tIns="0" rIns="0" bIns="576000" rtlCol="0" anchor="ctr">
            <a:noAutofit/>
          </a:bodyPr>
          <a:lstStyle>
            <a:lvl1pPr>
              <a:defRPr lang="fr-FR" dirty="0">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3" name="Text Placeholder 5">
            <a:extLst>
              <a:ext uri="{FF2B5EF4-FFF2-40B4-BE49-F238E27FC236}">
                <a16:creationId xmlns:a16="http://schemas.microsoft.com/office/drawing/2014/main" id="{EB33281B-2FB7-471B-BADA-C660B5BBB7A0}"/>
              </a:ext>
            </a:extLst>
          </p:cNvPr>
          <p:cNvSpPr>
            <a:spLocks noGrp="1"/>
          </p:cNvSpPr>
          <p:nvPr>
            <p:ph type="body" sz="quarter" idx="20" hasCustomPrompt="1"/>
          </p:nvPr>
        </p:nvSpPr>
        <p:spPr>
          <a:xfrm>
            <a:off x="8513761" y="3164857"/>
            <a:ext cx="2914882" cy="1691168"/>
          </a:xfrm>
          <a:solidFill>
            <a:schemeClr val="bg1">
              <a:lumMod val="95000"/>
            </a:schemeClr>
          </a:solidFill>
        </p:spPr>
        <p:txBody>
          <a:bodyPr vert="horz" lIns="108000" tIns="108000" rIns="108000" bIns="108000" rtlCol="0">
            <a:noAutofit/>
          </a:bodyPr>
          <a:lstStyle>
            <a:lvl1pPr>
              <a:defRPr lang="en-US" dirty="0">
                <a:latin typeface="+mn-lt"/>
                <a:cs typeface="Prompt Light" panose="00000400000000000000" pitchFamily="2" charset="-34"/>
              </a:defRPr>
            </a:lvl1pPr>
            <a:lvl2pPr>
              <a:defRPr lang="en-US" dirty="0">
                <a:latin typeface="+mn-lt"/>
                <a:cs typeface="Prompt Light" panose="00000400000000000000" pitchFamily="2" charset="-34"/>
              </a:defRPr>
            </a:lvl2pPr>
            <a:lvl3pPr>
              <a:defRPr lang="en-US" b="0" spc="0" dirty="0">
                <a:latin typeface="+mn-lt"/>
                <a:cs typeface="Prompt" panose="00000500000000000000" pitchFamily="2" charset="-34"/>
              </a:defRPr>
            </a:lvl3pPr>
            <a:lvl4pPr>
              <a:defRPr lang="en-US" dirty="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p:txBody>
      </p:sp>
      <p:sp>
        <p:nvSpPr>
          <p:cNvPr id="4" name="Text Placeholder 5">
            <a:extLst>
              <a:ext uri="{FF2B5EF4-FFF2-40B4-BE49-F238E27FC236}">
                <a16:creationId xmlns:a16="http://schemas.microsoft.com/office/drawing/2014/main" id="{B807C079-3E41-77E1-639B-EE995229711D}"/>
              </a:ext>
            </a:extLst>
          </p:cNvPr>
          <p:cNvSpPr>
            <a:spLocks noGrp="1"/>
          </p:cNvSpPr>
          <p:nvPr>
            <p:ph type="body" sz="quarter" idx="21" hasCustomPrompt="1"/>
          </p:nvPr>
        </p:nvSpPr>
        <p:spPr>
          <a:xfrm>
            <a:off x="8513762" y="2825359"/>
            <a:ext cx="2914882" cy="339496"/>
          </a:xfrm>
          <a:solidFill>
            <a:schemeClr val="accent2"/>
          </a:solidFill>
        </p:spPr>
        <p:txBody>
          <a:bodyPr vert="horz" lIns="0" tIns="0" rIns="0" bIns="0" rtlCol="0" anchor="ctr">
            <a:noAutofit/>
          </a:bodyPr>
          <a:lstStyle>
            <a:lvl1pPr>
              <a:defRPr lang="fr-FR" sz="1400" cap="all" spc="300" dirty="0">
                <a:solidFill>
                  <a:schemeClr val="bg1"/>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5" name="Picture Placeholder 5">
            <a:extLst>
              <a:ext uri="{FF2B5EF4-FFF2-40B4-BE49-F238E27FC236}">
                <a16:creationId xmlns:a16="http://schemas.microsoft.com/office/drawing/2014/main" id="{2A362C0B-C928-70DE-A09C-A8D82235144B}"/>
              </a:ext>
            </a:extLst>
          </p:cNvPr>
          <p:cNvSpPr>
            <a:spLocks noGrp="1"/>
          </p:cNvSpPr>
          <p:nvPr>
            <p:ph type="pic" sz="quarter" idx="22" hasCustomPrompt="1"/>
          </p:nvPr>
        </p:nvSpPr>
        <p:spPr>
          <a:xfrm>
            <a:off x="8826866" y="1876535"/>
            <a:ext cx="2293664" cy="1114836"/>
          </a:xfrm>
        </p:spPr>
        <p:txBody>
          <a:bodyPr vert="horz" lIns="0" tIns="0" rIns="0" bIns="576000" rtlCol="0" anchor="ctr">
            <a:noAutofit/>
          </a:bodyPr>
          <a:lstStyle>
            <a:lvl1pPr>
              <a:defRPr lang="fr-FR" dirty="0">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0" name="Picture Placeholder 5">
            <a:extLst>
              <a:ext uri="{FF2B5EF4-FFF2-40B4-BE49-F238E27FC236}">
                <a16:creationId xmlns:a16="http://schemas.microsoft.com/office/drawing/2014/main" id="{D5DCC663-384B-E305-C229-21DF5F08BC66}"/>
              </a:ext>
            </a:extLst>
          </p:cNvPr>
          <p:cNvSpPr>
            <a:spLocks noGrp="1"/>
          </p:cNvSpPr>
          <p:nvPr>
            <p:ph type="pic" sz="quarter" idx="23" hasCustomPrompt="1"/>
          </p:nvPr>
        </p:nvSpPr>
        <p:spPr>
          <a:xfrm>
            <a:off x="892616" y="5177971"/>
            <a:ext cx="708658" cy="708658"/>
          </a:xfrm>
        </p:spPr>
        <p:txBody>
          <a:bodyPr vert="horz" lIns="0" tIns="0" rIns="0" bIns="0" rtlCol="0" anchor="ctr">
            <a:noAutofit/>
          </a:bodyPr>
          <a:lstStyle>
            <a:lvl1pPr algn="ctr">
              <a:defRPr lang="fr-FR" sz="600" dirty="0">
                <a:solidFill>
                  <a:schemeClr val="bg1"/>
                </a:solidFill>
                <a:latin typeface="+mn-lt"/>
                <a:cs typeface="Prompt Light" panose="00000400000000000000" pitchFamily="2" charset="-34"/>
              </a:defRPr>
            </a:lvl1pPr>
          </a:lstStyle>
          <a:p>
            <a:pPr lvl="0">
              <a:lnSpc>
                <a:spcPct val="110000"/>
              </a:lnSpc>
              <a:buFont typeface="Prompt" panose="020B0604020202020204" pitchFamily="34" charset="0"/>
            </a:pPr>
            <a:r>
              <a:rPr lang="fr-FR" noProof="0"/>
              <a:t>Pour ajouter une image, cliquez sur l’icône ou utilisez la bibliothèque UpSlide</a:t>
            </a:r>
          </a:p>
        </p:txBody>
      </p:sp>
      <p:sp>
        <p:nvSpPr>
          <p:cNvPr id="17" name="Text Placeholder 16">
            <a:extLst>
              <a:ext uri="{FF2B5EF4-FFF2-40B4-BE49-F238E27FC236}">
                <a16:creationId xmlns:a16="http://schemas.microsoft.com/office/drawing/2014/main" id="{2DAAC442-6185-28BD-C220-93CB51CCD536}"/>
              </a:ext>
            </a:extLst>
          </p:cNvPr>
          <p:cNvSpPr>
            <a:spLocks noGrp="1"/>
          </p:cNvSpPr>
          <p:nvPr>
            <p:ph type="body" sz="quarter" idx="25" hasCustomPrompt="1"/>
          </p:nvPr>
        </p:nvSpPr>
        <p:spPr>
          <a:xfrm>
            <a:off x="366709" y="6046302"/>
            <a:ext cx="9237046" cy="135422"/>
          </a:xfrm>
        </p:spPr>
        <p:txBody>
          <a:bodyPr vert="horz" lIns="0" tIns="0" rIns="0" bIns="0" rtlCol="0" anchor="b">
            <a:noAutofit/>
          </a:bodyPr>
          <a:lstStyle>
            <a:lvl1pPr>
              <a:defRPr lang="fr-FR" sz="800" dirty="0">
                <a:solidFill>
                  <a:srgbClr val="00323E">
                    <a:alpha val="70000"/>
                  </a:srgbClr>
                </a:solidFill>
                <a:latin typeface="+mn-lt"/>
                <a:cs typeface="Prompt Light" panose="00000400000000000000" pitchFamily="2" charset="-34"/>
              </a:defRPr>
            </a:lvl1pPr>
          </a:lstStyle>
          <a:p>
            <a:pPr lvl="0">
              <a:lnSpc>
                <a:spcPct val="110000"/>
              </a:lnSpc>
              <a:buFont typeface="Prompt" panose="020B0604020202020204" pitchFamily="34" charset="0"/>
            </a:pPr>
            <a:r>
              <a:rPr lang="fr-FR" noProof="0"/>
              <a:t>[Source]</a:t>
            </a:r>
          </a:p>
        </p:txBody>
      </p:sp>
      <p:sp>
        <p:nvSpPr>
          <p:cNvPr id="16" name="Espace réservé du pied de page 15">
            <a:extLst>
              <a:ext uri="{FF2B5EF4-FFF2-40B4-BE49-F238E27FC236}">
                <a16:creationId xmlns:a16="http://schemas.microsoft.com/office/drawing/2014/main" id="{8F3FE234-94D2-F5C6-244B-40AD746352C3}"/>
              </a:ext>
            </a:extLst>
          </p:cNvPr>
          <p:cNvSpPr>
            <a:spLocks noGrp="1"/>
          </p:cNvSpPr>
          <p:nvPr>
            <p:ph type="ftr" sz="quarter" idx="26"/>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3790562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ographi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D06760-4610-C271-91BE-4591E08D2A94}"/>
              </a:ext>
            </a:extLst>
          </p:cNvPr>
          <p:cNvSpPr/>
          <p:nvPr userDrawn="1"/>
        </p:nvSpPr>
        <p:spPr>
          <a:xfrm>
            <a:off x="0" y="1412874"/>
            <a:ext cx="12192000" cy="43592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6" name="Text Placeholder 5">
            <a:extLst>
              <a:ext uri="{FF2B5EF4-FFF2-40B4-BE49-F238E27FC236}">
                <a16:creationId xmlns:a16="http://schemas.microsoft.com/office/drawing/2014/main" id="{0C7962C9-D4AF-F13A-DF6F-2C6593047AFE}"/>
              </a:ext>
            </a:extLst>
          </p:cNvPr>
          <p:cNvSpPr>
            <a:spLocks noGrp="1"/>
          </p:cNvSpPr>
          <p:nvPr>
            <p:ph type="body" sz="quarter" idx="13" hasCustomPrompt="1"/>
          </p:nvPr>
        </p:nvSpPr>
        <p:spPr>
          <a:xfrm>
            <a:off x="358774" y="3233365"/>
            <a:ext cx="3239999" cy="2538784"/>
          </a:xfrm>
          <a:solidFill>
            <a:srgbClr val="004C5E"/>
          </a:solidFill>
        </p:spPr>
        <p:txBody>
          <a:bodyPr vert="horz" lIns="90000" tIns="270000" rIns="90000" bIns="0" rtlCol="0">
            <a:noAutofit/>
          </a:bodyPr>
          <a:lstStyle>
            <a:lvl1pPr>
              <a:defRPr lang="en-US" sz="1000" cap="all" spc="200" dirty="0">
                <a:solidFill>
                  <a:schemeClr val="bg1"/>
                </a:solidFill>
                <a:latin typeface="+mj-lt"/>
                <a:cs typeface="Prompt SemiBold" panose="00000700000000000000" pitchFamily="2" charset="-34"/>
              </a:defRPr>
            </a:lvl1pPr>
            <a:lvl2pPr>
              <a:defRPr lang="en-US" dirty="0">
                <a:solidFill>
                  <a:schemeClr val="bg1"/>
                </a:solidFill>
                <a:latin typeface="+mn-lt"/>
                <a:cs typeface="Prompt Light" panose="00000400000000000000" pitchFamily="2" charset="-34"/>
              </a:defRPr>
            </a:lvl2pPr>
            <a:lvl3pPr>
              <a:defRPr lang="en-US" b="0" spc="0" dirty="0">
                <a:solidFill>
                  <a:schemeClr val="bg1"/>
                </a:solidFill>
                <a:latin typeface="+mn-lt"/>
                <a:cs typeface="Prompt" panose="00000500000000000000" pitchFamily="2" charset="-34"/>
              </a:defRPr>
            </a:lvl3pPr>
            <a:lvl4pPr>
              <a:defRPr lang="en-US" dirty="0">
                <a:solidFill>
                  <a:schemeClr val="bg1"/>
                </a:solidFill>
                <a:latin typeface="+mj-lt"/>
                <a:cs typeface="Prompt SemiBold" panose="00000700000000000000" pitchFamily="2" charset="-34"/>
              </a:defRPr>
            </a:lvl4pPr>
            <a:lvl5pPr>
              <a:defRPr lang="fr-FR" dirty="0">
                <a:solidFill>
                  <a:schemeClr val="bg1"/>
                </a:solidFill>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0" lvl="1" indent="0">
              <a:buNone/>
            </a:pPr>
            <a:r>
              <a:rPr lang="fr-FR" noProof="0"/>
              <a:t>Deuxième niveau</a:t>
            </a:r>
          </a:p>
          <a:p>
            <a:pPr marL="0" lvl="2" indent="0">
              <a:buNone/>
            </a:pPr>
            <a:r>
              <a:rPr lang="fr-FR" noProof="0"/>
              <a:t>Troisième niveau</a:t>
            </a:r>
          </a:p>
          <a:p>
            <a:pPr lvl="3">
              <a:buFont typeface="Prompt" panose="020B0604020202020204" pitchFamily="34" charset="0"/>
            </a:pPr>
            <a:r>
              <a:rPr lang="fr-FR" noProof="0"/>
              <a:t>Quatrième niveau</a:t>
            </a:r>
          </a:p>
          <a:p>
            <a:pPr lvl="4">
              <a:lnSpc>
                <a:spcPct val="110000"/>
              </a:lnSpc>
              <a:buClrTx/>
              <a:buFont typeface="Arial" panose="020B0604020202020204" pitchFamily="34" charset="0"/>
            </a:pPr>
            <a:r>
              <a:rPr lang="fr-FR" noProof="0"/>
              <a:t>Cinquième niveau</a:t>
            </a:r>
          </a:p>
        </p:txBody>
      </p:sp>
      <p:sp>
        <p:nvSpPr>
          <p:cNvPr id="9" name="Text Placeholder 5">
            <a:extLst>
              <a:ext uri="{FF2B5EF4-FFF2-40B4-BE49-F238E27FC236}">
                <a16:creationId xmlns:a16="http://schemas.microsoft.com/office/drawing/2014/main" id="{EA801A33-C173-95A7-5F7F-15D0DEF4FE9F}"/>
              </a:ext>
            </a:extLst>
          </p:cNvPr>
          <p:cNvSpPr>
            <a:spLocks noGrp="1"/>
          </p:cNvSpPr>
          <p:nvPr>
            <p:ph type="body" sz="quarter" idx="14" hasCustomPrompt="1"/>
          </p:nvPr>
        </p:nvSpPr>
        <p:spPr>
          <a:xfrm>
            <a:off x="4224338" y="1455451"/>
            <a:ext cx="7608888" cy="4316698"/>
          </a:xfrm>
        </p:spPr>
        <p:txBody>
          <a:bodyPr vert="horz" lIns="0" tIns="0" rIns="0" bIns="0" rtlCol="0" anchor="ctr">
            <a:noAutofit/>
          </a:bodyPr>
          <a:lstStyle>
            <a:lvl1pPr>
              <a:defRPr lang="en-US" dirty="0">
                <a:latin typeface="+mn-lt"/>
                <a:cs typeface="Prompt Light" panose="00000400000000000000" pitchFamily="2" charset="-34"/>
              </a:defRPr>
            </a:lvl1pPr>
            <a:lvl2pPr>
              <a:defRPr lang="en-US" dirty="0">
                <a:latin typeface="+mn-lt"/>
                <a:cs typeface="Prompt Light" panose="00000400000000000000" pitchFamily="2" charset="-34"/>
              </a:defRPr>
            </a:lvl2pPr>
            <a:lvl3pPr>
              <a:defRPr lang="en-US" b="0" spc="0" dirty="0">
                <a:latin typeface="+mn-lt"/>
                <a:cs typeface="Prompt" panose="00000500000000000000" pitchFamily="2" charset="-34"/>
              </a:defRPr>
            </a:lvl3pPr>
            <a:lvl4pPr>
              <a:defRPr lang="en-US" dirty="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a:p>
            <a:pPr marL="358775" lvl="2" indent="-184150"/>
            <a:r>
              <a:rPr lang="fr-FR" noProof="0"/>
              <a:t>Troisième niveau</a:t>
            </a:r>
          </a:p>
          <a:p>
            <a:pPr lvl="3">
              <a:buFont typeface="Prompt" panose="020B0604020202020204" pitchFamily="34" charset="0"/>
            </a:pPr>
            <a:r>
              <a:rPr lang="fr-FR" noProof="0"/>
              <a:t>Quatrième niveau</a:t>
            </a:r>
          </a:p>
          <a:p>
            <a:pPr lvl="4">
              <a:lnSpc>
                <a:spcPct val="110000"/>
              </a:lnSpc>
              <a:buClrTx/>
              <a:buFont typeface="Arial" panose="020B0604020202020204" pitchFamily="34" charset="0"/>
            </a:pPr>
            <a:r>
              <a:rPr lang="fr-FR" noProof="0"/>
              <a:t>Cinquième niveau</a:t>
            </a:r>
          </a:p>
        </p:txBody>
      </p:sp>
      <p:sp>
        <p:nvSpPr>
          <p:cNvPr id="14" name="Picture Placeholder 5">
            <a:extLst>
              <a:ext uri="{FF2B5EF4-FFF2-40B4-BE49-F238E27FC236}">
                <a16:creationId xmlns:a16="http://schemas.microsoft.com/office/drawing/2014/main" id="{2B36B299-2A97-4894-D004-B93107822BF2}"/>
              </a:ext>
            </a:extLst>
          </p:cNvPr>
          <p:cNvSpPr>
            <a:spLocks noGrp="1"/>
          </p:cNvSpPr>
          <p:nvPr>
            <p:ph type="pic" sz="quarter" idx="12" hasCustomPrompt="1"/>
          </p:nvPr>
        </p:nvSpPr>
        <p:spPr>
          <a:xfrm>
            <a:off x="358774" y="1412874"/>
            <a:ext cx="3239999" cy="1820491"/>
          </a:xfrm>
          <a:solidFill>
            <a:schemeClr val="bg1">
              <a:lumMod val="75000"/>
            </a:schemeClr>
          </a:solidFill>
        </p:spPr>
        <p:txBody>
          <a:bodyPr vert="horz" lIns="0" tIns="0" rIns="0" bIns="576000" rtlCol="0" anchor="ctr">
            <a:noAutofit/>
          </a:bodyPr>
          <a:lstStyle>
            <a:lvl1pPr algn="ctr">
              <a:defRPr lang="fr-FR" dirty="0">
                <a:latin typeface="+mn-lt"/>
                <a:cs typeface="Prompt Light" panose="00000400000000000000" pitchFamily="2" charset="-34"/>
              </a:defRPr>
            </a:lvl1pPr>
          </a:lstStyle>
          <a:p>
            <a:pPr lvl="0">
              <a:lnSpc>
                <a:spcPct val="110000"/>
              </a:lnSpc>
              <a:buFont typeface="Prompt" panose="020B0604020202020204" pitchFamily="34" charset="0"/>
            </a:pPr>
            <a:r>
              <a:rPr lang="fr-FR" noProof="0"/>
              <a:t>Pour ajouter une image, cliquez sur l’icône ou utilisez la bibliothèque UpSlide</a:t>
            </a:r>
          </a:p>
        </p:txBody>
      </p:sp>
      <p:sp>
        <p:nvSpPr>
          <p:cNvPr id="16" name="Text Placeholder 16">
            <a:extLst>
              <a:ext uri="{FF2B5EF4-FFF2-40B4-BE49-F238E27FC236}">
                <a16:creationId xmlns:a16="http://schemas.microsoft.com/office/drawing/2014/main" id="{3E19DCD8-0FF7-6EE4-0AE4-642DB2A37025}"/>
              </a:ext>
            </a:extLst>
          </p:cNvPr>
          <p:cNvSpPr>
            <a:spLocks noGrp="1"/>
          </p:cNvSpPr>
          <p:nvPr>
            <p:ph type="body" sz="quarter" idx="25" hasCustomPrompt="1"/>
          </p:nvPr>
        </p:nvSpPr>
        <p:spPr>
          <a:xfrm>
            <a:off x="366709" y="6046302"/>
            <a:ext cx="9237046" cy="135422"/>
          </a:xfrm>
        </p:spPr>
        <p:txBody>
          <a:bodyPr vert="horz" lIns="0" tIns="0" rIns="0" bIns="0" rtlCol="0" anchor="b">
            <a:noAutofit/>
          </a:bodyPr>
          <a:lstStyle>
            <a:lvl1pPr>
              <a:defRPr lang="fr-FR" sz="800" dirty="0">
                <a:solidFill>
                  <a:srgbClr val="00323E">
                    <a:alpha val="70000"/>
                  </a:srgbClr>
                </a:solidFill>
                <a:latin typeface="+mn-lt"/>
                <a:cs typeface="Prompt Light" panose="00000400000000000000" pitchFamily="2" charset="-34"/>
              </a:defRPr>
            </a:lvl1pPr>
          </a:lstStyle>
          <a:p>
            <a:pPr lvl="0">
              <a:lnSpc>
                <a:spcPct val="110000"/>
              </a:lnSpc>
              <a:buFont typeface="Prompt" panose="020B0604020202020204" pitchFamily="34" charset="0"/>
            </a:pPr>
            <a:r>
              <a:rPr lang="fr-FR" noProof="0"/>
              <a:t>[Source]</a:t>
            </a:r>
          </a:p>
        </p:txBody>
      </p:sp>
      <p:sp>
        <p:nvSpPr>
          <p:cNvPr id="4" name="Espace réservé du pied de page 3">
            <a:extLst>
              <a:ext uri="{FF2B5EF4-FFF2-40B4-BE49-F238E27FC236}">
                <a16:creationId xmlns:a16="http://schemas.microsoft.com/office/drawing/2014/main" id="{73E223F1-4A29-BA5C-3BFC-BB4E849A8270}"/>
              </a:ext>
            </a:extLst>
          </p:cNvPr>
          <p:cNvSpPr>
            <a:spLocks noGrp="1"/>
          </p:cNvSpPr>
          <p:nvPr>
            <p:ph type="ftr" sz="quarter" idx="26"/>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1770125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sques avec niveaux">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3" name="Espace réservé du contenu 2">
            <a:extLst>
              <a:ext uri="{FF2B5EF4-FFF2-40B4-BE49-F238E27FC236}">
                <a16:creationId xmlns:a16="http://schemas.microsoft.com/office/drawing/2014/main" id="{5E574E39-C397-4B1F-8CDC-A05FF979FEA1}"/>
              </a:ext>
            </a:extLst>
          </p:cNvPr>
          <p:cNvSpPr>
            <a:spLocks noGrp="1"/>
          </p:cNvSpPr>
          <p:nvPr>
            <p:ph idx="1" hasCustomPrompt="1"/>
          </p:nvPr>
        </p:nvSpPr>
        <p:spPr>
          <a:xfrm>
            <a:off x="358775" y="1422524"/>
            <a:ext cx="1933575" cy="323165"/>
          </a:xfrm>
        </p:spPr>
        <p:txBody>
          <a:bodyPr vert="horz" lIns="0" tIns="0" rIns="0" bIns="0" rtlCol="0">
            <a:noAutofit/>
          </a:bodyPr>
          <a:lstStyle>
            <a:lvl1pPr>
              <a:defRPr lang="en-US" sz="1050" cap="all" spc="300" dirty="0">
                <a:latin typeface="+mj-lt"/>
                <a:cs typeface="Prompt SemiBold" panose="00000700000000000000" pitchFamily="2" charset="-34"/>
              </a:defRPr>
            </a:lvl1pPr>
            <a:lvl2pPr>
              <a:defRPr lang="en-US" dirty="0">
                <a:latin typeface="Prompt Light" panose="00000400000000000000" pitchFamily="2" charset="-34"/>
                <a:cs typeface="Prompt Light" panose="00000400000000000000" pitchFamily="2" charset="-34"/>
              </a:defRPr>
            </a:lvl2pPr>
            <a:lvl3pPr>
              <a:defRPr lang="en-US" b="0" spc="0" dirty="0">
                <a:cs typeface="Prompt" panose="00000500000000000000" pitchFamily="2" charset="-34"/>
              </a:defRPr>
            </a:lvl3pPr>
            <a:lvl4pPr>
              <a:defRPr lang="en-US" dirty="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10000"/>
              </a:lnSpc>
              <a:buFont typeface="Prompt" panose="020B0604020202020204" pitchFamily="34" charset="0"/>
            </a:pPr>
            <a:r>
              <a:rPr lang="fr-FR" noProof="0"/>
              <a:t>(Texte]</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6" name="Rectangle 5">
            <a:extLst>
              <a:ext uri="{FF2B5EF4-FFF2-40B4-BE49-F238E27FC236}">
                <a16:creationId xmlns:a16="http://schemas.microsoft.com/office/drawing/2014/main" id="{BC7A6EB1-EA42-067C-FC33-7F4C3A5355C0}"/>
              </a:ext>
            </a:extLst>
          </p:cNvPr>
          <p:cNvSpPr>
            <a:spLocks/>
          </p:cNvSpPr>
          <p:nvPr userDrawn="1"/>
        </p:nvSpPr>
        <p:spPr>
          <a:xfrm>
            <a:off x="0" y="4038600"/>
            <a:ext cx="12192000" cy="2143125"/>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noProof="0"/>
          </a:p>
        </p:txBody>
      </p:sp>
      <p:sp>
        <p:nvSpPr>
          <p:cNvPr id="10" name="Espace réservé du contenu 2">
            <a:extLst>
              <a:ext uri="{FF2B5EF4-FFF2-40B4-BE49-F238E27FC236}">
                <a16:creationId xmlns:a16="http://schemas.microsoft.com/office/drawing/2014/main" id="{C4820D05-465F-72FB-6DF6-8743F2E88274}"/>
              </a:ext>
            </a:extLst>
          </p:cNvPr>
          <p:cNvSpPr>
            <a:spLocks noGrp="1"/>
          </p:cNvSpPr>
          <p:nvPr>
            <p:ph idx="12" hasCustomPrompt="1"/>
          </p:nvPr>
        </p:nvSpPr>
        <p:spPr>
          <a:xfrm>
            <a:off x="2756742" y="1422524"/>
            <a:ext cx="1933575" cy="323165"/>
          </a:xfrm>
        </p:spPr>
        <p:txBody>
          <a:bodyPr vert="horz" lIns="0" tIns="0" rIns="0" bIns="0" rtlCol="0">
            <a:noAutofit/>
          </a:bodyPr>
          <a:lstStyle>
            <a:lvl1pPr>
              <a:defRPr lang="en-US" sz="1050" cap="all" spc="300" dirty="0">
                <a:latin typeface="+mj-lt"/>
                <a:cs typeface="Prompt SemiBold" panose="00000700000000000000" pitchFamily="2" charset="-34"/>
              </a:defRPr>
            </a:lvl1pPr>
            <a:lvl2pPr>
              <a:defRPr lang="en-US" dirty="0">
                <a:latin typeface="Prompt Light" panose="00000400000000000000" pitchFamily="2" charset="-34"/>
                <a:cs typeface="Prompt Light" panose="00000400000000000000" pitchFamily="2" charset="-34"/>
              </a:defRPr>
            </a:lvl2pPr>
            <a:lvl3pPr>
              <a:defRPr lang="en-US" b="0" spc="0" dirty="0">
                <a:cs typeface="Prompt" panose="00000500000000000000" pitchFamily="2" charset="-34"/>
              </a:defRPr>
            </a:lvl3pPr>
            <a:lvl4pPr>
              <a:defRPr lang="en-US" dirty="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10000"/>
              </a:lnSpc>
              <a:buFont typeface="Prompt" panose="020B0604020202020204" pitchFamily="34" charset="0"/>
            </a:pPr>
            <a:r>
              <a:rPr lang="fr-FR" noProof="0"/>
              <a:t>(Texte]</a:t>
            </a:r>
          </a:p>
        </p:txBody>
      </p:sp>
      <p:sp>
        <p:nvSpPr>
          <p:cNvPr id="11" name="Espace réservé du contenu 2">
            <a:extLst>
              <a:ext uri="{FF2B5EF4-FFF2-40B4-BE49-F238E27FC236}">
                <a16:creationId xmlns:a16="http://schemas.microsoft.com/office/drawing/2014/main" id="{189B16A5-FB29-034D-7215-E13C242AB5B0}"/>
              </a:ext>
            </a:extLst>
          </p:cNvPr>
          <p:cNvSpPr>
            <a:spLocks noGrp="1"/>
          </p:cNvSpPr>
          <p:nvPr>
            <p:ph idx="13" hasCustomPrompt="1"/>
          </p:nvPr>
        </p:nvSpPr>
        <p:spPr>
          <a:xfrm>
            <a:off x="5154709" y="1422524"/>
            <a:ext cx="1933575" cy="323165"/>
          </a:xfrm>
        </p:spPr>
        <p:txBody>
          <a:bodyPr vert="horz" lIns="0" tIns="0" rIns="0" bIns="0" rtlCol="0">
            <a:noAutofit/>
          </a:bodyPr>
          <a:lstStyle>
            <a:lvl1pPr>
              <a:defRPr lang="en-US" sz="1050" cap="all" spc="300" dirty="0">
                <a:latin typeface="+mj-lt"/>
                <a:cs typeface="Prompt SemiBold" panose="00000700000000000000" pitchFamily="2" charset="-34"/>
              </a:defRPr>
            </a:lvl1pPr>
            <a:lvl2pPr>
              <a:defRPr lang="en-US" dirty="0">
                <a:latin typeface="Prompt Light" panose="00000400000000000000" pitchFamily="2" charset="-34"/>
                <a:cs typeface="Prompt Light" panose="00000400000000000000" pitchFamily="2" charset="-34"/>
              </a:defRPr>
            </a:lvl2pPr>
            <a:lvl3pPr>
              <a:defRPr lang="en-US" b="0" spc="0" dirty="0">
                <a:cs typeface="Prompt" panose="00000500000000000000" pitchFamily="2" charset="-34"/>
              </a:defRPr>
            </a:lvl3pPr>
            <a:lvl4pPr>
              <a:defRPr lang="en-US" dirty="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10000"/>
              </a:lnSpc>
              <a:buFont typeface="Prompt" panose="020B0604020202020204" pitchFamily="34" charset="0"/>
            </a:pPr>
            <a:r>
              <a:rPr lang="fr-FR" noProof="0"/>
              <a:t>(Texte]</a:t>
            </a:r>
          </a:p>
        </p:txBody>
      </p:sp>
      <p:sp>
        <p:nvSpPr>
          <p:cNvPr id="12" name="Espace réservé du contenu 2">
            <a:extLst>
              <a:ext uri="{FF2B5EF4-FFF2-40B4-BE49-F238E27FC236}">
                <a16:creationId xmlns:a16="http://schemas.microsoft.com/office/drawing/2014/main" id="{0FB58951-8BD8-703D-E2EE-9D52036D2339}"/>
              </a:ext>
            </a:extLst>
          </p:cNvPr>
          <p:cNvSpPr>
            <a:spLocks noGrp="1"/>
          </p:cNvSpPr>
          <p:nvPr>
            <p:ph idx="14" hasCustomPrompt="1"/>
          </p:nvPr>
        </p:nvSpPr>
        <p:spPr>
          <a:xfrm>
            <a:off x="7500096" y="1422524"/>
            <a:ext cx="1933575" cy="323165"/>
          </a:xfrm>
        </p:spPr>
        <p:txBody>
          <a:bodyPr vert="horz" lIns="0" tIns="0" rIns="0" bIns="0" rtlCol="0">
            <a:noAutofit/>
          </a:bodyPr>
          <a:lstStyle>
            <a:lvl1pPr>
              <a:defRPr lang="en-US" sz="1050" cap="all" spc="300" dirty="0">
                <a:latin typeface="+mj-lt"/>
                <a:cs typeface="Prompt SemiBold" panose="00000700000000000000" pitchFamily="2" charset="-34"/>
              </a:defRPr>
            </a:lvl1pPr>
            <a:lvl2pPr>
              <a:defRPr lang="en-US" dirty="0">
                <a:latin typeface="Prompt Light" panose="00000400000000000000" pitchFamily="2" charset="-34"/>
                <a:cs typeface="Prompt Light" panose="00000400000000000000" pitchFamily="2" charset="-34"/>
              </a:defRPr>
            </a:lvl2pPr>
            <a:lvl3pPr>
              <a:defRPr lang="en-US" b="0" spc="0" dirty="0">
                <a:cs typeface="Prompt" panose="00000500000000000000" pitchFamily="2" charset="-34"/>
              </a:defRPr>
            </a:lvl3pPr>
            <a:lvl4pPr>
              <a:defRPr lang="en-US" dirty="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10000"/>
              </a:lnSpc>
              <a:buFont typeface="Prompt" panose="020B0604020202020204" pitchFamily="34" charset="0"/>
            </a:pPr>
            <a:r>
              <a:rPr lang="fr-FR" noProof="0"/>
              <a:t>(Texte]</a:t>
            </a:r>
          </a:p>
        </p:txBody>
      </p:sp>
      <p:sp>
        <p:nvSpPr>
          <p:cNvPr id="13" name="Espace réservé du contenu 2">
            <a:extLst>
              <a:ext uri="{FF2B5EF4-FFF2-40B4-BE49-F238E27FC236}">
                <a16:creationId xmlns:a16="http://schemas.microsoft.com/office/drawing/2014/main" id="{10764E6B-74E9-31A2-B3CF-C86A07117958}"/>
              </a:ext>
            </a:extLst>
          </p:cNvPr>
          <p:cNvSpPr>
            <a:spLocks noGrp="1"/>
          </p:cNvSpPr>
          <p:nvPr>
            <p:ph idx="15" hasCustomPrompt="1"/>
          </p:nvPr>
        </p:nvSpPr>
        <p:spPr>
          <a:xfrm>
            <a:off x="9898063" y="1422524"/>
            <a:ext cx="1933575" cy="323165"/>
          </a:xfrm>
        </p:spPr>
        <p:txBody>
          <a:bodyPr vert="horz" lIns="0" tIns="0" rIns="0" bIns="0" rtlCol="0">
            <a:noAutofit/>
          </a:bodyPr>
          <a:lstStyle>
            <a:lvl1pPr>
              <a:defRPr lang="fr-FR" sz="1050" cap="all" spc="300" dirty="0">
                <a:latin typeface="+mj-lt"/>
                <a:cs typeface="Prompt SemiBold" panose="00000700000000000000" pitchFamily="2" charset="-34"/>
              </a:defRPr>
            </a:lvl1pPr>
          </a:lstStyle>
          <a:p>
            <a:pPr lvl="0">
              <a:lnSpc>
                <a:spcPct val="110000"/>
              </a:lnSpc>
              <a:buFont typeface="Prompt" panose="020B0604020202020204" pitchFamily="34" charset="0"/>
            </a:pPr>
            <a:r>
              <a:rPr lang="fr-FR" noProof="0"/>
              <a:t>(Texte]</a:t>
            </a:r>
          </a:p>
        </p:txBody>
      </p:sp>
      <p:sp>
        <p:nvSpPr>
          <p:cNvPr id="15" name="Text Placeholder 14">
            <a:extLst>
              <a:ext uri="{FF2B5EF4-FFF2-40B4-BE49-F238E27FC236}">
                <a16:creationId xmlns:a16="http://schemas.microsoft.com/office/drawing/2014/main" id="{A9532E7D-05F6-11C8-C187-A29B96BF1EEC}"/>
              </a:ext>
            </a:extLst>
          </p:cNvPr>
          <p:cNvSpPr>
            <a:spLocks noGrp="1"/>
          </p:cNvSpPr>
          <p:nvPr>
            <p:ph type="body" sz="quarter" idx="16" hasCustomPrompt="1"/>
          </p:nvPr>
        </p:nvSpPr>
        <p:spPr>
          <a:xfrm>
            <a:off x="358775" y="1907159"/>
            <a:ext cx="1933575" cy="1350000"/>
          </a:xfrm>
          <a:noFill/>
        </p:spPr>
        <p:txBody>
          <a:bodyPr vert="horz" wrap="square" lIns="0" tIns="0" rIns="0" bIns="0" rtlCol="0">
            <a:noAutofit/>
          </a:bodyPr>
          <a:lstStyle>
            <a:lvl1pPr>
              <a:defRPr lang="en-US" spc="0" dirty="0" smtClean="0">
                <a:solidFill>
                  <a:srgbClr val="006881"/>
                </a:solidFill>
                <a:latin typeface="+mn-lt"/>
                <a:cs typeface="Prompt Light" panose="00000400000000000000" pitchFamily="2" charset="-34"/>
              </a:defRPr>
            </a:lvl1pPr>
            <a:lvl2pPr>
              <a:defRPr lang="en-US" dirty="0" smtClean="0">
                <a:latin typeface="+mn-lt"/>
                <a:cs typeface="Prompt Light" panose="00000400000000000000" pitchFamily="2" charset="-34"/>
              </a:defRPr>
            </a:lvl2pPr>
            <a:lvl3pPr>
              <a:defRPr lang="en-US" b="0" spc="0" dirty="0" smtClean="0">
                <a:cs typeface="Prompt" panose="00000500000000000000" pitchFamily="2" charset="-34"/>
              </a:defRPr>
            </a:lvl3pPr>
            <a:lvl4pPr>
              <a:defRPr lang="en-US" smtClean="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00000"/>
              </a:lnSpc>
              <a:spcBef>
                <a:spcPts val="0"/>
              </a:spcBef>
              <a:spcAft>
                <a:spcPts val="0"/>
              </a:spcAft>
              <a:buFont typeface="Prompt" panose="020B0604020202020204" pitchFamily="34" charset="0"/>
            </a:pPr>
            <a:r>
              <a:rPr lang="fr-FR" noProof="0"/>
              <a:t>Utilisez Alt + Maj + flèche droite ou gauche pour changer de niveau de texte</a:t>
            </a:r>
          </a:p>
        </p:txBody>
      </p:sp>
      <p:sp>
        <p:nvSpPr>
          <p:cNvPr id="16" name="Text Placeholder 14">
            <a:extLst>
              <a:ext uri="{FF2B5EF4-FFF2-40B4-BE49-F238E27FC236}">
                <a16:creationId xmlns:a16="http://schemas.microsoft.com/office/drawing/2014/main" id="{48441826-B5B5-7D59-A7A9-97EE5BE5C1FB}"/>
              </a:ext>
            </a:extLst>
          </p:cNvPr>
          <p:cNvSpPr>
            <a:spLocks noGrp="1"/>
          </p:cNvSpPr>
          <p:nvPr>
            <p:ph type="body" sz="quarter" idx="17" hasCustomPrompt="1"/>
          </p:nvPr>
        </p:nvSpPr>
        <p:spPr>
          <a:xfrm>
            <a:off x="5154709" y="1907159"/>
            <a:ext cx="1933575" cy="1349600"/>
          </a:xfrm>
          <a:noFill/>
        </p:spPr>
        <p:txBody>
          <a:bodyPr vert="horz" wrap="square" lIns="0" tIns="0" rIns="0" bIns="0" rtlCol="0">
            <a:noAutofit/>
          </a:bodyPr>
          <a:lstStyle>
            <a:lvl1pPr>
              <a:defRPr lang="en-US" spc="0" dirty="0" smtClean="0">
                <a:solidFill>
                  <a:srgbClr val="006881"/>
                </a:solidFill>
                <a:latin typeface="+mn-lt"/>
                <a:cs typeface="Prompt Light" panose="00000400000000000000" pitchFamily="2" charset="-34"/>
              </a:defRPr>
            </a:lvl1pPr>
            <a:lvl2pPr>
              <a:defRPr lang="en-US" dirty="0" smtClean="0">
                <a:latin typeface="+mn-lt"/>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00000"/>
              </a:lnSpc>
              <a:spcBef>
                <a:spcPts val="0"/>
              </a:spcBef>
              <a:spcAft>
                <a:spcPts val="0"/>
              </a:spcAft>
              <a:buFont typeface="Prompt" panose="020B0604020202020204" pitchFamily="34" charset="0"/>
            </a:pPr>
            <a:r>
              <a:rPr lang="fr-FR" noProof="0"/>
              <a:t>Utilisez Alt + Maj + flèche droite ou gauche pour changer de niveau de texte</a:t>
            </a:r>
          </a:p>
        </p:txBody>
      </p:sp>
      <p:sp>
        <p:nvSpPr>
          <p:cNvPr id="17" name="Text Placeholder 14">
            <a:extLst>
              <a:ext uri="{FF2B5EF4-FFF2-40B4-BE49-F238E27FC236}">
                <a16:creationId xmlns:a16="http://schemas.microsoft.com/office/drawing/2014/main" id="{06D456B1-9D8C-3735-82DB-1A929C09D74E}"/>
              </a:ext>
            </a:extLst>
          </p:cNvPr>
          <p:cNvSpPr>
            <a:spLocks noGrp="1"/>
          </p:cNvSpPr>
          <p:nvPr>
            <p:ph type="body" sz="quarter" idx="18" hasCustomPrompt="1"/>
          </p:nvPr>
        </p:nvSpPr>
        <p:spPr>
          <a:xfrm>
            <a:off x="2756742" y="1907159"/>
            <a:ext cx="1933575" cy="1350000"/>
          </a:xfrm>
          <a:noFill/>
        </p:spPr>
        <p:txBody>
          <a:bodyPr vert="horz" wrap="square" lIns="0" tIns="0" rIns="0" bIns="0" rtlCol="0">
            <a:noAutofit/>
          </a:bodyPr>
          <a:lstStyle>
            <a:lvl1pPr>
              <a:defRPr lang="en-US" spc="0" dirty="0" smtClean="0">
                <a:solidFill>
                  <a:srgbClr val="006881"/>
                </a:solidFill>
                <a:latin typeface="+mn-lt"/>
                <a:cs typeface="Prompt Light" panose="00000400000000000000" pitchFamily="2" charset="-34"/>
              </a:defRPr>
            </a:lvl1pPr>
            <a:lvl2pPr>
              <a:defRPr lang="en-US" dirty="0" smtClean="0">
                <a:latin typeface="+mn-lt"/>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00000"/>
              </a:lnSpc>
              <a:spcBef>
                <a:spcPts val="0"/>
              </a:spcBef>
              <a:spcAft>
                <a:spcPts val="0"/>
              </a:spcAft>
              <a:buFont typeface="Prompt" panose="020B0604020202020204" pitchFamily="34" charset="0"/>
            </a:pPr>
            <a:r>
              <a:rPr lang="fr-FR" noProof="0"/>
              <a:t>Utilisez Alt + Maj + flèche droite ou gauche pour changer de niveau de texte</a:t>
            </a:r>
          </a:p>
        </p:txBody>
      </p:sp>
      <p:sp>
        <p:nvSpPr>
          <p:cNvPr id="18" name="Text Placeholder 14">
            <a:extLst>
              <a:ext uri="{FF2B5EF4-FFF2-40B4-BE49-F238E27FC236}">
                <a16:creationId xmlns:a16="http://schemas.microsoft.com/office/drawing/2014/main" id="{96A355F5-4C11-8496-BAC3-BAA3D2F37361}"/>
              </a:ext>
            </a:extLst>
          </p:cNvPr>
          <p:cNvSpPr>
            <a:spLocks noGrp="1"/>
          </p:cNvSpPr>
          <p:nvPr>
            <p:ph type="body" sz="quarter" idx="19" hasCustomPrompt="1"/>
          </p:nvPr>
        </p:nvSpPr>
        <p:spPr>
          <a:xfrm>
            <a:off x="7500096" y="1907159"/>
            <a:ext cx="1933575" cy="1349600"/>
          </a:xfrm>
          <a:noFill/>
        </p:spPr>
        <p:txBody>
          <a:bodyPr vert="horz" wrap="square" lIns="0" tIns="0" rIns="0" bIns="0" rtlCol="0">
            <a:noAutofit/>
          </a:bodyPr>
          <a:lstStyle>
            <a:lvl1pPr>
              <a:defRPr lang="en-US" spc="0" dirty="0" smtClean="0">
                <a:solidFill>
                  <a:srgbClr val="006881"/>
                </a:solidFill>
                <a:latin typeface="+mn-lt"/>
                <a:cs typeface="Prompt Light" panose="00000400000000000000" pitchFamily="2" charset="-34"/>
              </a:defRPr>
            </a:lvl1pPr>
            <a:lvl2pPr>
              <a:defRPr lang="en-US" dirty="0" smtClean="0">
                <a:latin typeface="+mn-lt"/>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00000"/>
              </a:lnSpc>
              <a:spcBef>
                <a:spcPts val="0"/>
              </a:spcBef>
              <a:spcAft>
                <a:spcPts val="0"/>
              </a:spcAft>
              <a:buFont typeface="Prompt" panose="020B0604020202020204" pitchFamily="34" charset="0"/>
            </a:pPr>
            <a:r>
              <a:rPr lang="fr-FR" noProof="0"/>
              <a:t>Utilisez Alt + Maj + flèche droite ou gauche pour changer de niveau de texte</a:t>
            </a:r>
          </a:p>
        </p:txBody>
      </p:sp>
      <p:sp>
        <p:nvSpPr>
          <p:cNvPr id="19" name="Text Placeholder 14">
            <a:extLst>
              <a:ext uri="{FF2B5EF4-FFF2-40B4-BE49-F238E27FC236}">
                <a16:creationId xmlns:a16="http://schemas.microsoft.com/office/drawing/2014/main" id="{6093B071-6374-1413-4957-0FA4B2CAF487}"/>
              </a:ext>
            </a:extLst>
          </p:cNvPr>
          <p:cNvSpPr>
            <a:spLocks noGrp="1"/>
          </p:cNvSpPr>
          <p:nvPr>
            <p:ph type="body" sz="quarter" idx="20" hasCustomPrompt="1"/>
          </p:nvPr>
        </p:nvSpPr>
        <p:spPr>
          <a:xfrm>
            <a:off x="9898063" y="1907159"/>
            <a:ext cx="1933575" cy="1349600"/>
          </a:xfrm>
          <a:noFill/>
        </p:spPr>
        <p:txBody>
          <a:bodyPr vert="horz" wrap="square" lIns="0" tIns="0" rIns="0" bIns="0" rtlCol="0">
            <a:noAutofit/>
          </a:bodyPr>
          <a:lstStyle>
            <a:lvl1pPr>
              <a:defRPr lang="en-US" spc="0" dirty="0" smtClean="0">
                <a:solidFill>
                  <a:srgbClr val="006881"/>
                </a:solidFill>
                <a:latin typeface="+mn-lt"/>
                <a:cs typeface="Prompt Light" panose="00000400000000000000" pitchFamily="2" charset="-34"/>
              </a:defRPr>
            </a:lvl1pPr>
            <a:lvl2pPr>
              <a:defRPr lang="en-US" dirty="0" smtClean="0">
                <a:latin typeface="+mn-lt"/>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00000"/>
              </a:lnSpc>
              <a:spcBef>
                <a:spcPts val="0"/>
              </a:spcBef>
              <a:spcAft>
                <a:spcPts val="0"/>
              </a:spcAft>
              <a:buFont typeface="Prompt" panose="020B0604020202020204" pitchFamily="34" charset="0"/>
            </a:pPr>
            <a:r>
              <a:rPr lang="fr-FR" noProof="0"/>
              <a:t>Utilisez Alt + Maj + flèche droite ou gauche pour changer de niveau de texte</a:t>
            </a:r>
          </a:p>
        </p:txBody>
      </p:sp>
      <p:sp>
        <p:nvSpPr>
          <p:cNvPr id="20" name="Text Placeholder 14">
            <a:extLst>
              <a:ext uri="{FF2B5EF4-FFF2-40B4-BE49-F238E27FC236}">
                <a16:creationId xmlns:a16="http://schemas.microsoft.com/office/drawing/2014/main" id="{DC0062E0-C5E8-1EEA-EFAB-0C7AD1673A5A}"/>
              </a:ext>
            </a:extLst>
          </p:cNvPr>
          <p:cNvSpPr>
            <a:spLocks noGrp="1"/>
          </p:cNvSpPr>
          <p:nvPr>
            <p:ph type="body" sz="quarter" idx="21" hasCustomPrompt="1"/>
          </p:nvPr>
        </p:nvSpPr>
        <p:spPr>
          <a:xfrm>
            <a:off x="9390341" y="4329003"/>
            <a:ext cx="2442883" cy="1164934"/>
          </a:xfrm>
          <a:noFill/>
        </p:spPr>
        <p:txBody>
          <a:bodyPr vert="horz" wrap="square" lIns="0" tIns="0" rIns="0" bIns="0" rtlCol="0">
            <a:noAutofit/>
          </a:bodyPr>
          <a:lstStyle>
            <a:lvl1pPr>
              <a:defRPr lang="en-US" spc="0" dirty="0" smtClean="0">
                <a:latin typeface="+mn-lt"/>
                <a:cs typeface="Prompt Light" panose="00000400000000000000" pitchFamily="2" charset="-34"/>
              </a:defRPr>
            </a:lvl1pPr>
            <a:lvl2pPr>
              <a:defRPr lang="en-US" dirty="0" smtClean="0">
                <a:latin typeface="Prompt Light" panose="00000400000000000000" pitchFamily="2" charset="-34"/>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00000"/>
              </a:lnSpc>
              <a:spcBef>
                <a:spcPts val="0"/>
              </a:spcBef>
              <a:spcAft>
                <a:spcPts val="0"/>
              </a:spcAft>
              <a:buFont typeface="Prompt" panose="020B0604020202020204" pitchFamily="34" charset="0"/>
            </a:pPr>
            <a:r>
              <a:rPr lang="fr-FR" noProof="0"/>
              <a:t>[Texte]</a:t>
            </a:r>
          </a:p>
        </p:txBody>
      </p:sp>
      <p:sp>
        <p:nvSpPr>
          <p:cNvPr id="21" name="Text Placeholder 14">
            <a:extLst>
              <a:ext uri="{FF2B5EF4-FFF2-40B4-BE49-F238E27FC236}">
                <a16:creationId xmlns:a16="http://schemas.microsoft.com/office/drawing/2014/main" id="{1BDB3B40-C122-F40B-B73B-DC2D91854F68}"/>
              </a:ext>
            </a:extLst>
          </p:cNvPr>
          <p:cNvSpPr>
            <a:spLocks noGrp="1"/>
          </p:cNvSpPr>
          <p:nvPr>
            <p:ph type="body" sz="quarter" idx="22" hasCustomPrompt="1"/>
          </p:nvPr>
        </p:nvSpPr>
        <p:spPr>
          <a:xfrm>
            <a:off x="6462132" y="4329003"/>
            <a:ext cx="2690633" cy="1164934"/>
          </a:xfrm>
          <a:noFill/>
        </p:spPr>
        <p:txBody>
          <a:bodyPr vert="horz" wrap="square" lIns="0" tIns="0" rIns="0" bIns="0" rtlCol="0">
            <a:noAutofit/>
          </a:bodyPr>
          <a:lstStyle>
            <a:lvl1pPr>
              <a:defRPr lang="en-US" spc="0" dirty="0" smtClean="0">
                <a:latin typeface="+mn-lt"/>
                <a:cs typeface="Prompt Light" panose="00000400000000000000" pitchFamily="2" charset="-34"/>
              </a:defRPr>
            </a:lvl1pPr>
            <a:lvl2pPr>
              <a:defRPr lang="en-US" dirty="0" smtClean="0">
                <a:latin typeface="Prompt Light" panose="00000400000000000000" pitchFamily="2" charset="-34"/>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00000"/>
              </a:lnSpc>
              <a:spcBef>
                <a:spcPts val="0"/>
              </a:spcBef>
              <a:spcAft>
                <a:spcPts val="0"/>
              </a:spcAft>
              <a:buFont typeface="Prompt" panose="020B0604020202020204" pitchFamily="34" charset="0"/>
            </a:pPr>
            <a:r>
              <a:rPr lang="fr-FR" noProof="0"/>
              <a:t>[Texte]</a:t>
            </a:r>
          </a:p>
        </p:txBody>
      </p:sp>
      <p:sp>
        <p:nvSpPr>
          <p:cNvPr id="25" name="Text Placeholder 14">
            <a:extLst>
              <a:ext uri="{FF2B5EF4-FFF2-40B4-BE49-F238E27FC236}">
                <a16:creationId xmlns:a16="http://schemas.microsoft.com/office/drawing/2014/main" id="{648F880F-6774-2FD8-10D6-D6384F7EB874}"/>
              </a:ext>
            </a:extLst>
          </p:cNvPr>
          <p:cNvSpPr>
            <a:spLocks noGrp="1"/>
          </p:cNvSpPr>
          <p:nvPr>
            <p:ph type="body" sz="quarter" idx="23" hasCustomPrompt="1"/>
          </p:nvPr>
        </p:nvSpPr>
        <p:spPr>
          <a:xfrm>
            <a:off x="4911090" y="4899955"/>
            <a:ext cx="1117600" cy="276999"/>
          </a:xfrm>
        </p:spPr>
        <p:txBody>
          <a:bodyPr vert="horz" lIns="0" tIns="0" rIns="0" bIns="0" rtlCol="0">
            <a:noAutofit/>
          </a:bodyPr>
          <a:lstStyle>
            <a:lvl1pPr>
              <a:defRPr lang="fr-FR" sz="900" dirty="0">
                <a:latin typeface="Prompt" panose="00000500000000000000" pitchFamily="2" charset="-34"/>
                <a:cs typeface="Prompt" panose="00000500000000000000" pitchFamily="2" charset="-34"/>
              </a:defRPr>
            </a:lvl1pPr>
          </a:lstStyle>
          <a:p>
            <a:pPr lvl="0" algn="r">
              <a:lnSpc>
                <a:spcPct val="110000"/>
              </a:lnSpc>
              <a:buFont typeface="Prompt" panose="020B0604020202020204" pitchFamily="34" charset="0"/>
            </a:pPr>
            <a:r>
              <a:rPr lang="fr-FR" noProof="0"/>
              <a:t>[Texte]</a:t>
            </a:r>
          </a:p>
        </p:txBody>
      </p:sp>
      <p:sp>
        <p:nvSpPr>
          <p:cNvPr id="26" name="Text Placeholder 14">
            <a:extLst>
              <a:ext uri="{FF2B5EF4-FFF2-40B4-BE49-F238E27FC236}">
                <a16:creationId xmlns:a16="http://schemas.microsoft.com/office/drawing/2014/main" id="{2389FD9E-CA06-2AAA-F295-D6AEEA3D3DD6}"/>
              </a:ext>
            </a:extLst>
          </p:cNvPr>
          <p:cNvSpPr>
            <a:spLocks noGrp="1"/>
          </p:cNvSpPr>
          <p:nvPr>
            <p:ph type="body" sz="quarter" idx="24" hasCustomPrompt="1"/>
          </p:nvPr>
        </p:nvSpPr>
        <p:spPr>
          <a:xfrm>
            <a:off x="358776" y="4899955"/>
            <a:ext cx="1117600" cy="276999"/>
          </a:xfrm>
        </p:spPr>
        <p:txBody>
          <a:bodyPr vert="horz" lIns="0" tIns="0" rIns="0" bIns="0" rtlCol="0">
            <a:noAutofit/>
          </a:bodyPr>
          <a:lstStyle>
            <a:lvl1pPr>
              <a:defRPr lang="fr-FR" sz="900" dirty="0">
                <a:latin typeface="Prompt" panose="00000500000000000000" pitchFamily="2" charset="-34"/>
                <a:cs typeface="Prompt" panose="00000500000000000000" pitchFamily="2" charset="-34"/>
              </a:defRPr>
            </a:lvl1pPr>
          </a:lstStyle>
          <a:p>
            <a:pPr lvl="0">
              <a:lnSpc>
                <a:spcPct val="110000"/>
              </a:lnSpc>
              <a:buFont typeface="Prompt" panose="020B0604020202020204" pitchFamily="34" charset="0"/>
            </a:pPr>
            <a:r>
              <a:rPr lang="fr-FR" noProof="0"/>
              <a:t>[Texte]</a:t>
            </a:r>
          </a:p>
        </p:txBody>
      </p:sp>
      <p:sp>
        <p:nvSpPr>
          <p:cNvPr id="27" name="Text Placeholder 14">
            <a:extLst>
              <a:ext uri="{FF2B5EF4-FFF2-40B4-BE49-F238E27FC236}">
                <a16:creationId xmlns:a16="http://schemas.microsoft.com/office/drawing/2014/main" id="{071A9C3C-5556-50D4-9E70-9B8141D52641}"/>
              </a:ext>
            </a:extLst>
          </p:cNvPr>
          <p:cNvSpPr>
            <a:spLocks noGrp="1"/>
          </p:cNvSpPr>
          <p:nvPr>
            <p:ph type="body" sz="quarter" idx="25" hasCustomPrompt="1"/>
          </p:nvPr>
        </p:nvSpPr>
        <p:spPr>
          <a:xfrm>
            <a:off x="358775" y="4406710"/>
            <a:ext cx="1708149" cy="153888"/>
          </a:xfrm>
        </p:spPr>
        <p:txBody>
          <a:bodyPr vert="horz" lIns="0" tIns="0" rIns="0" bIns="0" rtlCol="0">
            <a:noAutofit/>
          </a:bodyPr>
          <a:lstStyle>
            <a:lvl1pPr>
              <a:defRPr lang="fr-FR" sz="1000" dirty="0">
                <a:solidFill>
                  <a:srgbClr val="006881"/>
                </a:solidFill>
                <a:latin typeface="Prompt" panose="00000500000000000000" pitchFamily="2" charset="-34"/>
                <a:cs typeface="Prompt" panose="00000500000000000000" pitchFamily="2" charset="-34"/>
              </a:defRPr>
            </a:lvl1pPr>
          </a:lstStyle>
          <a:p>
            <a:pPr lvl="0">
              <a:lnSpc>
                <a:spcPct val="110000"/>
              </a:lnSpc>
              <a:buFont typeface="Prompt" panose="020B0604020202020204" pitchFamily="34" charset="0"/>
            </a:pPr>
            <a:r>
              <a:rPr lang="fr-FR" noProof="0"/>
              <a:t>[Texte]</a:t>
            </a:r>
          </a:p>
        </p:txBody>
      </p:sp>
      <p:sp>
        <p:nvSpPr>
          <p:cNvPr id="28" name="Text Placeholder 14">
            <a:extLst>
              <a:ext uri="{FF2B5EF4-FFF2-40B4-BE49-F238E27FC236}">
                <a16:creationId xmlns:a16="http://schemas.microsoft.com/office/drawing/2014/main" id="{63D01087-FBC5-95B1-9A5C-B2ED3B512119}"/>
              </a:ext>
            </a:extLst>
          </p:cNvPr>
          <p:cNvSpPr>
            <a:spLocks noGrp="1"/>
          </p:cNvSpPr>
          <p:nvPr>
            <p:ph type="body" sz="quarter" idx="26" hasCustomPrompt="1"/>
          </p:nvPr>
        </p:nvSpPr>
        <p:spPr>
          <a:xfrm>
            <a:off x="4320541" y="4406710"/>
            <a:ext cx="1708149" cy="153888"/>
          </a:xfrm>
        </p:spPr>
        <p:txBody>
          <a:bodyPr vert="horz" lIns="0" tIns="0" rIns="0" bIns="0" rtlCol="0">
            <a:noAutofit/>
          </a:bodyPr>
          <a:lstStyle>
            <a:lvl1pPr>
              <a:defRPr lang="fr-FR" sz="1000" dirty="0">
                <a:solidFill>
                  <a:srgbClr val="006881"/>
                </a:solidFill>
                <a:latin typeface="Prompt" panose="00000500000000000000" pitchFamily="2" charset="-34"/>
                <a:cs typeface="Prompt" panose="00000500000000000000" pitchFamily="2" charset="-34"/>
              </a:defRPr>
            </a:lvl1pPr>
          </a:lstStyle>
          <a:p>
            <a:pPr lvl="0" algn="r">
              <a:lnSpc>
                <a:spcPct val="110000"/>
              </a:lnSpc>
              <a:buFont typeface="Prompt" panose="020B0604020202020204" pitchFamily="34" charset="0"/>
            </a:pPr>
            <a:r>
              <a:rPr lang="fr-FR" noProof="0"/>
              <a:t>[Texte]</a:t>
            </a:r>
          </a:p>
        </p:txBody>
      </p:sp>
      <p:cxnSp>
        <p:nvCxnSpPr>
          <p:cNvPr id="29" name="Straight Connector 102">
            <a:extLst>
              <a:ext uri="{FF2B5EF4-FFF2-40B4-BE49-F238E27FC236}">
                <a16:creationId xmlns:a16="http://schemas.microsoft.com/office/drawing/2014/main" id="{72F9D214-9685-DCD8-5DCC-1F8D34115087}"/>
              </a:ext>
            </a:extLst>
          </p:cNvPr>
          <p:cNvCxnSpPr/>
          <p:nvPr userDrawn="1"/>
        </p:nvCxnSpPr>
        <p:spPr>
          <a:xfrm>
            <a:off x="358775" y="5498425"/>
            <a:ext cx="5673725" cy="0"/>
          </a:xfrm>
          <a:prstGeom prst="line">
            <a:avLst/>
          </a:prstGeom>
          <a:ln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sp>
        <p:nvSpPr>
          <p:cNvPr id="32" name="Text Placeholder 14">
            <a:extLst>
              <a:ext uri="{FF2B5EF4-FFF2-40B4-BE49-F238E27FC236}">
                <a16:creationId xmlns:a16="http://schemas.microsoft.com/office/drawing/2014/main" id="{4CE0E8EB-03C1-D251-5430-E72596F7D13F}"/>
              </a:ext>
            </a:extLst>
          </p:cNvPr>
          <p:cNvSpPr>
            <a:spLocks noGrp="1"/>
          </p:cNvSpPr>
          <p:nvPr>
            <p:ph type="body" sz="quarter" idx="27" hasCustomPrompt="1"/>
          </p:nvPr>
        </p:nvSpPr>
        <p:spPr>
          <a:xfrm>
            <a:off x="358775" y="5323825"/>
            <a:ext cx="349118" cy="349200"/>
          </a:xfrm>
          <a:prstGeom prst="ellipse">
            <a:avLst/>
          </a:prstGeom>
          <a:solidFill>
            <a:schemeClr val="bg1"/>
          </a:solidFill>
          <a:ln w="6350">
            <a:solidFill>
              <a:srgbClr val="F37A6E"/>
            </a:solidFill>
          </a:ln>
        </p:spPr>
        <p:txBody>
          <a:bodyPr vert="horz" lIns="0" tIns="0" rIns="0" bIns="0" rtlCol="0" anchor="ctr">
            <a:noAutofit/>
          </a:bodyPr>
          <a:lstStyle>
            <a:lvl1pPr>
              <a:defRPr lang="fr-FR" sz="1100" spc="0" dirty="0">
                <a:latin typeface="+mj-lt"/>
                <a:cs typeface="Prompt SemiBold" panose="00000700000000000000" pitchFamily="2" charset="-34"/>
              </a:defRPr>
            </a:lvl1pPr>
          </a:lstStyle>
          <a:p>
            <a:pPr lvl="0" algn="ctr">
              <a:lnSpc>
                <a:spcPct val="121429"/>
              </a:lnSpc>
              <a:buFont typeface="Prompt" panose="020B0604020202020204" pitchFamily="34" charset="0"/>
            </a:pPr>
            <a:r>
              <a:rPr lang="fr-FR" noProof="0"/>
              <a:t>1</a:t>
            </a:r>
          </a:p>
        </p:txBody>
      </p:sp>
      <p:sp>
        <p:nvSpPr>
          <p:cNvPr id="33" name="Text Placeholder 14">
            <a:extLst>
              <a:ext uri="{FF2B5EF4-FFF2-40B4-BE49-F238E27FC236}">
                <a16:creationId xmlns:a16="http://schemas.microsoft.com/office/drawing/2014/main" id="{EFFCC20A-1B6A-BC49-3927-86D5F7FA2B0F}"/>
              </a:ext>
            </a:extLst>
          </p:cNvPr>
          <p:cNvSpPr>
            <a:spLocks noGrp="1"/>
          </p:cNvSpPr>
          <p:nvPr>
            <p:ph type="body" sz="quarter" idx="28" hasCustomPrompt="1"/>
          </p:nvPr>
        </p:nvSpPr>
        <p:spPr>
          <a:xfrm>
            <a:off x="2154811" y="5323825"/>
            <a:ext cx="349118" cy="349200"/>
          </a:xfrm>
          <a:prstGeom prst="ellipse">
            <a:avLst/>
          </a:prstGeom>
          <a:solidFill>
            <a:schemeClr val="bg1"/>
          </a:solidFill>
          <a:ln w="6350">
            <a:solidFill>
              <a:srgbClr val="F37A6E"/>
            </a:solidFill>
          </a:ln>
        </p:spPr>
        <p:txBody>
          <a:bodyPr vert="horz" lIns="0" tIns="0" rIns="0" bIns="0" rtlCol="0" anchor="ctr">
            <a:noAutofit/>
          </a:bodyPr>
          <a:lstStyle>
            <a:lvl1pPr>
              <a:defRPr lang="fr-FR" sz="1100" spc="0" dirty="0">
                <a:latin typeface="+mj-lt"/>
                <a:cs typeface="Prompt SemiBold" panose="00000700000000000000" pitchFamily="2" charset="-34"/>
              </a:defRPr>
            </a:lvl1pPr>
          </a:lstStyle>
          <a:p>
            <a:pPr lvl="0" algn="ctr">
              <a:lnSpc>
                <a:spcPct val="121429"/>
              </a:lnSpc>
              <a:buFont typeface="Prompt" panose="020B0604020202020204" pitchFamily="34" charset="0"/>
            </a:pPr>
            <a:r>
              <a:rPr lang="fr-FR" noProof="0"/>
              <a:t>1</a:t>
            </a:r>
          </a:p>
        </p:txBody>
      </p:sp>
      <p:sp>
        <p:nvSpPr>
          <p:cNvPr id="34" name="Text Placeholder 14">
            <a:extLst>
              <a:ext uri="{FF2B5EF4-FFF2-40B4-BE49-F238E27FC236}">
                <a16:creationId xmlns:a16="http://schemas.microsoft.com/office/drawing/2014/main" id="{DAC079B7-7E99-A704-33AA-A84E3463E93F}"/>
              </a:ext>
            </a:extLst>
          </p:cNvPr>
          <p:cNvSpPr>
            <a:spLocks noGrp="1"/>
          </p:cNvSpPr>
          <p:nvPr>
            <p:ph type="body" sz="quarter" idx="29" hasCustomPrompt="1"/>
          </p:nvPr>
        </p:nvSpPr>
        <p:spPr>
          <a:xfrm>
            <a:off x="1256793" y="5323825"/>
            <a:ext cx="349118" cy="349200"/>
          </a:xfrm>
          <a:prstGeom prst="ellipse">
            <a:avLst/>
          </a:prstGeom>
          <a:solidFill>
            <a:schemeClr val="bg1"/>
          </a:solidFill>
          <a:ln w="6350">
            <a:solidFill>
              <a:srgbClr val="F37A6E"/>
            </a:solidFill>
          </a:ln>
        </p:spPr>
        <p:txBody>
          <a:bodyPr vert="horz" lIns="0" tIns="0" rIns="0" bIns="0" rtlCol="0" anchor="ctr">
            <a:noAutofit/>
          </a:bodyPr>
          <a:lstStyle>
            <a:lvl1pPr>
              <a:defRPr lang="fr-FR" sz="1100" spc="0" dirty="0">
                <a:latin typeface="+mj-lt"/>
                <a:cs typeface="Prompt SemiBold" panose="00000700000000000000" pitchFamily="2" charset="-34"/>
              </a:defRPr>
            </a:lvl1pPr>
          </a:lstStyle>
          <a:p>
            <a:pPr lvl="0" algn="ctr">
              <a:lnSpc>
                <a:spcPct val="121429"/>
              </a:lnSpc>
              <a:buFont typeface="Prompt" panose="020B0604020202020204" pitchFamily="34" charset="0"/>
            </a:pPr>
            <a:r>
              <a:rPr lang="fr-FR" noProof="0"/>
              <a:t>1</a:t>
            </a:r>
          </a:p>
        </p:txBody>
      </p:sp>
      <p:sp>
        <p:nvSpPr>
          <p:cNvPr id="35" name="Text Placeholder 14">
            <a:extLst>
              <a:ext uri="{FF2B5EF4-FFF2-40B4-BE49-F238E27FC236}">
                <a16:creationId xmlns:a16="http://schemas.microsoft.com/office/drawing/2014/main" id="{A1841C43-82D6-22EE-6A0E-5BED48DC6F4A}"/>
              </a:ext>
            </a:extLst>
          </p:cNvPr>
          <p:cNvSpPr>
            <a:spLocks noGrp="1"/>
          </p:cNvSpPr>
          <p:nvPr>
            <p:ph type="body" sz="quarter" idx="30" hasCustomPrompt="1"/>
          </p:nvPr>
        </p:nvSpPr>
        <p:spPr>
          <a:xfrm>
            <a:off x="3950847" y="5323825"/>
            <a:ext cx="349118" cy="349200"/>
          </a:xfrm>
          <a:prstGeom prst="ellipse">
            <a:avLst/>
          </a:prstGeom>
          <a:solidFill>
            <a:schemeClr val="bg1"/>
          </a:solidFill>
          <a:ln w="6350">
            <a:solidFill>
              <a:srgbClr val="F37A6E"/>
            </a:solidFill>
          </a:ln>
        </p:spPr>
        <p:txBody>
          <a:bodyPr vert="horz" lIns="0" tIns="0" rIns="0" bIns="0" rtlCol="0" anchor="ctr">
            <a:noAutofit/>
          </a:bodyPr>
          <a:lstStyle>
            <a:lvl1pPr>
              <a:defRPr lang="fr-FR" sz="1100" spc="0" dirty="0">
                <a:latin typeface="+mj-lt"/>
                <a:cs typeface="Prompt SemiBold" panose="00000700000000000000" pitchFamily="2" charset="-34"/>
              </a:defRPr>
            </a:lvl1pPr>
          </a:lstStyle>
          <a:p>
            <a:pPr lvl="0" algn="ctr">
              <a:lnSpc>
                <a:spcPct val="121429"/>
              </a:lnSpc>
              <a:buFont typeface="Prompt" panose="020B0604020202020204" pitchFamily="34" charset="0"/>
            </a:pPr>
            <a:r>
              <a:rPr lang="fr-FR" noProof="0"/>
              <a:t>1</a:t>
            </a:r>
          </a:p>
        </p:txBody>
      </p:sp>
      <p:sp>
        <p:nvSpPr>
          <p:cNvPr id="36" name="Text Placeholder 14">
            <a:extLst>
              <a:ext uri="{FF2B5EF4-FFF2-40B4-BE49-F238E27FC236}">
                <a16:creationId xmlns:a16="http://schemas.microsoft.com/office/drawing/2014/main" id="{114398FE-54BF-F2EE-185A-C3D6D5C5DD40}"/>
              </a:ext>
            </a:extLst>
          </p:cNvPr>
          <p:cNvSpPr>
            <a:spLocks noGrp="1"/>
          </p:cNvSpPr>
          <p:nvPr>
            <p:ph type="body" sz="quarter" idx="31" hasCustomPrompt="1"/>
          </p:nvPr>
        </p:nvSpPr>
        <p:spPr>
          <a:xfrm>
            <a:off x="4848865" y="5323825"/>
            <a:ext cx="349118" cy="349200"/>
          </a:xfrm>
          <a:prstGeom prst="ellipse">
            <a:avLst/>
          </a:prstGeom>
          <a:solidFill>
            <a:schemeClr val="bg1"/>
          </a:solidFill>
          <a:ln w="6350">
            <a:solidFill>
              <a:srgbClr val="F37A6E"/>
            </a:solidFill>
          </a:ln>
        </p:spPr>
        <p:txBody>
          <a:bodyPr vert="horz" lIns="0" tIns="0" rIns="0" bIns="0" rtlCol="0" anchor="ctr">
            <a:noAutofit/>
          </a:bodyPr>
          <a:lstStyle>
            <a:lvl1pPr>
              <a:defRPr lang="fr-FR" sz="1100" spc="0" dirty="0">
                <a:latin typeface="+mj-lt"/>
                <a:cs typeface="Prompt SemiBold" panose="00000700000000000000" pitchFamily="2" charset="-34"/>
              </a:defRPr>
            </a:lvl1pPr>
          </a:lstStyle>
          <a:p>
            <a:pPr lvl="0" algn="ctr">
              <a:lnSpc>
                <a:spcPct val="121429"/>
              </a:lnSpc>
              <a:buFont typeface="Prompt" panose="020B0604020202020204" pitchFamily="34" charset="0"/>
            </a:pPr>
            <a:r>
              <a:rPr lang="fr-FR" noProof="0"/>
              <a:t>1</a:t>
            </a:r>
          </a:p>
        </p:txBody>
      </p:sp>
      <p:sp>
        <p:nvSpPr>
          <p:cNvPr id="37" name="Text Placeholder 14">
            <a:extLst>
              <a:ext uri="{FF2B5EF4-FFF2-40B4-BE49-F238E27FC236}">
                <a16:creationId xmlns:a16="http://schemas.microsoft.com/office/drawing/2014/main" id="{525DC8BB-B4E1-4F71-1BED-3F5C545F6841}"/>
              </a:ext>
            </a:extLst>
          </p:cNvPr>
          <p:cNvSpPr>
            <a:spLocks noGrp="1"/>
          </p:cNvSpPr>
          <p:nvPr>
            <p:ph type="body" sz="quarter" idx="32" hasCustomPrompt="1"/>
          </p:nvPr>
        </p:nvSpPr>
        <p:spPr>
          <a:xfrm>
            <a:off x="5746883" y="5323825"/>
            <a:ext cx="349118" cy="349200"/>
          </a:xfrm>
          <a:prstGeom prst="ellipse">
            <a:avLst/>
          </a:prstGeom>
          <a:solidFill>
            <a:schemeClr val="bg1"/>
          </a:solidFill>
          <a:ln w="6350">
            <a:solidFill>
              <a:srgbClr val="F37A6E"/>
            </a:solidFill>
          </a:ln>
        </p:spPr>
        <p:txBody>
          <a:bodyPr vert="horz" lIns="0" tIns="0" rIns="0" bIns="0" rtlCol="0" anchor="ctr">
            <a:noAutofit/>
          </a:bodyPr>
          <a:lstStyle>
            <a:lvl1pPr>
              <a:defRPr lang="fr-FR" sz="1100" spc="0" dirty="0">
                <a:latin typeface="+mj-lt"/>
                <a:cs typeface="Prompt SemiBold" panose="00000700000000000000" pitchFamily="2" charset="-34"/>
              </a:defRPr>
            </a:lvl1pPr>
          </a:lstStyle>
          <a:p>
            <a:pPr lvl="0" algn="ctr">
              <a:lnSpc>
                <a:spcPct val="121429"/>
              </a:lnSpc>
              <a:buFont typeface="Prompt" panose="020B0604020202020204" pitchFamily="34" charset="0"/>
            </a:pPr>
            <a:r>
              <a:rPr lang="fr-FR" noProof="0"/>
              <a:t>1</a:t>
            </a:r>
          </a:p>
        </p:txBody>
      </p:sp>
      <p:sp>
        <p:nvSpPr>
          <p:cNvPr id="38" name="Text Placeholder 14">
            <a:extLst>
              <a:ext uri="{FF2B5EF4-FFF2-40B4-BE49-F238E27FC236}">
                <a16:creationId xmlns:a16="http://schemas.microsoft.com/office/drawing/2014/main" id="{D6F0F056-875A-C626-04DD-72EE31FC2041}"/>
              </a:ext>
            </a:extLst>
          </p:cNvPr>
          <p:cNvSpPr>
            <a:spLocks noGrp="1"/>
          </p:cNvSpPr>
          <p:nvPr>
            <p:ph type="body" sz="quarter" idx="33" hasCustomPrompt="1"/>
          </p:nvPr>
        </p:nvSpPr>
        <p:spPr>
          <a:xfrm>
            <a:off x="3052829" y="5323825"/>
            <a:ext cx="349118" cy="349200"/>
          </a:xfrm>
          <a:prstGeom prst="ellipse">
            <a:avLst/>
          </a:prstGeom>
          <a:solidFill>
            <a:srgbClr val="F37A6E"/>
          </a:solidFill>
          <a:ln w="6350">
            <a:solidFill>
              <a:srgbClr val="F37A6E"/>
            </a:solidFill>
          </a:ln>
        </p:spPr>
        <p:txBody>
          <a:bodyPr vert="horz" lIns="0" tIns="0" rIns="0" bIns="0" rtlCol="0" anchor="ctr">
            <a:noAutofit/>
          </a:bodyPr>
          <a:lstStyle>
            <a:lvl1pPr>
              <a:defRPr lang="fr-FR" sz="1100" spc="0" dirty="0">
                <a:solidFill>
                  <a:schemeClr val="bg1"/>
                </a:solidFill>
                <a:latin typeface="+mj-lt"/>
                <a:cs typeface="Prompt SemiBold" panose="00000700000000000000" pitchFamily="2" charset="-34"/>
              </a:defRPr>
            </a:lvl1pPr>
          </a:lstStyle>
          <a:p>
            <a:pPr lvl="0" algn="ctr">
              <a:lnSpc>
                <a:spcPct val="121429"/>
              </a:lnSpc>
              <a:buFont typeface="Prompt" panose="020B0604020202020204" pitchFamily="34" charset="0"/>
            </a:pPr>
            <a:r>
              <a:rPr lang="fr-FR" noProof="0"/>
              <a:t>1</a:t>
            </a:r>
          </a:p>
        </p:txBody>
      </p:sp>
      <p:sp>
        <p:nvSpPr>
          <p:cNvPr id="4" name="Espace réservé du pied de page 3">
            <a:extLst>
              <a:ext uri="{FF2B5EF4-FFF2-40B4-BE49-F238E27FC236}">
                <a16:creationId xmlns:a16="http://schemas.microsoft.com/office/drawing/2014/main" id="{2BDA45E5-C213-01D3-792A-97B059E25504}"/>
              </a:ext>
            </a:extLst>
          </p:cNvPr>
          <p:cNvSpPr>
            <a:spLocks noGrp="1"/>
          </p:cNvSpPr>
          <p:nvPr>
            <p:ph type="ftr" sz="quarter" idx="34"/>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4088983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p:nvPr>
        </p:nvSpPr>
        <p:spPr>
          <a:xfrm>
            <a:off x="0" y="0"/>
            <a:ext cx="0" cy="0"/>
          </a:xfrm>
          <a:noFill/>
          <a:ln>
            <a:noFill/>
          </a:ln>
        </p:spPr>
        <p:txBody>
          <a:bodyPr>
            <a:noAutofit/>
          </a:bodyPr>
          <a:lstStyle>
            <a:lvl1pPr>
              <a:defRPr sz="100" cap="all" spc="200" baseline="0">
                <a:ln>
                  <a:noFill/>
                </a:ln>
                <a:noFill/>
              </a:defRPr>
            </a:lvl1pPr>
          </a:lstStyle>
          <a:p>
            <a:r>
              <a:rPr lang="fr-FR" noProof="0"/>
              <a:t>Modifiez le style du titre</a:t>
            </a:r>
          </a:p>
        </p:txBody>
      </p:sp>
      <p:sp>
        <p:nvSpPr>
          <p:cNvPr id="4" name="Footer Placeholder 3">
            <a:extLst>
              <a:ext uri="{FF2B5EF4-FFF2-40B4-BE49-F238E27FC236}">
                <a16:creationId xmlns:a16="http://schemas.microsoft.com/office/drawing/2014/main" id="{E4EE9FCA-7DC8-82EB-CA99-9E55B262313E}"/>
              </a:ext>
            </a:extLst>
          </p:cNvPr>
          <p:cNvSpPr>
            <a:spLocks noGrp="1"/>
          </p:cNvSpPr>
          <p:nvPr>
            <p:ph type="ftr" sz="quarter" idx="10"/>
          </p:nvPr>
        </p:nvSpPr>
        <p:spPr>
          <a:xfrm>
            <a:off x="0" y="0"/>
            <a:ext cx="0" cy="0"/>
          </a:xfrm>
          <a:prstGeom prst="rect">
            <a:avLst/>
          </a:prstGeom>
          <a:noFill/>
          <a:ln>
            <a:noFill/>
          </a:ln>
        </p:spPr>
        <p:txBody>
          <a:bodyPr/>
          <a:lstStyle>
            <a:lvl1pPr>
              <a:defRPr sz="100">
                <a:ln>
                  <a:noFill/>
                </a:ln>
                <a:noFill/>
              </a:defRPr>
            </a:lvl1pPr>
          </a:lstStyle>
          <a:p>
            <a:endParaRPr lang="fr-FR" noProof="0"/>
          </a:p>
        </p:txBody>
      </p:sp>
      <p:sp>
        <p:nvSpPr>
          <p:cNvPr id="5" name="Slide Number Placeholder 4">
            <a:extLst>
              <a:ext uri="{FF2B5EF4-FFF2-40B4-BE49-F238E27FC236}">
                <a16:creationId xmlns:a16="http://schemas.microsoft.com/office/drawing/2014/main" id="{8445E07A-2611-CB1B-10E8-7DB0D3AB975B}"/>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Tree>
    <p:extLst>
      <p:ext uri="{BB962C8B-B14F-4D97-AF65-F5344CB8AC3E}">
        <p14:creationId xmlns:p14="http://schemas.microsoft.com/office/powerpoint/2010/main" val="2454123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isqu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3" name="Espace réservé du contenu 2">
            <a:extLst>
              <a:ext uri="{FF2B5EF4-FFF2-40B4-BE49-F238E27FC236}">
                <a16:creationId xmlns:a16="http://schemas.microsoft.com/office/drawing/2014/main" id="{5E574E39-C397-4B1F-8CDC-A05FF979FEA1}"/>
              </a:ext>
            </a:extLst>
          </p:cNvPr>
          <p:cNvSpPr>
            <a:spLocks noGrp="1"/>
          </p:cNvSpPr>
          <p:nvPr>
            <p:ph idx="1" hasCustomPrompt="1"/>
          </p:nvPr>
        </p:nvSpPr>
        <p:spPr>
          <a:xfrm>
            <a:off x="368299" y="1254073"/>
            <a:ext cx="11472863" cy="4879975"/>
          </a:xfrm>
        </p:spPr>
        <p:txBody>
          <a:bodyPr vert="horz" lIns="0" tIns="0" rIns="0" bIns="0" numCol="2" spcCol="360000" rtlCol="0">
            <a:noAutofit/>
          </a:bodyPr>
          <a:lstStyle>
            <a:lvl1pPr>
              <a:lnSpc>
                <a:spcPct val="110000"/>
              </a:lnSpc>
              <a:defRPr lang="en-US" sz="1000" b="0" spc="0">
                <a:cs typeface="Prompt" panose="00000500000000000000" pitchFamily="2" charset="-34"/>
              </a:defRPr>
            </a:lvl1pPr>
            <a:lvl2pPr marL="0" indent="0">
              <a:spcBef>
                <a:spcPts val="1000"/>
              </a:spcBef>
              <a:buFontTx/>
              <a:buNone/>
              <a:defRPr lang="en-US" sz="1050" cap="all" spc="200">
                <a:solidFill>
                  <a:srgbClr val="F37A6E"/>
                </a:solidFill>
                <a:latin typeface="Prompt SemiBold" panose="00000700000000000000" pitchFamily="2" charset="-34"/>
                <a:cs typeface="Prompt SemiBold" panose="00000700000000000000" pitchFamily="2" charset="-34"/>
              </a:defRPr>
            </a:lvl2pPr>
            <a:lvl3pPr>
              <a:defRPr lang="en-US" b="0" spc="0">
                <a:cs typeface="Prompt" panose="00000500000000000000" pitchFamily="2" charset="-34"/>
              </a:defRPr>
            </a:lvl3pPr>
            <a:lvl4pPr>
              <a:defRPr lang="en-US" sz="900" cap="none" spc="0">
                <a:solidFill>
                  <a:srgbClr val="00323E"/>
                </a:solidFill>
                <a:latin typeface="Prompt Light" panose="00000400000000000000" pitchFamily="2" charset="-34"/>
                <a:cs typeface="Prompt Light" panose="00000400000000000000" pitchFamily="2" charset="-34"/>
              </a:defRPr>
            </a:lvl4pPr>
            <a:lvl5pPr>
              <a:defRPr lang="fr-FR" sz="700">
                <a:latin typeface="Prompt Light" panose="00000400000000000000" pitchFamily="2" charset="-34"/>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80000" lvl="1" indent="-180000">
              <a:spcBef>
                <a:spcPts val="1000"/>
              </a:spcBef>
            </a:pPr>
            <a:r>
              <a:rPr lang="fr-FR" noProof="0"/>
              <a:t>Deuxième niveau</a:t>
            </a:r>
          </a:p>
          <a:p>
            <a:pPr marL="171450" lvl="2" indent="-171450">
              <a:buFont typeface="Arial" panose="020B0604020202020204" pitchFamily="34" charset="0"/>
              <a:buChar char="•"/>
            </a:pPr>
            <a:r>
              <a:rPr lang="fr-FR" noProof="0"/>
              <a:t>Troisième niveau</a:t>
            </a:r>
          </a:p>
          <a:p>
            <a:pPr marL="171450" lvl="3" indent="-171450">
              <a:spcBef>
                <a:spcPts val="1000"/>
              </a:spcBef>
              <a:buFont typeface="Prompt Light" panose="00000400000000000000" pitchFamily="2" charset="-34"/>
              <a:buChar char="-"/>
            </a:pPr>
            <a:r>
              <a:rPr lang="fr-FR" noProof="0"/>
              <a:t>Quatrième niveau</a:t>
            </a:r>
          </a:p>
          <a:p>
            <a:pPr lvl="4">
              <a:lnSpc>
                <a:spcPct val="110000"/>
              </a:lnSpc>
              <a:buClrTx/>
              <a:buFont typeface="Arial" panose="020B0604020202020204" pitchFamily="34" charset="0"/>
            </a:pPr>
            <a:r>
              <a:rPr lang="fr-FR" noProof="0"/>
              <a:t>Cinquième niveau</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5" name="Espace réservé du pied de page 4">
            <a:extLst>
              <a:ext uri="{FF2B5EF4-FFF2-40B4-BE49-F238E27FC236}">
                <a16:creationId xmlns:a16="http://schemas.microsoft.com/office/drawing/2014/main" id="{18216151-8635-3951-79F2-EF7E7102FFC0}"/>
              </a:ext>
            </a:extLst>
          </p:cNvPr>
          <p:cNvSpPr>
            <a:spLocks noGrp="1"/>
          </p:cNvSpPr>
          <p:nvPr>
            <p:ph type="ftr" sz="quarter" idx="12"/>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1848947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formation Important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9F4DA7B-FFC0-C492-C24D-4BAF76A169BD}"/>
              </a:ext>
            </a:extLst>
          </p:cNvPr>
          <p:cNvSpPr txBox="1">
            <a:spLocks/>
          </p:cNvSpPr>
          <p:nvPr userDrawn="1"/>
        </p:nvSpPr>
        <p:spPr>
          <a:xfrm>
            <a:off x="368300" y="1550820"/>
            <a:ext cx="11463338" cy="4583228"/>
          </a:xfrm>
          <a:prstGeom prst="rect">
            <a:avLst/>
          </a:prstGeom>
        </p:spPr>
        <p:txBody>
          <a:bodyPr vert="horz" wrap="square" lIns="0" tIns="0" rIns="0" bIns="0" numCol="2" spcCol="360000" rtlCol="0">
            <a:noAutofit/>
          </a:bodyPr>
          <a:lstStyle/>
          <a:p>
            <a:pPr algn="l">
              <a:lnSpc>
                <a:spcPct val="110000"/>
              </a:lnSpc>
              <a:spcBef>
                <a:spcPts val="1000"/>
              </a:spcBef>
            </a:pPr>
            <a:r>
              <a:rPr lang="fr-FR" sz="1000">
                <a:solidFill>
                  <a:srgbClr val="00323E"/>
                </a:solidFill>
              </a:rPr>
              <a:t>Cette communication publicitaire est établie par Ofi Invest Asset Management, dénomination commerciale d'Abeille Asset Management, et Ofi Invest Real Estate, dénomination commerciale d'Abeille Real Estate Investment Management (AREIM).  </a:t>
            </a:r>
          </a:p>
          <a:p>
            <a:pPr algn="l">
              <a:lnSpc>
                <a:spcPct val="110000"/>
              </a:lnSpc>
              <a:spcBef>
                <a:spcPts val="1000"/>
              </a:spcBef>
            </a:pPr>
            <a:r>
              <a:rPr lang="fr-FR" sz="1000">
                <a:solidFill>
                  <a:srgbClr val="00323E"/>
                </a:solidFill>
              </a:rPr>
              <a:t>Abeille Asset Management est une société de gestion de portefeuille de droit français agréée par l'Autorité des Marchés Financiers (AMF) sous le n° GP 97-114, Société Anonyme à Directoire et Conseil de Surveillance au capital de 18 608 050 euros, dont le siège social est situé au 14, rue Roquépine, 75008 Paris, immatriculée au Registre du Commerce et des Sociétés de Paris sous le numéro 335 133 229. Abeille Asset Management est membre d'</a:t>
            </a:r>
            <a:r>
              <a:rPr lang="fr-FR" sz="1000" err="1">
                <a:solidFill>
                  <a:srgbClr val="00323E"/>
                </a:solidFill>
              </a:rPr>
              <a:t>Aéma</a:t>
            </a:r>
            <a:r>
              <a:rPr lang="fr-FR" sz="1000">
                <a:solidFill>
                  <a:srgbClr val="00323E"/>
                </a:solidFill>
              </a:rPr>
              <a:t> Groupe depuis le 30 septembre 2021. </a:t>
            </a:r>
          </a:p>
          <a:p>
            <a:pPr algn="l">
              <a:lnSpc>
                <a:spcPct val="110000"/>
              </a:lnSpc>
              <a:spcBef>
                <a:spcPts val="1000"/>
              </a:spcBef>
            </a:pPr>
            <a:r>
              <a:rPr lang="fr-FR" sz="1000">
                <a:solidFill>
                  <a:srgbClr val="00323E"/>
                </a:solidFill>
              </a:rPr>
              <a:t>AREIM est une Société Anonyme à conseil d’administration au capital de 2 513 440 euros, dont le siège social est situé au 24, rue de la Pépinière, 75008 Paris, immatriculée au Registre du Commerce et des Sociétés de Paris sous le numéro 434 129 649. </a:t>
            </a:r>
          </a:p>
          <a:p>
            <a:pPr algn="l">
              <a:lnSpc>
                <a:spcPct val="110000"/>
              </a:lnSpc>
              <a:spcBef>
                <a:spcPts val="1000"/>
              </a:spcBef>
            </a:pPr>
            <a:r>
              <a:rPr lang="fr-FR" sz="1000">
                <a:solidFill>
                  <a:srgbClr val="00323E"/>
                </a:solidFill>
              </a:rPr>
              <a:t>Avant tout investissement dans les fonds présentés dans la communication publicitaire, il est fortement conseillé à tout investisseur, de procéder, sans se fonder exclusivement sur les informations fournies dans cette communication publicitaire, à l’analyse de sa situation personnelle ainsi qu’à l’analyse des avantages et des risques afin de déterminer le montant qu’il est raisonnable d’investir. </a:t>
            </a:r>
          </a:p>
          <a:p>
            <a:pPr algn="l">
              <a:lnSpc>
                <a:spcPct val="110000"/>
              </a:lnSpc>
              <a:spcBef>
                <a:spcPts val="1000"/>
              </a:spcBef>
            </a:pPr>
            <a:r>
              <a:rPr lang="fr-FR" sz="1000">
                <a:solidFill>
                  <a:srgbClr val="00323E"/>
                </a:solidFill>
              </a:rPr>
              <a:t>Les fonds présentés dans cette communication publicitaire peuvent ne pas être enregistrés dans toutes les juridictions. Les fonds peuvent faire l'objet de restrictions à l'égard de certaines personnes ou dans certains pays en vertu des réglementations nationales applicables à ces personnes ou dans ces pays.  </a:t>
            </a:r>
          </a:p>
          <a:p>
            <a:pPr algn="l">
              <a:lnSpc>
                <a:spcPct val="110000"/>
              </a:lnSpc>
              <a:spcBef>
                <a:spcPts val="1000"/>
              </a:spcBef>
            </a:pPr>
            <a:r>
              <a:rPr lang="fr-FR" sz="1000">
                <a:solidFill>
                  <a:srgbClr val="00323E"/>
                </a:solidFill>
              </a:rPr>
              <a:t> </a:t>
            </a:r>
          </a:p>
          <a:p>
            <a:pPr algn="l">
              <a:lnSpc>
                <a:spcPct val="110000"/>
              </a:lnSpc>
              <a:spcBef>
                <a:spcPts val="1000"/>
              </a:spcBef>
            </a:pPr>
            <a:endParaRPr lang="fr-FR" sz="1000">
              <a:solidFill>
                <a:srgbClr val="00323E"/>
              </a:solidFill>
            </a:endParaRPr>
          </a:p>
          <a:p>
            <a:pPr algn="l">
              <a:lnSpc>
                <a:spcPct val="110000"/>
              </a:lnSpc>
              <a:spcBef>
                <a:spcPts val="1000"/>
              </a:spcBef>
            </a:pPr>
            <a:endParaRPr lang="fr-FR" sz="1000">
              <a:solidFill>
                <a:srgbClr val="00323E"/>
              </a:solidFill>
            </a:endParaRPr>
          </a:p>
          <a:p>
            <a:pPr algn="l">
              <a:lnSpc>
                <a:spcPct val="110000"/>
              </a:lnSpc>
              <a:spcBef>
                <a:spcPts val="1000"/>
              </a:spcBef>
            </a:pPr>
            <a:r>
              <a:rPr lang="fr-FR" sz="1000">
                <a:solidFill>
                  <a:srgbClr val="00323E"/>
                </a:solidFill>
              </a:rPr>
              <a:t>Cette communication publicitaire ne donne aucune assurance de l'adéquation des produits ou services présentés à la situation ou aux objectifs de l'investisseur et ne constitue pas une recommandation, un conseil ou une offre d'acheter les produits financiers mentionnés. Abeille Asset Management et AREIM déclinent toute responsabilité quant à d'éventuels dommages ou pertes résultant de l'utilisation en tout ou partie des éléments y figurant. </a:t>
            </a:r>
          </a:p>
          <a:p>
            <a:pPr algn="l">
              <a:lnSpc>
                <a:spcPct val="110000"/>
              </a:lnSpc>
              <a:spcBef>
                <a:spcPts val="1000"/>
              </a:spcBef>
            </a:pPr>
            <a:r>
              <a:rPr lang="fr-FR" sz="1000">
                <a:solidFill>
                  <a:srgbClr val="00323E"/>
                </a:solidFill>
              </a:rPr>
              <a:t>Cette communication publicitaire contient des éléments d'information et des données chiffrées qu'Abeille Asset Management et AREIM considèrent comme fondés ou exacts au jour de leur établissement. Pour ceux de ces éléments qui proviennent de sources d'information publiques, leur exactitude ne saurait être garantie. </a:t>
            </a:r>
          </a:p>
          <a:p>
            <a:pPr algn="l">
              <a:lnSpc>
                <a:spcPct val="110000"/>
              </a:lnSpc>
              <a:spcBef>
                <a:spcPts val="1000"/>
              </a:spcBef>
            </a:pPr>
            <a:r>
              <a:rPr lang="fr-FR" sz="1000">
                <a:solidFill>
                  <a:srgbClr val="00323E"/>
                </a:solidFill>
              </a:rPr>
              <a:t>Les analyses présentées reposent sur des hypothèses et des anticipations d’Abeille Asset Management et AREIM, faites au moment de la rédaction du document qui peuvent être totalement ou partiellement non réalisées sur les marchés. Elles ne constituent pas un engagement de rentabilité et sont susceptibles d’être modifiées. </a:t>
            </a:r>
          </a:p>
          <a:p>
            <a:pPr algn="l">
              <a:lnSpc>
                <a:spcPct val="110000"/>
              </a:lnSpc>
              <a:spcBef>
                <a:spcPts val="1000"/>
              </a:spcBef>
            </a:pPr>
            <a:r>
              <a:rPr lang="fr-FR" sz="1000">
                <a:solidFill>
                  <a:srgbClr val="00323E"/>
                </a:solidFill>
              </a:rPr>
              <a:t>La valeur d'un investissement sur les marchés peut fluctuer à la hausse comme à la baisse, et peut varier en raison des variations des taux de change. En fonction de la situation économique et des risques de marché, aucune garantie n’est donnée sur le fait que les produits ou services présentés puissent atteindre leurs objectifs d’investissement. Les performances passées ne préjugent pas des performances futures. </a:t>
            </a:r>
          </a:p>
          <a:p>
            <a:pPr algn="l">
              <a:lnSpc>
                <a:spcPct val="110000"/>
              </a:lnSpc>
              <a:spcBef>
                <a:spcPts val="1000"/>
              </a:spcBef>
            </a:pPr>
            <a:r>
              <a:rPr lang="fr-FR" sz="1000">
                <a:solidFill>
                  <a:srgbClr val="00323E"/>
                </a:solidFill>
              </a:rPr>
              <a:t>Le document d’Information Clé pour l’Investisseur (DICI) et le prospectus sont proposés aux souscripteurs préalablement à la souscription et remis à la souscription ; ces éléments, ainsi que les derniers états financiers disponibles, sont à la disposition du public sur simple demande, auprès d'Abeille Asset Management.</a:t>
            </a:r>
          </a:p>
          <a:p>
            <a:pPr algn="l">
              <a:lnSpc>
                <a:spcPct val="110000"/>
              </a:lnSpc>
              <a:spcBef>
                <a:spcPts val="1000"/>
              </a:spcBef>
            </a:pPr>
            <a:r>
              <a:rPr lang="fr-FR" sz="1000">
                <a:solidFill>
                  <a:srgbClr val="00323E"/>
                </a:solidFill>
              </a:rPr>
              <a:t> </a:t>
            </a:r>
          </a:p>
        </p:txBody>
      </p:sp>
      <p:sp>
        <p:nvSpPr>
          <p:cNvPr id="2" name="Titre 1">
            <a:extLst>
              <a:ext uri="{FF2B5EF4-FFF2-40B4-BE49-F238E27FC236}">
                <a16:creationId xmlns:a16="http://schemas.microsoft.com/office/drawing/2014/main" id="{62E8F876-DA33-4990-9BA3-3FBB4EA5B0EE}"/>
              </a:ext>
            </a:extLst>
          </p:cNvPr>
          <p:cNvSpPr>
            <a:spLocks noGrp="1"/>
          </p:cNvSpPr>
          <p:nvPr>
            <p:ph type="title"/>
          </p:nvPr>
        </p:nvSpPr>
        <p:spPr>
          <a:xfrm>
            <a:off x="0" y="0"/>
            <a:ext cx="0" cy="0"/>
          </a:xfrm>
          <a:noFill/>
          <a:ln>
            <a:noFill/>
          </a:ln>
        </p:spPr>
        <p:txBody>
          <a:bodyPr>
            <a:noAutofit/>
          </a:bodyPr>
          <a:lstStyle>
            <a:lvl1pPr>
              <a:defRPr sz="100" cap="all" spc="200" baseline="0">
                <a:ln>
                  <a:noFill/>
                </a:ln>
                <a:noFill/>
              </a:defRPr>
            </a:lvl1pPr>
          </a:lstStyle>
          <a:p>
            <a:r>
              <a:rPr lang="fr-FR" noProof="0"/>
              <a:t>Modifiez le style du titre</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4" name="ZoneTexte 3">
            <a:extLst>
              <a:ext uri="{FF2B5EF4-FFF2-40B4-BE49-F238E27FC236}">
                <a16:creationId xmlns:a16="http://schemas.microsoft.com/office/drawing/2014/main" id="{5E65E430-A911-2AA3-A23D-53D4D3E9C2B2}"/>
              </a:ext>
            </a:extLst>
          </p:cNvPr>
          <p:cNvSpPr txBox="1">
            <a:spLocks/>
          </p:cNvSpPr>
          <p:nvPr userDrawn="1"/>
        </p:nvSpPr>
        <p:spPr>
          <a:xfrm>
            <a:off x="358774" y="690990"/>
            <a:ext cx="11472864" cy="276999"/>
          </a:xfrm>
          <a:prstGeom prst="rect">
            <a:avLst/>
          </a:prstGeom>
        </p:spPr>
        <p:txBody>
          <a:bodyPr vert="horz" wrap="square" lIns="0" tIns="0" rIns="0" bIns="0" rtlCol="0">
            <a:noAutofit/>
          </a:bodyPr>
          <a:lstStyle/>
          <a:p>
            <a:pPr algn="l"/>
            <a:r>
              <a:rPr lang="fr-FR" sz="1800" cap="all" spc="200" baseline="0">
                <a:solidFill>
                  <a:srgbClr val="00323E"/>
                </a:solidFill>
                <a:latin typeface="+mj-lt"/>
              </a:rPr>
              <a:t>Information importante</a:t>
            </a:r>
          </a:p>
        </p:txBody>
      </p:sp>
      <p:sp>
        <p:nvSpPr>
          <p:cNvPr id="6" name="Espace réservé du pied de page 5">
            <a:extLst>
              <a:ext uri="{FF2B5EF4-FFF2-40B4-BE49-F238E27FC236}">
                <a16:creationId xmlns:a16="http://schemas.microsoft.com/office/drawing/2014/main" id="{4745165F-1C48-CCB0-405E-70C06672B529}"/>
              </a:ext>
            </a:extLst>
          </p:cNvPr>
          <p:cNvSpPr>
            <a:spLocks noGrp="1"/>
          </p:cNvSpPr>
          <p:nvPr>
            <p:ph type="ftr" sz="quarter" idx="12"/>
          </p:nvPr>
        </p:nvSpPr>
        <p:spPr/>
        <p:txBody>
          <a:bodyPr/>
          <a:lstStyle/>
          <a:p>
            <a:endParaRPr lang="fr-FR"/>
          </a:p>
        </p:txBody>
      </p:sp>
      <p:sp>
        <p:nvSpPr>
          <p:cNvPr id="9" name="UpSlide Options" descr="{&#10;  &quot;NoBreadcrumb&quot;: true,&#10;  &quot;NoBreadcrumbNorReminder&quot;: true,&#10;  &quot;MinimumUpSlideVersion&quot;: &quot;0.0.0.0&quot;&#10;}" hidden="1">
            <a:extLst>
              <a:ext uri="{FF2B5EF4-FFF2-40B4-BE49-F238E27FC236}">
                <a16:creationId xmlns:a16="http://schemas.microsoft.com/office/drawing/2014/main" id="{8DCBA220-8CB3-BE2F-2A9C-C22B633F8064}"/>
              </a:ext>
            </a:extLst>
          </p:cNvPr>
          <p:cNvSpPr/>
          <p:nvPr userDrawn="1"/>
        </p:nvSpPr>
        <p:spPr>
          <a:xfrm>
            <a:off x="12192000" y="6858000"/>
            <a:ext cx="0" cy="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2889456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826914A0-3353-1CA2-3023-BC095095A7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9" name="Rectangle 8">
            <a:extLst>
              <a:ext uri="{FF2B5EF4-FFF2-40B4-BE49-F238E27FC236}">
                <a16:creationId xmlns:a16="http://schemas.microsoft.com/office/drawing/2014/main" id="{70134D47-9F8B-075D-0E78-2A6C4F6C7CEC}"/>
              </a:ext>
            </a:extLst>
          </p:cNvPr>
          <p:cNvSpPr/>
          <p:nvPr userDrawn="1"/>
        </p:nvSpPr>
        <p:spPr>
          <a:xfrm>
            <a:off x="4637874" y="-1588"/>
            <a:ext cx="1390951" cy="6181725"/>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0" name="Rectangle 9">
            <a:extLst>
              <a:ext uri="{FF2B5EF4-FFF2-40B4-BE49-F238E27FC236}">
                <a16:creationId xmlns:a16="http://schemas.microsoft.com/office/drawing/2014/main" id="{FBC70F96-38F6-3B8C-67F9-782BBAE3039E}"/>
              </a:ext>
            </a:extLst>
          </p:cNvPr>
          <p:cNvSpPr>
            <a:spLocks/>
          </p:cNvSpPr>
          <p:nvPr userDrawn="1"/>
        </p:nvSpPr>
        <p:spPr>
          <a:xfrm>
            <a:off x="0" y="-1588"/>
            <a:ext cx="4637874" cy="6181725"/>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1" name="Placeholder image">
            <a:extLst>
              <a:ext uri="{FF2B5EF4-FFF2-40B4-BE49-F238E27FC236}">
                <a16:creationId xmlns:a16="http://schemas.microsoft.com/office/drawing/2014/main" id="{FF30113A-81EA-0CFA-6762-6C8CA59000EA}"/>
              </a:ext>
            </a:extLst>
          </p:cNvPr>
          <p:cNvSpPr>
            <a:spLocks noGrp="1"/>
          </p:cNvSpPr>
          <p:nvPr>
            <p:ph type="pic" sz="quarter" idx="14" hasCustomPrompt="1"/>
          </p:nvPr>
        </p:nvSpPr>
        <p:spPr>
          <a:xfrm>
            <a:off x="579555" y="862063"/>
            <a:ext cx="3549682" cy="4385226"/>
          </a:xfrm>
          <a:custGeom>
            <a:avLst/>
            <a:gdLst>
              <a:gd name="connsiteX0" fmla="*/ 1774841 w 3549682"/>
              <a:gd name="connsiteY0" fmla="*/ 4133226 h 4385226"/>
              <a:gd name="connsiteX1" fmla="*/ 3549682 w 3549682"/>
              <a:gd name="connsiteY1" fmla="*/ 4259226 h 4385226"/>
              <a:gd name="connsiteX2" fmla="*/ 1774841 w 3549682"/>
              <a:gd name="connsiteY2" fmla="*/ 4385226 h 4385226"/>
              <a:gd name="connsiteX3" fmla="*/ 0 w 3549682"/>
              <a:gd name="connsiteY3" fmla="*/ 4259226 h 4385226"/>
              <a:gd name="connsiteX4" fmla="*/ 1774841 w 3549682"/>
              <a:gd name="connsiteY4" fmla="*/ 4133226 h 4385226"/>
              <a:gd name="connsiteX5" fmla="*/ 1774841 w 3549682"/>
              <a:gd name="connsiteY5" fmla="*/ 2593407 h 4385226"/>
              <a:gd name="connsiteX6" fmla="*/ 3549682 w 3549682"/>
              <a:gd name="connsiteY6" fmla="*/ 3259407 h 4385226"/>
              <a:gd name="connsiteX7" fmla="*/ 1774841 w 3549682"/>
              <a:gd name="connsiteY7" fmla="*/ 3925407 h 4385226"/>
              <a:gd name="connsiteX8" fmla="*/ 0 w 3549682"/>
              <a:gd name="connsiteY8" fmla="*/ 3259407 h 4385226"/>
              <a:gd name="connsiteX9" fmla="*/ 1774841 w 3549682"/>
              <a:gd name="connsiteY9" fmla="*/ 2593407 h 4385226"/>
              <a:gd name="connsiteX10" fmla="*/ 1774841 w 3549682"/>
              <a:gd name="connsiteY10" fmla="*/ 0 h 4385226"/>
              <a:gd name="connsiteX11" fmla="*/ 3549682 w 3549682"/>
              <a:gd name="connsiteY11" fmla="*/ 1226787 h 4385226"/>
              <a:gd name="connsiteX12" fmla="*/ 1774841 w 3549682"/>
              <a:gd name="connsiteY12" fmla="*/ 2453574 h 4385226"/>
              <a:gd name="connsiteX13" fmla="*/ 0 w 3549682"/>
              <a:gd name="connsiteY13" fmla="*/ 1226787 h 4385226"/>
              <a:gd name="connsiteX14" fmla="*/ 1774841 w 3549682"/>
              <a:gd name="connsiteY14" fmla="*/ 0 h 438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9682" h="4385226">
                <a:moveTo>
                  <a:pt x="1774841" y="4133226"/>
                </a:moveTo>
                <a:cubicBezTo>
                  <a:pt x="2755059" y="4133226"/>
                  <a:pt x="3549682" y="4189638"/>
                  <a:pt x="3549682" y="4259226"/>
                </a:cubicBezTo>
                <a:cubicBezTo>
                  <a:pt x="3549682" y="4328814"/>
                  <a:pt x="2755059" y="4385226"/>
                  <a:pt x="1774841" y="4385226"/>
                </a:cubicBezTo>
                <a:cubicBezTo>
                  <a:pt x="794623" y="4385226"/>
                  <a:pt x="0" y="4328814"/>
                  <a:pt x="0" y="4259226"/>
                </a:cubicBezTo>
                <a:cubicBezTo>
                  <a:pt x="0" y="4189638"/>
                  <a:pt x="794623" y="4133226"/>
                  <a:pt x="1774841" y="4133226"/>
                </a:cubicBezTo>
                <a:close/>
                <a:moveTo>
                  <a:pt x="1774841" y="2593407"/>
                </a:moveTo>
                <a:cubicBezTo>
                  <a:pt x="2755059" y="2593407"/>
                  <a:pt x="3549682" y="2891585"/>
                  <a:pt x="3549682" y="3259407"/>
                </a:cubicBezTo>
                <a:cubicBezTo>
                  <a:pt x="3549682" y="3627229"/>
                  <a:pt x="2755059" y="3925407"/>
                  <a:pt x="1774841" y="3925407"/>
                </a:cubicBezTo>
                <a:cubicBezTo>
                  <a:pt x="794623" y="3925407"/>
                  <a:pt x="0" y="3627229"/>
                  <a:pt x="0" y="3259407"/>
                </a:cubicBezTo>
                <a:cubicBezTo>
                  <a:pt x="0" y="2891585"/>
                  <a:pt x="794623" y="2593407"/>
                  <a:pt x="1774841" y="2593407"/>
                </a:cubicBezTo>
                <a:close/>
                <a:moveTo>
                  <a:pt x="1774841" y="0"/>
                </a:moveTo>
                <a:cubicBezTo>
                  <a:pt x="2755059" y="0"/>
                  <a:pt x="3549682" y="549251"/>
                  <a:pt x="3549682" y="1226787"/>
                </a:cubicBezTo>
                <a:cubicBezTo>
                  <a:pt x="3549682" y="1904323"/>
                  <a:pt x="2755059" y="2453574"/>
                  <a:pt x="1774841" y="2453574"/>
                </a:cubicBezTo>
                <a:cubicBezTo>
                  <a:pt x="794623" y="2453574"/>
                  <a:pt x="0" y="1904323"/>
                  <a:pt x="0" y="1226787"/>
                </a:cubicBezTo>
                <a:cubicBezTo>
                  <a:pt x="0" y="549251"/>
                  <a:pt x="794623" y="0"/>
                  <a:pt x="1774841"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p:spPr>
        <p:txBody>
          <a:bodyPr wrap="square" tIns="0" bIns="288000" anchor="ctr">
            <a:noAutofit/>
          </a:bodyPr>
          <a:lstStyle>
            <a:lvl1pPr algn="ctr">
              <a:spcBef>
                <a:spcPts val="0"/>
              </a:spcBef>
              <a:defRPr sz="1000">
                <a:solidFill>
                  <a:srgbClr val="00323E"/>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r-FR" noProof="0"/>
              <a:t>Pour changer d’image, </a:t>
            </a:r>
            <a:br>
              <a:rPr lang="fr-FR" noProof="0"/>
            </a:br>
            <a:r>
              <a:rPr lang="fr-FR" noProof="0"/>
              <a:t>cliquez sur l’icône </a:t>
            </a:r>
            <a:br>
              <a:rPr lang="fr-FR" noProof="0"/>
            </a:br>
            <a:r>
              <a:rPr lang="fr-FR" noProof="0"/>
              <a:t>ou utilisez la bibliothèque UpSlide</a:t>
            </a:r>
          </a:p>
          <a:p>
            <a:endParaRPr lang="fr-FR" noProof="0"/>
          </a:p>
        </p:txBody>
      </p:sp>
      <p:sp>
        <p:nvSpPr>
          <p:cNvPr id="22" name="Titre 21">
            <a:extLst>
              <a:ext uri="{FF2B5EF4-FFF2-40B4-BE49-F238E27FC236}">
                <a16:creationId xmlns:a16="http://schemas.microsoft.com/office/drawing/2014/main" id="{70AB59FB-14D9-2909-C6B8-DFC08CAD5B4B}"/>
              </a:ext>
            </a:extLst>
          </p:cNvPr>
          <p:cNvSpPr>
            <a:spLocks noGrp="1"/>
          </p:cNvSpPr>
          <p:nvPr>
            <p:ph type="title" hasCustomPrompt="1"/>
          </p:nvPr>
        </p:nvSpPr>
        <p:spPr>
          <a:xfrm rot="16200000">
            <a:off x="3685425" y="3651082"/>
            <a:ext cx="3295850" cy="558936"/>
          </a:xfrm>
        </p:spPr>
        <p:txBody>
          <a:bodyPr/>
          <a:lstStyle>
            <a:lvl1pPr>
              <a:lnSpc>
                <a:spcPct val="120000"/>
              </a:lnSpc>
              <a:spcBef>
                <a:spcPts val="1000"/>
              </a:spcBef>
              <a:defRPr sz="3200">
                <a:solidFill>
                  <a:srgbClr val="F37A6E"/>
                </a:solidFill>
              </a:defRPr>
            </a:lvl1pPr>
          </a:lstStyle>
          <a:p>
            <a:r>
              <a:rPr lang="fr-FR" noProof="0"/>
              <a:t>[Sommaire]</a:t>
            </a:r>
          </a:p>
        </p:txBody>
      </p:sp>
      <p:sp>
        <p:nvSpPr>
          <p:cNvPr id="3" name="Slide Number Placeholder 2">
            <a:extLst>
              <a:ext uri="{FF2B5EF4-FFF2-40B4-BE49-F238E27FC236}">
                <a16:creationId xmlns:a16="http://schemas.microsoft.com/office/drawing/2014/main" id="{A5D4E753-B050-A5A0-74FB-CEEEAD373816}"/>
              </a:ext>
            </a:extLst>
          </p:cNvPr>
          <p:cNvSpPr>
            <a:spLocks noGrp="1"/>
          </p:cNvSpPr>
          <p:nvPr>
            <p:ph type="sldNum" sz="quarter" idx="16"/>
          </p:nvPr>
        </p:nvSpPr>
        <p:spPr/>
        <p:txBody>
          <a:bodyPr/>
          <a:lstStyle/>
          <a:p>
            <a:pPr algn="r"/>
            <a:fld id="{29D35205-77AB-4A43-8A4A-029C4E7436A1}" type="slidenum">
              <a:rPr lang="fr-FR" smtClean="0"/>
              <a:pPr algn="r"/>
              <a:t>‹N°›</a:t>
            </a:fld>
            <a:endParaRPr lang="fr-FR"/>
          </a:p>
        </p:txBody>
      </p:sp>
      <p:sp>
        <p:nvSpPr>
          <p:cNvPr id="6" name="Espace réservé du pied de page 5">
            <a:extLst>
              <a:ext uri="{FF2B5EF4-FFF2-40B4-BE49-F238E27FC236}">
                <a16:creationId xmlns:a16="http://schemas.microsoft.com/office/drawing/2014/main" id="{D65453D1-DC80-4D7F-23B1-7F3A987921A4}"/>
              </a:ext>
            </a:extLst>
          </p:cNvPr>
          <p:cNvSpPr>
            <a:spLocks noGrp="1"/>
          </p:cNvSpPr>
          <p:nvPr>
            <p:ph type="ftr" sz="quarter" idx="17"/>
          </p:nvPr>
        </p:nvSpPr>
        <p:spPr>
          <a:xfrm>
            <a:off x="0" y="0"/>
            <a:ext cx="0" cy="0"/>
          </a:xfrm>
          <a:noFill/>
          <a:ln>
            <a:noFill/>
          </a:ln>
        </p:spPr>
        <p:txBody>
          <a:bodyPr/>
          <a:lstStyle>
            <a:lvl1pPr>
              <a:defRPr sz="100">
                <a:ln>
                  <a:noFill/>
                </a:ln>
                <a:noFill/>
              </a:defRPr>
            </a:lvl1pPr>
          </a:lstStyle>
          <a:p>
            <a:endParaRPr lang="fr-FR"/>
          </a:p>
        </p:txBody>
      </p:sp>
      <p:sp>
        <p:nvSpPr>
          <p:cNvPr id="7" name="UpSlide Options" descr="{&#10;  &quot;NoBreadcrumb&quot;: true,&#10;  &quot;NoBreadcrumbNorReminder&quot;: true,&#10;  &quot;MinimumUpSlideVersion&quot;: &quot;0.0.0.0&quot;&#10;}" hidden="1">
            <a:extLst>
              <a:ext uri="{FF2B5EF4-FFF2-40B4-BE49-F238E27FC236}">
                <a16:creationId xmlns:a16="http://schemas.microsoft.com/office/drawing/2014/main" id="{45FCA613-2341-F9EA-555D-045F45A2FDBC}"/>
              </a:ext>
            </a:extLst>
          </p:cNvPr>
          <p:cNvSpPr/>
          <p:nvPr userDrawn="1"/>
        </p:nvSpPr>
        <p:spPr>
          <a:xfrm>
            <a:off x="12192000" y="6858000"/>
            <a:ext cx="0" cy="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384254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 blanche">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01B7A2AE-C238-C871-EAF4-DEE1FB7E5475}"/>
              </a:ext>
            </a:extLst>
          </p:cNvPr>
          <p:cNvSpPr>
            <a:spLocks noGrp="1"/>
          </p:cNvSpPr>
          <p:nvPr>
            <p:ph type="sldNum" sz="quarter" idx="15"/>
          </p:nvPr>
        </p:nvSpPr>
        <p:spPr>
          <a:xfrm>
            <a:off x="0" y="0"/>
            <a:ext cx="0" cy="46166"/>
          </a:xfrm>
          <a:noFill/>
          <a:ln>
            <a:noFill/>
          </a:ln>
        </p:spPr>
        <p:txBody>
          <a:bodyPr/>
          <a:lstStyle>
            <a:lvl1pPr>
              <a:defRPr sz="100">
                <a:ln>
                  <a:noFill/>
                </a:ln>
                <a:noFill/>
              </a:defRPr>
            </a:lvl1pPr>
          </a:lstStyle>
          <a:p>
            <a:pPr algn="r"/>
            <a:fld id="{29D35205-77AB-4A43-8A4A-029C4E7436A1}" type="slidenum">
              <a:rPr lang="fr-FR" noProof="0" smtClean="0"/>
              <a:pPr algn="r"/>
              <a:t>‹N°›</a:t>
            </a:fld>
            <a:endParaRPr lang="fr-FR" noProof="0"/>
          </a:p>
        </p:txBody>
      </p:sp>
      <p:sp>
        <p:nvSpPr>
          <p:cNvPr id="16" name="Placeholder image">
            <a:extLst>
              <a:ext uri="{FF2B5EF4-FFF2-40B4-BE49-F238E27FC236}">
                <a16:creationId xmlns:a16="http://schemas.microsoft.com/office/drawing/2014/main" id="{A404B509-B55E-837F-A8EF-61A17033667B}"/>
              </a:ext>
            </a:extLst>
          </p:cNvPr>
          <p:cNvSpPr>
            <a:spLocks noGrp="1"/>
          </p:cNvSpPr>
          <p:nvPr>
            <p:ph type="pic" sz="quarter" idx="16" hasCustomPrompt="1"/>
          </p:nvPr>
        </p:nvSpPr>
        <p:spPr>
          <a:xfrm>
            <a:off x="400932" y="367661"/>
            <a:ext cx="4983636" cy="6156713"/>
          </a:xfrm>
          <a:custGeom>
            <a:avLst/>
            <a:gdLst>
              <a:gd name="connsiteX0" fmla="*/ 1774841 w 3549682"/>
              <a:gd name="connsiteY0" fmla="*/ 4133226 h 4385226"/>
              <a:gd name="connsiteX1" fmla="*/ 3549682 w 3549682"/>
              <a:gd name="connsiteY1" fmla="*/ 4259226 h 4385226"/>
              <a:gd name="connsiteX2" fmla="*/ 1774841 w 3549682"/>
              <a:gd name="connsiteY2" fmla="*/ 4385226 h 4385226"/>
              <a:gd name="connsiteX3" fmla="*/ 0 w 3549682"/>
              <a:gd name="connsiteY3" fmla="*/ 4259226 h 4385226"/>
              <a:gd name="connsiteX4" fmla="*/ 1774841 w 3549682"/>
              <a:gd name="connsiteY4" fmla="*/ 4133226 h 4385226"/>
              <a:gd name="connsiteX5" fmla="*/ 1774841 w 3549682"/>
              <a:gd name="connsiteY5" fmla="*/ 2593407 h 4385226"/>
              <a:gd name="connsiteX6" fmla="*/ 3549682 w 3549682"/>
              <a:gd name="connsiteY6" fmla="*/ 3259407 h 4385226"/>
              <a:gd name="connsiteX7" fmla="*/ 1774841 w 3549682"/>
              <a:gd name="connsiteY7" fmla="*/ 3925407 h 4385226"/>
              <a:gd name="connsiteX8" fmla="*/ 0 w 3549682"/>
              <a:gd name="connsiteY8" fmla="*/ 3259407 h 4385226"/>
              <a:gd name="connsiteX9" fmla="*/ 1774841 w 3549682"/>
              <a:gd name="connsiteY9" fmla="*/ 2593407 h 4385226"/>
              <a:gd name="connsiteX10" fmla="*/ 1774841 w 3549682"/>
              <a:gd name="connsiteY10" fmla="*/ 0 h 4385226"/>
              <a:gd name="connsiteX11" fmla="*/ 3549682 w 3549682"/>
              <a:gd name="connsiteY11" fmla="*/ 1226787 h 4385226"/>
              <a:gd name="connsiteX12" fmla="*/ 1774841 w 3549682"/>
              <a:gd name="connsiteY12" fmla="*/ 2453574 h 4385226"/>
              <a:gd name="connsiteX13" fmla="*/ 0 w 3549682"/>
              <a:gd name="connsiteY13" fmla="*/ 1226787 h 4385226"/>
              <a:gd name="connsiteX14" fmla="*/ 1774841 w 3549682"/>
              <a:gd name="connsiteY14" fmla="*/ 0 h 438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9682" h="4385226">
                <a:moveTo>
                  <a:pt x="1774841" y="4133226"/>
                </a:moveTo>
                <a:cubicBezTo>
                  <a:pt x="2755059" y="4133226"/>
                  <a:pt x="3549682" y="4189638"/>
                  <a:pt x="3549682" y="4259226"/>
                </a:cubicBezTo>
                <a:cubicBezTo>
                  <a:pt x="3549682" y="4328814"/>
                  <a:pt x="2755059" y="4385226"/>
                  <a:pt x="1774841" y="4385226"/>
                </a:cubicBezTo>
                <a:cubicBezTo>
                  <a:pt x="794623" y="4385226"/>
                  <a:pt x="0" y="4328814"/>
                  <a:pt x="0" y="4259226"/>
                </a:cubicBezTo>
                <a:cubicBezTo>
                  <a:pt x="0" y="4189638"/>
                  <a:pt x="794623" y="4133226"/>
                  <a:pt x="1774841" y="4133226"/>
                </a:cubicBezTo>
                <a:close/>
                <a:moveTo>
                  <a:pt x="1774841" y="2593407"/>
                </a:moveTo>
                <a:cubicBezTo>
                  <a:pt x="2755059" y="2593407"/>
                  <a:pt x="3549682" y="2891585"/>
                  <a:pt x="3549682" y="3259407"/>
                </a:cubicBezTo>
                <a:cubicBezTo>
                  <a:pt x="3549682" y="3627229"/>
                  <a:pt x="2755059" y="3925407"/>
                  <a:pt x="1774841" y="3925407"/>
                </a:cubicBezTo>
                <a:cubicBezTo>
                  <a:pt x="794623" y="3925407"/>
                  <a:pt x="0" y="3627229"/>
                  <a:pt x="0" y="3259407"/>
                </a:cubicBezTo>
                <a:cubicBezTo>
                  <a:pt x="0" y="2891585"/>
                  <a:pt x="794623" y="2593407"/>
                  <a:pt x="1774841" y="2593407"/>
                </a:cubicBezTo>
                <a:close/>
                <a:moveTo>
                  <a:pt x="1774841" y="0"/>
                </a:moveTo>
                <a:cubicBezTo>
                  <a:pt x="2755059" y="0"/>
                  <a:pt x="3549682" y="549251"/>
                  <a:pt x="3549682" y="1226787"/>
                </a:cubicBezTo>
                <a:cubicBezTo>
                  <a:pt x="3549682" y="1904323"/>
                  <a:pt x="2755059" y="2453574"/>
                  <a:pt x="1774841" y="2453574"/>
                </a:cubicBezTo>
                <a:cubicBezTo>
                  <a:pt x="794623" y="2453574"/>
                  <a:pt x="0" y="1904323"/>
                  <a:pt x="0" y="1226787"/>
                </a:cubicBezTo>
                <a:cubicBezTo>
                  <a:pt x="0" y="549251"/>
                  <a:pt x="794623" y="0"/>
                  <a:pt x="1774841" y="0"/>
                </a:cubicBezTo>
                <a:close/>
              </a:path>
            </a:pathLst>
          </a:custGeom>
          <a:noFill/>
        </p:spPr>
        <p:txBody>
          <a:bodyPr wrap="square" tIns="0" bIns="540000" anchor="ctr">
            <a:noAutofit/>
          </a:bodyPr>
          <a:lstStyle>
            <a:lvl1pPr algn="ctr">
              <a:spcBef>
                <a:spcPts val="0"/>
              </a:spcBef>
              <a:defRPr sz="1000">
                <a:solidFill>
                  <a:srgbClr val="00323E"/>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r-FR" noProof="0"/>
              <a:t>Pour changer d’image, </a:t>
            </a:r>
            <a:br>
              <a:rPr lang="fr-FR" noProof="0"/>
            </a:br>
            <a:r>
              <a:rPr lang="fr-FR" noProof="0"/>
              <a:t>cliquez sur l’icône </a:t>
            </a:r>
            <a:br>
              <a:rPr lang="fr-FR" noProof="0"/>
            </a:br>
            <a:r>
              <a:rPr lang="fr-FR" noProof="0"/>
              <a:t>ou utilisez la bibliothèque UpSlide </a:t>
            </a:r>
          </a:p>
        </p:txBody>
      </p:sp>
      <p:sp>
        <p:nvSpPr>
          <p:cNvPr id="2" name="Titre 1">
            <a:extLst>
              <a:ext uri="{FF2B5EF4-FFF2-40B4-BE49-F238E27FC236}">
                <a16:creationId xmlns:a16="http://schemas.microsoft.com/office/drawing/2014/main" id="{C0699372-6AC2-46AD-8BE2-1599E3487DD3}"/>
              </a:ext>
            </a:extLst>
          </p:cNvPr>
          <p:cNvSpPr>
            <a:spLocks noGrp="1"/>
          </p:cNvSpPr>
          <p:nvPr>
            <p:ph type="ctrTitle" hasCustomPrompt="1"/>
          </p:nvPr>
        </p:nvSpPr>
        <p:spPr>
          <a:xfrm>
            <a:off x="6148455" y="3423315"/>
            <a:ext cx="5723620" cy="1231106"/>
          </a:xfrm>
        </p:spPr>
        <p:txBody>
          <a:bodyPr anchor="b"/>
          <a:lstStyle>
            <a:lvl1pPr algn="l">
              <a:defRPr sz="4000" spc="600" baseline="0">
                <a:solidFill>
                  <a:srgbClr val="004C5E"/>
                </a:solidFill>
              </a:defRPr>
            </a:lvl1pPr>
          </a:lstStyle>
          <a:p>
            <a:r>
              <a:rPr lang="fr-FR" noProof="0"/>
              <a:t>Titre de la présentation</a:t>
            </a:r>
          </a:p>
        </p:txBody>
      </p:sp>
      <p:sp>
        <p:nvSpPr>
          <p:cNvPr id="3" name="Sous-titre 2">
            <a:extLst>
              <a:ext uri="{FF2B5EF4-FFF2-40B4-BE49-F238E27FC236}">
                <a16:creationId xmlns:a16="http://schemas.microsoft.com/office/drawing/2014/main" id="{C5112E7D-EF5B-40A8-9E0D-B9A7B95369FC}"/>
              </a:ext>
            </a:extLst>
          </p:cNvPr>
          <p:cNvSpPr>
            <a:spLocks noGrp="1"/>
          </p:cNvSpPr>
          <p:nvPr>
            <p:ph type="subTitle" idx="1" hasCustomPrompt="1"/>
          </p:nvPr>
        </p:nvSpPr>
        <p:spPr>
          <a:xfrm>
            <a:off x="6148455" y="3131874"/>
            <a:ext cx="4605111" cy="215444"/>
          </a:xfrm>
        </p:spPr>
        <p:txBody>
          <a:bodyPr>
            <a:normAutofit/>
          </a:bodyPr>
          <a:lstStyle>
            <a:lvl1pPr marL="0" indent="0" algn="l">
              <a:lnSpc>
                <a:spcPct val="110000"/>
              </a:lnSpc>
              <a:buNone/>
              <a:defRPr sz="1400" cap="all" spc="600" baseline="0">
                <a:solidFill>
                  <a:srgbClr val="F37A6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a:t>Date</a:t>
            </a:r>
          </a:p>
        </p:txBody>
      </p:sp>
      <p:sp>
        <p:nvSpPr>
          <p:cNvPr id="11" name="Espace réservé du pied de page 10">
            <a:extLst>
              <a:ext uri="{FF2B5EF4-FFF2-40B4-BE49-F238E27FC236}">
                <a16:creationId xmlns:a16="http://schemas.microsoft.com/office/drawing/2014/main" id="{C6E91DA0-0158-CE11-851E-C3228994BF30}"/>
              </a:ext>
            </a:extLst>
          </p:cNvPr>
          <p:cNvSpPr>
            <a:spLocks noGrp="1"/>
          </p:cNvSpPr>
          <p:nvPr>
            <p:ph type="ftr" sz="quarter" idx="14"/>
          </p:nvPr>
        </p:nvSpPr>
        <p:spPr>
          <a:xfrm>
            <a:off x="0" y="0"/>
            <a:ext cx="0" cy="0"/>
          </a:xfrm>
          <a:prstGeom prst="rect">
            <a:avLst/>
          </a:prstGeom>
          <a:noFill/>
          <a:ln>
            <a:noFill/>
          </a:ln>
        </p:spPr>
        <p:txBody>
          <a:bodyPr/>
          <a:lstStyle>
            <a:lvl1pPr>
              <a:defRPr sz="100">
                <a:ln>
                  <a:noFill/>
                </a:ln>
                <a:noFill/>
              </a:defRPr>
            </a:lvl1pPr>
          </a:lstStyle>
          <a:p>
            <a:endParaRPr lang="fr-FR" noProof="0"/>
          </a:p>
        </p:txBody>
      </p:sp>
      <p:sp>
        <p:nvSpPr>
          <p:cNvPr id="8" name="TextBox 8">
            <a:extLst>
              <a:ext uri="{FF2B5EF4-FFF2-40B4-BE49-F238E27FC236}">
                <a16:creationId xmlns:a16="http://schemas.microsoft.com/office/drawing/2014/main" id="{6E3ED17E-0E5F-D3F4-BD40-50186BFCF61D}"/>
              </a:ext>
            </a:extLst>
          </p:cNvPr>
          <p:cNvSpPr txBox="1"/>
          <p:nvPr userDrawn="1"/>
        </p:nvSpPr>
        <p:spPr>
          <a:xfrm>
            <a:off x="6148455" y="6384598"/>
            <a:ext cx="4605111" cy="153888"/>
          </a:xfrm>
          <a:prstGeom prst="rect">
            <a:avLst/>
          </a:prstGeom>
          <a:noFill/>
        </p:spPr>
        <p:txBody>
          <a:bodyPr wrap="square" lIns="0" tIns="0" rIns="0" bIns="0" rtlCol="0">
            <a:spAutoFit/>
          </a:bodyPr>
          <a:lstStyle/>
          <a:p>
            <a:r>
              <a:rPr lang="fr-FR" sz="1000" cap="all" spc="300" baseline="0" noProof="0">
                <a:solidFill>
                  <a:srgbClr val="004C5E"/>
                </a:solidFill>
                <a:latin typeface="Prompt SemiBold" panose="00000700000000000000" pitchFamily="2" charset="-34"/>
                <a:cs typeface="Prompt SemiBold" panose="00000700000000000000" pitchFamily="2" charset="-34"/>
              </a:rPr>
              <a:t>ofi-invest-am.com</a:t>
            </a:r>
          </a:p>
        </p:txBody>
      </p:sp>
      <p:pic>
        <p:nvPicPr>
          <p:cNvPr id="9" name="Graphique 1">
            <a:extLst>
              <a:ext uri="{FF2B5EF4-FFF2-40B4-BE49-F238E27FC236}">
                <a16:creationId xmlns:a16="http://schemas.microsoft.com/office/drawing/2014/main" id="{CC6EA9A7-8646-B0A1-8274-0FDEC9DCEE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7085" y="358775"/>
            <a:ext cx="1594553" cy="1342782"/>
          </a:xfrm>
          <a:prstGeom prst="rect">
            <a:avLst/>
          </a:prstGeom>
        </p:spPr>
      </p:pic>
      <p:sp>
        <p:nvSpPr>
          <p:cNvPr id="5" name="ZoneTexte 4">
            <a:extLst>
              <a:ext uri="{FF2B5EF4-FFF2-40B4-BE49-F238E27FC236}">
                <a16:creationId xmlns:a16="http://schemas.microsoft.com/office/drawing/2014/main" id="{1A88773A-0E49-8426-E346-C15638DB0746}"/>
              </a:ext>
            </a:extLst>
          </p:cNvPr>
          <p:cNvSpPr txBox="1">
            <a:spLocks/>
          </p:cNvSpPr>
          <p:nvPr userDrawn="1"/>
        </p:nvSpPr>
        <p:spPr>
          <a:xfrm>
            <a:off x="6148455" y="5339634"/>
            <a:ext cx="5686358" cy="861774"/>
          </a:xfrm>
          <a:prstGeom prst="rect">
            <a:avLst/>
          </a:prstGeom>
        </p:spPr>
        <p:txBody>
          <a:bodyPr vert="horz" wrap="square" lIns="0" tIns="0" rIns="0" bIns="0" rtlCol="0" anchor="b">
            <a:noAutofit/>
          </a:bodyPr>
          <a:lstStyle/>
          <a:p>
            <a:pPr marL="0" indent="0" algn="just" defTabSz="914400" rtl="0" eaLnBrk="1" latinLnBrk="0" hangingPunct="1">
              <a:lnSpc>
                <a:spcPct val="110000"/>
              </a:lnSpc>
              <a:spcBef>
                <a:spcPts val="1000"/>
              </a:spcBef>
              <a:buFont typeface="Prompt" panose="020B0604020202020204" pitchFamily="34" charset="0"/>
              <a:buNone/>
            </a:pPr>
            <a:r>
              <a:rPr lang="fr-FR" sz="800" kern="1200">
                <a:solidFill>
                  <a:srgbClr val="006881">
                    <a:alpha val="50000"/>
                  </a:srgbClr>
                </a:solidFill>
                <a:latin typeface="Prompt Light" panose="00000400000000000000" pitchFamily="2" charset="-34"/>
                <a:ea typeface="+mn-ea"/>
                <a:cs typeface="Prompt Light" panose="00000400000000000000" pitchFamily="2" charset="-34"/>
              </a:rPr>
              <a:t>Ce document est confidentiel. Il est destiné à une clientèle professionnelle et ne doit pas être remis ou laissé à la disposition de clients particuliers. Les analyses présentées reposent sur des hypothèses et des anticipations d’Aviva Investors France, faites au moment de la rédaction du document qui peuvent être totalement ou partiellement non réalisées sur les marchés. Elles ne constituent pas un engagement de rentabilité et sont susceptibles d’être modifiées.</a:t>
            </a:r>
          </a:p>
        </p:txBody>
      </p:sp>
      <p:sp>
        <p:nvSpPr>
          <p:cNvPr id="7" name="UpSlide Options" descr="{&#10;  &quot;NoBreadcrumb&quot;: true,&#10;  &quot;NoBreadcrumbNorReminder&quot;: true,&#10;  &quot;MinimumUpSlideVersion&quot;: &quot;0.0.0.0&quot;&#10;}" hidden="1">
            <a:extLst>
              <a:ext uri="{FF2B5EF4-FFF2-40B4-BE49-F238E27FC236}">
                <a16:creationId xmlns:a16="http://schemas.microsoft.com/office/drawing/2014/main" id="{0540440D-0CE2-D4A3-3240-934C2C19E4F8}"/>
              </a:ext>
            </a:extLst>
          </p:cNvPr>
          <p:cNvSpPr/>
          <p:nvPr userDrawn="1"/>
        </p:nvSpPr>
        <p:spPr>
          <a:xfrm>
            <a:off x="12192000" y="6858000"/>
            <a:ext cx="0" cy="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2600562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itre bleu (1/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6BC130-B4E2-A336-A2D1-441E2A196028}"/>
              </a:ext>
            </a:extLst>
          </p:cNvPr>
          <p:cNvSpPr>
            <a:spLocks/>
          </p:cNvSpPr>
          <p:nvPr userDrawn="1"/>
        </p:nvSpPr>
        <p:spPr>
          <a:xfrm>
            <a:off x="0" y="-1588"/>
            <a:ext cx="4637874" cy="6181725"/>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pic>
        <p:nvPicPr>
          <p:cNvPr id="8" name="Graphique 7">
            <a:extLst>
              <a:ext uri="{FF2B5EF4-FFF2-40B4-BE49-F238E27FC236}">
                <a16:creationId xmlns:a16="http://schemas.microsoft.com/office/drawing/2014/main" id="{826914A0-3353-1CA2-3023-BC095095A7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22" name="Titre 21">
            <a:extLst>
              <a:ext uri="{FF2B5EF4-FFF2-40B4-BE49-F238E27FC236}">
                <a16:creationId xmlns:a16="http://schemas.microsoft.com/office/drawing/2014/main" id="{70AB59FB-14D9-2909-C6B8-DFC08CAD5B4B}"/>
              </a:ext>
            </a:extLst>
          </p:cNvPr>
          <p:cNvSpPr>
            <a:spLocks noGrp="1"/>
          </p:cNvSpPr>
          <p:nvPr>
            <p:ph type="title" hasCustomPrompt="1"/>
          </p:nvPr>
        </p:nvSpPr>
        <p:spPr>
          <a:xfrm rot="16200000">
            <a:off x="0" y="0"/>
            <a:ext cx="0" cy="0"/>
          </a:xfrm>
          <a:noFill/>
          <a:ln>
            <a:noFill/>
          </a:ln>
        </p:spPr>
        <p:txBody>
          <a:bodyPr/>
          <a:lstStyle>
            <a:lvl1pPr>
              <a:lnSpc>
                <a:spcPct val="120000"/>
              </a:lnSpc>
              <a:spcBef>
                <a:spcPts val="1000"/>
              </a:spcBef>
              <a:defRPr sz="100">
                <a:ln>
                  <a:noFill/>
                </a:ln>
                <a:noFill/>
              </a:defRPr>
            </a:lvl1pPr>
          </a:lstStyle>
          <a:p>
            <a:r>
              <a:rPr lang="fr-FR" noProof="0"/>
              <a:t>[Sommaire]</a:t>
            </a:r>
          </a:p>
        </p:txBody>
      </p:sp>
      <p:sp>
        <p:nvSpPr>
          <p:cNvPr id="3" name="Placeholder image">
            <a:extLst>
              <a:ext uri="{FF2B5EF4-FFF2-40B4-BE49-F238E27FC236}">
                <a16:creationId xmlns:a16="http://schemas.microsoft.com/office/drawing/2014/main" id="{B0A8F142-1987-EE03-22F9-B248CD5688D2}"/>
              </a:ext>
            </a:extLst>
          </p:cNvPr>
          <p:cNvSpPr>
            <a:spLocks noGrp="1"/>
          </p:cNvSpPr>
          <p:nvPr>
            <p:ph type="pic" sz="quarter" idx="14" hasCustomPrompt="1"/>
          </p:nvPr>
        </p:nvSpPr>
        <p:spPr>
          <a:xfrm>
            <a:off x="579555" y="862063"/>
            <a:ext cx="3549682" cy="4385226"/>
          </a:xfrm>
          <a:custGeom>
            <a:avLst/>
            <a:gdLst>
              <a:gd name="connsiteX0" fmla="*/ 1774841 w 3549682"/>
              <a:gd name="connsiteY0" fmla="*/ 4133226 h 4385226"/>
              <a:gd name="connsiteX1" fmla="*/ 3549682 w 3549682"/>
              <a:gd name="connsiteY1" fmla="*/ 4259226 h 4385226"/>
              <a:gd name="connsiteX2" fmla="*/ 1774841 w 3549682"/>
              <a:gd name="connsiteY2" fmla="*/ 4385226 h 4385226"/>
              <a:gd name="connsiteX3" fmla="*/ 0 w 3549682"/>
              <a:gd name="connsiteY3" fmla="*/ 4259226 h 4385226"/>
              <a:gd name="connsiteX4" fmla="*/ 1774841 w 3549682"/>
              <a:gd name="connsiteY4" fmla="*/ 4133226 h 4385226"/>
              <a:gd name="connsiteX5" fmla="*/ 1774841 w 3549682"/>
              <a:gd name="connsiteY5" fmla="*/ 2593407 h 4385226"/>
              <a:gd name="connsiteX6" fmla="*/ 3549682 w 3549682"/>
              <a:gd name="connsiteY6" fmla="*/ 3259407 h 4385226"/>
              <a:gd name="connsiteX7" fmla="*/ 1774841 w 3549682"/>
              <a:gd name="connsiteY7" fmla="*/ 3925407 h 4385226"/>
              <a:gd name="connsiteX8" fmla="*/ 0 w 3549682"/>
              <a:gd name="connsiteY8" fmla="*/ 3259407 h 4385226"/>
              <a:gd name="connsiteX9" fmla="*/ 1774841 w 3549682"/>
              <a:gd name="connsiteY9" fmla="*/ 2593407 h 4385226"/>
              <a:gd name="connsiteX10" fmla="*/ 1774841 w 3549682"/>
              <a:gd name="connsiteY10" fmla="*/ 0 h 4385226"/>
              <a:gd name="connsiteX11" fmla="*/ 3549682 w 3549682"/>
              <a:gd name="connsiteY11" fmla="*/ 1226787 h 4385226"/>
              <a:gd name="connsiteX12" fmla="*/ 1774841 w 3549682"/>
              <a:gd name="connsiteY12" fmla="*/ 2453574 h 4385226"/>
              <a:gd name="connsiteX13" fmla="*/ 0 w 3549682"/>
              <a:gd name="connsiteY13" fmla="*/ 1226787 h 4385226"/>
              <a:gd name="connsiteX14" fmla="*/ 1774841 w 3549682"/>
              <a:gd name="connsiteY14" fmla="*/ 0 h 438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9682" h="4385226">
                <a:moveTo>
                  <a:pt x="1774841" y="4133226"/>
                </a:moveTo>
                <a:cubicBezTo>
                  <a:pt x="2755059" y="4133226"/>
                  <a:pt x="3549682" y="4189638"/>
                  <a:pt x="3549682" y="4259226"/>
                </a:cubicBezTo>
                <a:cubicBezTo>
                  <a:pt x="3549682" y="4328814"/>
                  <a:pt x="2755059" y="4385226"/>
                  <a:pt x="1774841" y="4385226"/>
                </a:cubicBezTo>
                <a:cubicBezTo>
                  <a:pt x="794623" y="4385226"/>
                  <a:pt x="0" y="4328814"/>
                  <a:pt x="0" y="4259226"/>
                </a:cubicBezTo>
                <a:cubicBezTo>
                  <a:pt x="0" y="4189638"/>
                  <a:pt x="794623" y="4133226"/>
                  <a:pt x="1774841" y="4133226"/>
                </a:cubicBezTo>
                <a:close/>
                <a:moveTo>
                  <a:pt x="1774841" y="2593407"/>
                </a:moveTo>
                <a:cubicBezTo>
                  <a:pt x="2755059" y="2593407"/>
                  <a:pt x="3549682" y="2891585"/>
                  <a:pt x="3549682" y="3259407"/>
                </a:cubicBezTo>
                <a:cubicBezTo>
                  <a:pt x="3549682" y="3627229"/>
                  <a:pt x="2755059" y="3925407"/>
                  <a:pt x="1774841" y="3925407"/>
                </a:cubicBezTo>
                <a:cubicBezTo>
                  <a:pt x="794623" y="3925407"/>
                  <a:pt x="0" y="3627229"/>
                  <a:pt x="0" y="3259407"/>
                </a:cubicBezTo>
                <a:cubicBezTo>
                  <a:pt x="0" y="2891585"/>
                  <a:pt x="794623" y="2593407"/>
                  <a:pt x="1774841" y="2593407"/>
                </a:cubicBezTo>
                <a:close/>
                <a:moveTo>
                  <a:pt x="1774841" y="0"/>
                </a:moveTo>
                <a:cubicBezTo>
                  <a:pt x="2755059" y="0"/>
                  <a:pt x="3549682" y="549251"/>
                  <a:pt x="3549682" y="1226787"/>
                </a:cubicBezTo>
                <a:cubicBezTo>
                  <a:pt x="3549682" y="1904323"/>
                  <a:pt x="2755059" y="2453574"/>
                  <a:pt x="1774841" y="2453574"/>
                </a:cubicBezTo>
                <a:cubicBezTo>
                  <a:pt x="794623" y="2453574"/>
                  <a:pt x="0" y="1904323"/>
                  <a:pt x="0" y="1226787"/>
                </a:cubicBezTo>
                <a:cubicBezTo>
                  <a:pt x="0" y="549251"/>
                  <a:pt x="794623" y="0"/>
                  <a:pt x="1774841"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p:spPr>
        <p:txBody>
          <a:bodyPr wrap="square" tIns="0" bIns="540000" anchor="ctr">
            <a:noAutofit/>
          </a:bodyPr>
          <a:lstStyle>
            <a:lvl1pPr algn="ctr">
              <a:spcBef>
                <a:spcPts val="0"/>
              </a:spcBef>
              <a:defRPr sz="1000">
                <a:solidFill>
                  <a:srgbClr val="00323E"/>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r-FR" noProof="0"/>
              <a:t>Pour changer d’image, </a:t>
            </a:r>
            <a:br>
              <a:rPr lang="fr-FR" noProof="0"/>
            </a:br>
            <a:r>
              <a:rPr lang="fr-FR" noProof="0"/>
              <a:t>cliquez sur l’icône </a:t>
            </a:r>
            <a:br>
              <a:rPr lang="fr-FR" noProof="0"/>
            </a:br>
            <a:r>
              <a:rPr lang="fr-FR" noProof="0"/>
              <a:t>ou utilisez la bibliothèque UpSlide</a:t>
            </a:r>
          </a:p>
        </p:txBody>
      </p:sp>
      <p:sp>
        <p:nvSpPr>
          <p:cNvPr id="7" name="Slide Number Placeholder 6">
            <a:extLst>
              <a:ext uri="{FF2B5EF4-FFF2-40B4-BE49-F238E27FC236}">
                <a16:creationId xmlns:a16="http://schemas.microsoft.com/office/drawing/2014/main" id="{C1B5D061-9C6A-95C1-32A0-7DA014EFE48B}"/>
              </a:ext>
            </a:extLst>
          </p:cNvPr>
          <p:cNvSpPr>
            <a:spLocks noGrp="1"/>
          </p:cNvSpPr>
          <p:nvPr>
            <p:ph type="sldNum" sz="quarter" idx="16"/>
          </p:nvPr>
        </p:nvSpPr>
        <p:spPr/>
        <p:txBody>
          <a:bodyPr/>
          <a:lstStyle/>
          <a:p>
            <a:pPr algn="r"/>
            <a:fld id="{29D35205-77AB-4A43-8A4A-029C4E7436A1}" type="slidenum">
              <a:rPr lang="fr-FR" noProof="0" smtClean="0"/>
              <a:pPr algn="r"/>
              <a:t>‹N°›</a:t>
            </a:fld>
            <a:endParaRPr lang="fr-FR" noProof="0"/>
          </a:p>
        </p:txBody>
      </p:sp>
      <p:sp>
        <p:nvSpPr>
          <p:cNvPr id="9" name="Espace réservé du pied de page 8">
            <a:extLst>
              <a:ext uri="{FF2B5EF4-FFF2-40B4-BE49-F238E27FC236}">
                <a16:creationId xmlns:a16="http://schemas.microsoft.com/office/drawing/2014/main" id="{113701F1-91A0-DE3A-F922-74394DECDEEF}"/>
              </a:ext>
            </a:extLst>
          </p:cNvPr>
          <p:cNvSpPr>
            <a:spLocks noGrp="1"/>
          </p:cNvSpPr>
          <p:nvPr>
            <p:ph type="ftr" sz="quarter" idx="17"/>
          </p:nvPr>
        </p:nvSpPr>
        <p:spPr>
          <a:xfrm>
            <a:off x="0" y="0"/>
            <a:ext cx="0" cy="0"/>
          </a:xfrm>
          <a:noFill/>
          <a:ln>
            <a:noFill/>
          </a:ln>
        </p:spPr>
        <p:txBody>
          <a:bodyPr/>
          <a:lstStyle>
            <a:lvl1pPr>
              <a:defRPr sz="100">
                <a:ln>
                  <a:noFill/>
                </a:ln>
                <a:noFill/>
              </a:defRPr>
            </a:lvl1pPr>
          </a:lstStyle>
          <a:p>
            <a:endParaRPr lang="fr-FR"/>
          </a:p>
        </p:txBody>
      </p:sp>
      <p:sp>
        <p:nvSpPr>
          <p:cNvPr id="10" name="UpSlide Options" descr="{&#10;  &quot;NoBreadcrumb&quot;: true,&#10;  &quot;NoBreadcrumbNorReminder&quot;: true,&#10;  &quot;MinimumUpSlideVersion&quot;: &quot;0.0.0.0&quot;&#10;}" hidden="1">
            <a:extLst>
              <a:ext uri="{FF2B5EF4-FFF2-40B4-BE49-F238E27FC236}">
                <a16:creationId xmlns:a16="http://schemas.microsoft.com/office/drawing/2014/main" id="{9C791F27-7D60-3D97-CD78-418C442EFE25}"/>
              </a:ext>
            </a:extLst>
          </p:cNvPr>
          <p:cNvSpPr/>
          <p:nvPr userDrawn="1"/>
        </p:nvSpPr>
        <p:spPr>
          <a:xfrm>
            <a:off x="12192000" y="6858000"/>
            <a:ext cx="0" cy="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2866037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hapitre bleu (2/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303B66-1652-84A8-474B-B9303C5CB4C7}"/>
              </a:ext>
            </a:extLst>
          </p:cNvPr>
          <p:cNvSpPr>
            <a:spLocks/>
          </p:cNvSpPr>
          <p:nvPr userDrawn="1"/>
        </p:nvSpPr>
        <p:spPr>
          <a:xfrm>
            <a:off x="0" y="-1588"/>
            <a:ext cx="4637874" cy="6181725"/>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pic>
        <p:nvPicPr>
          <p:cNvPr id="8" name="Graphique 7">
            <a:extLst>
              <a:ext uri="{FF2B5EF4-FFF2-40B4-BE49-F238E27FC236}">
                <a16:creationId xmlns:a16="http://schemas.microsoft.com/office/drawing/2014/main" id="{826914A0-3353-1CA2-3023-BC095095A7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22" name="Titre 21">
            <a:extLst>
              <a:ext uri="{FF2B5EF4-FFF2-40B4-BE49-F238E27FC236}">
                <a16:creationId xmlns:a16="http://schemas.microsoft.com/office/drawing/2014/main" id="{70AB59FB-14D9-2909-C6B8-DFC08CAD5B4B}"/>
              </a:ext>
            </a:extLst>
          </p:cNvPr>
          <p:cNvSpPr>
            <a:spLocks noGrp="1"/>
          </p:cNvSpPr>
          <p:nvPr>
            <p:ph type="title" hasCustomPrompt="1"/>
          </p:nvPr>
        </p:nvSpPr>
        <p:spPr>
          <a:xfrm rot="16200000">
            <a:off x="0" y="0"/>
            <a:ext cx="0" cy="0"/>
          </a:xfrm>
          <a:noFill/>
          <a:ln>
            <a:noFill/>
          </a:ln>
        </p:spPr>
        <p:txBody>
          <a:bodyPr/>
          <a:lstStyle>
            <a:lvl1pPr>
              <a:lnSpc>
                <a:spcPct val="120000"/>
              </a:lnSpc>
              <a:spcBef>
                <a:spcPts val="1000"/>
              </a:spcBef>
              <a:defRPr sz="100">
                <a:ln>
                  <a:noFill/>
                </a:ln>
                <a:noFill/>
              </a:defRPr>
            </a:lvl1pPr>
          </a:lstStyle>
          <a:p>
            <a:r>
              <a:rPr lang="fr-FR" noProof="0"/>
              <a:t>[Sommaire]</a:t>
            </a:r>
          </a:p>
        </p:txBody>
      </p:sp>
      <p:sp>
        <p:nvSpPr>
          <p:cNvPr id="3" name="Placeholder image">
            <a:extLst>
              <a:ext uri="{FF2B5EF4-FFF2-40B4-BE49-F238E27FC236}">
                <a16:creationId xmlns:a16="http://schemas.microsoft.com/office/drawing/2014/main" id="{B0A8F142-1987-EE03-22F9-B248CD5688D2}"/>
              </a:ext>
            </a:extLst>
          </p:cNvPr>
          <p:cNvSpPr>
            <a:spLocks noGrp="1"/>
          </p:cNvSpPr>
          <p:nvPr>
            <p:ph type="pic" sz="quarter" idx="14" hasCustomPrompt="1"/>
          </p:nvPr>
        </p:nvSpPr>
        <p:spPr>
          <a:xfrm>
            <a:off x="579555" y="862063"/>
            <a:ext cx="3549682" cy="4385226"/>
          </a:xfrm>
          <a:custGeom>
            <a:avLst/>
            <a:gdLst>
              <a:gd name="connsiteX0" fmla="*/ 1774841 w 3549682"/>
              <a:gd name="connsiteY0" fmla="*/ 4133226 h 4385226"/>
              <a:gd name="connsiteX1" fmla="*/ 3549682 w 3549682"/>
              <a:gd name="connsiteY1" fmla="*/ 4259226 h 4385226"/>
              <a:gd name="connsiteX2" fmla="*/ 1774841 w 3549682"/>
              <a:gd name="connsiteY2" fmla="*/ 4385226 h 4385226"/>
              <a:gd name="connsiteX3" fmla="*/ 0 w 3549682"/>
              <a:gd name="connsiteY3" fmla="*/ 4259226 h 4385226"/>
              <a:gd name="connsiteX4" fmla="*/ 1774841 w 3549682"/>
              <a:gd name="connsiteY4" fmla="*/ 4133226 h 4385226"/>
              <a:gd name="connsiteX5" fmla="*/ 1774841 w 3549682"/>
              <a:gd name="connsiteY5" fmla="*/ 2593407 h 4385226"/>
              <a:gd name="connsiteX6" fmla="*/ 3549682 w 3549682"/>
              <a:gd name="connsiteY6" fmla="*/ 3259407 h 4385226"/>
              <a:gd name="connsiteX7" fmla="*/ 1774841 w 3549682"/>
              <a:gd name="connsiteY7" fmla="*/ 3925407 h 4385226"/>
              <a:gd name="connsiteX8" fmla="*/ 0 w 3549682"/>
              <a:gd name="connsiteY8" fmla="*/ 3259407 h 4385226"/>
              <a:gd name="connsiteX9" fmla="*/ 1774841 w 3549682"/>
              <a:gd name="connsiteY9" fmla="*/ 2593407 h 4385226"/>
              <a:gd name="connsiteX10" fmla="*/ 1774841 w 3549682"/>
              <a:gd name="connsiteY10" fmla="*/ 0 h 4385226"/>
              <a:gd name="connsiteX11" fmla="*/ 3549682 w 3549682"/>
              <a:gd name="connsiteY11" fmla="*/ 1226787 h 4385226"/>
              <a:gd name="connsiteX12" fmla="*/ 1774841 w 3549682"/>
              <a:gd name="connsiteY12" fmla="*/ 2453574 h 4385226"/>
              <a:gd name="connsiteX13" fmla="*/ 0 w 3549682"/>
              <a:gd name="connsiteY13" fmla="*/ 1226787 h 4385226"/>
              <a:gd name="connsiteX14" fmla="*/ 1774841 w 3549682"/>
              <a:gd name="connsiteY14" fmla="*/ 0 h 438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9682" h="4385226">
                <a:moveTo>
                  <a:pt x="1774841" y="4133226"/>
                </a:moveTo>
                <a:cubicBezTo>
                  <a:pt x="2755059" y="4133226"/>
                  <a:pt x="3549682" y="4189638"/>
                  <a:pt x="3549682" y="4259226"/>
                </a:cubicBezTo>
                <a:cubicBezTo>
                  <a:pt x="3549682" y="4328814"/>
                  <a:pt x="2755059" y="4385226"/>
                  <a:pt x="1774841" y="4385226"/>
                </a:cubicBezTo>
                <a:cubicBezTo>
                  <a:pt x="794623" y="4385226"/>
                  <a:pt x="0" y="4328814"/>
                  <a:pt x="0" y="4259226"/>
                </a:cubicBezTo>
                <a:cubicBezTo>
                  <a:pt x="0" y="4189638"/>
                  <a:pt x="794623" y="4133226"/>
                  <a:pt x="1774841" y="4133226"/>
                </a:cubicBezTo>
                <a:close/>
                <a:moveTo>
                  <a:pt x="1774841" y="2593407"/>
                </a:moveTo>
                <a:cubicBezTo>
                  <a:pt x="2755059" y="2593407"/>
                  <a:pt x="3549682" y="2891585"/>
                  <a:pt x="3549682" y="3259407"/>
                </a:cubicBezTo>
                <a:cubicBezTo>
                  <a:pt x="3549682" y="3627229"/>
                  <a:pt x="2755059" y="3925407"/>
                  <a:pt x="1774841" y="3925407"/>
                </a:cubicBezTo>
                <a:cubicBezTo>
                  <a:pt x="794623" y="3925407"/>
                  <a:pt x="0" y="3627229"/>
                  <a:pt x="0" y="3259407"/>
                </a:cubicBezTo>
                <a:cubicBezTo>
                  <a:pt x="0" y="2891585"/>
                  <a:pt x="794623" y="2593407"/>
                  <a:pt x="1774841" y="2593407"/>
                </a:cubicBezTo>
                <a:close/>
                <a:moveTo>
                  <a:pt x="1774841" y="0"/>
                </a:moveTo>
                <a:cubicBezTo>
                  <a:pt x="2755059" y="0"/>
                  <a:pt x="3549682" y="549251"/>
                  <a:pt x="3549682" y="1226787"/>
                </a:cubicBezTo>
                <a:cubicBezTo>
                  <a:pt x="3549682" y="1904323"/>
                  <a:pt x="2755059" y="2453574"/>
                  <a:pt x="1774841" y="2453574"/>
                </a:cubicBezTo>
                <a:cubicBezTo>
                  <a:pt x="794623" y="2453574"/>
                  <a:pt x="0" y="1904323"/>
                  <a:pt x="0" y="1226787"/>
                </a:cubicBezTo>
                <a:cubicBezTo>
                  <a:pt x="0" y="549251"/>
                  <a:pt x="794623" y="0"/>
                  <a:pt x="1774841"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p:spPr>
        <p:txBody>
          <a:bodyPr wrap="square" tIns="0" bIns="540000" anchor="ctr">
            <a:noAutofit/>
          </a:bodyPr>
          <a:lstStyle>
            <a:lvl1pPr algn="ctr">
              <a:spcBef>
                <a:spcPts val="0"/>
              </a:spcBef>
              <a:defRPr sz="1000">
                <a:solidFill>
                  <a:srgbClr val="00323E"/>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r-FR" noProof="0"/>
              <a:t>Pour changer d’image, </a:t>
            </a:r>
            <a:br>
              <a:rPr lang="fr-FR" noProof="0"/>
            </a:br>
            <a:r>
              <a:rPr lang="fr-FR" noProof="0"/>
              <a:t>cliquez sur l’icône </a:t>
            </a:r>
            <a:br>
              <a:rPr lang="fr-FR" noProof="0"/>
            </a:br>
            <a:r>
              <a:rPr lang="fr-FR" noProof="0"/>
              <a:t>ou utilisez la bibliothèque UpSlide</a:t>
            </a:r>
          </a:p>
        </p:txBody>
      </p:sp>
      <p:sp>
        <p:nvSpPr>
          <p:cNvPr id="9" name="Slide Number Placeholder 8">
            <a:extLst>
              <a:ext uri="{FF2B5EF4-FFF2-40B4-BE49-F238E27FC236}">
                <a16:creationId xmlns:a16="http://schemas.microsoft.com/office/drawing/2014/main" id="{45A38872-0EAB-A168-210D-1BE5CCD3DC9B}"/>
              </a:ext>
            </a:extLst>
          </p:cNvPr>
          <p:cNvSpPr>
            <a:spLocks noGrp="1"/>
          </p:cNvSpPr>
          <p:nvPr>
            <p:ph type="sldNum" sz="quarter" idx="16"/>
          </p:nvPr>
        </p:nvSpPr>
        <p:spPr/>
        <p:txBody>
          <a:bodyPr/>
          <a:lstStyle/>
          <a:p>
            <a:pPr algn="r"/>
            <a:fld id="{29D35205-77AB-4A43-8A4A-029C4E7436A1}" type="slidenum">
              <a:rPr lang="fr-FR" noProof="0" smtClean="0"/>
              <a:pPr algn="r"/>
              <a:t>‹N°›</a:t>
            </a:fld>
            <a:endParaRPr lang="fr-FR" noProof="0"/>
          </a:p>
        </p:txBody>
      </p:sp>
      <p:sp>
        <p:nvSpPr>
          <p:cNvPr id="6" name="Espace réservé du pied de page 5">
            <a:extLst>
              <a:ext uri="{FF2B5EF4-FFF2-40B4-BE49-F238E27FC236}">
                <a16:creationId xmlns:a16="http://schemas.microsoft.com/office/drawing/2014/main" id="{1A6BDB8D-2B40-A3FB-A3AA-B31B51A67A00}"/>
              </a:ext>
            </a:extLst>
          </p:cNvPr>
          <p:cNvSpPr>
            <a:spLocks noGrp="1"/>
          </p:cNvSpPr>
          <p:nvPr>
            <p:ph type="ftr" sz="quarter" idx="17"/>
          </p:nvPr>
        </p:nvSpPr>
        <p:spPr>
          <a:xfrm>
            <a:off x="0" y="0"/>
            <a:ext cx="0" cy="0"/>
          </a:xfrm>
          <a:noFill/>
          <a:ln>
            <a:noFill/>
          </a:ln>
        </p:spPr>
        <p:txBody>
          <a:bodyPr/>
          <a:lstStyle>
            <a:lvl1pPr>
              <a:defRPr sz="100">
                <a:ln>
                  <a:noFill/>
                </a:ln>
                <a:noFill/>
              </a:defRPr>
            </a:lvl1pPr>
          </a:lstStyle>
          <a:p>
            <a:endParaRPr lang="fr-FR"/>
          </a:p>
        </p:txBody>
      </p:sp>
      <p:sp>
        <p:nvSpPr>
          <p:cNvPr id="10" name="UpSlide Options" descr="{&#10;  &quot;NoBreadcrumb&quot;: true,&#10;  &quot;NoBreadcrumbNorReminder&quot;: true,&#10;  &quot;MinimumUpSlideVersion&quot;: &quot;0.0.0.0&quot;&#10;}" hidden="1">
            <a:extLst>
              <a:ext uri="{FF2B5EF4-FFF2-40B4-BE49-F238E27FC236}">
                <a16:creationId xmlns:a16="http://schemas.microsoft.com/office/drawing/2014/main" id="{991E72D4-6476-2531-A6D1-C3DE2575752F}"/>
              </a:ext>
            </a:extLst>
          </p:cNvPr>
          <p:cNvSpPr/>
          <p:nvPr userDrawn="1"/>
        </p:nvSpPr>
        <p:spPr>
          <a:xfrm>
            <a:off x="12192000" y="6858000"/>
            <a:ext cx="0" cy="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244237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hapitre bleu (3/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8DECB4-6EC4-80C1-F135-406B48F18D58}"/>
              </a:ext>
            </a:extLst>
          </p:cNvPr>
          <p:cNvSpPr>
            <a:spLocks/>
          </p:cNvSpPr>
          <p:nvPr userDrawn="1"/>
        </p:nvSpPr>
        <p:spPr>
          <a:xfrm>
            <a:off x="0" y="-1588"/>
            <a:ext cx="4637874" cy="6181725"/>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pic>
        <p:nvPicPr>
          <p:cNvPr id="8" name="Graphique 7">
            <a:extLst>
              <a:ext uri="{FF2B5EF4-FFF2-40B4-BE49-F238E27FC236}">
                <a16:creationId xmlns:a16="http://schemas.microsoft.com/office/drawing/2014/main" id="{826914A0-3353-1CA2-3023-BC095095A7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22" name="Titre 21">
            <a:extLst>
              <a:ext uri="{FF2B5EF4-FFF2-40B4-BE49-F238E27FC236}">
                <a16:creationId xmlns:a16="http://schemas.microsoft.com/office/drawing/2014/main" id="{70AB59FB-14D9-2909-C6B8-DFC08CAD5B4B}"/>
              </a:ext>
            </a:extLst>
          </p:cNvPr>
          <p:cNvSpPr>
            <a:spLocks noGrp="1"/>
          </p:cNvSpPr>
          <p:nvPr>
            <p:ph type="title" hasCustomPrompt="1"/>
          </p:nvPr>
        </p:nvSpPr>
        <p:spPr>
          <a:xfrm rot="16200000">
            <a:off x="0" y="0"/>
            <a:ext cx="0" cy="0"/>
          </a:xfrm>
          <a:noFill/>
          <a:ln>
            <a:noFill/>
          </a:ln>
        </p:spPr>
        <p:txBody>
          <a:bodyPr/>
          <a:lstStyle>
            <a:lvl1pPr>
              <a:lnSpc>
                <a:spcPct val="120000"/>
              </a:lnSpc>
              <a:spcBef>
                <a:spcPts val="1000"/>
              </a:spcBef>
              <a:defRPr sz="100">
                <a:ln>
                  <a:noFill/>
                </a:ln>
                <a:noFill/>
              </a:defRPr>
            </a:lvl1pPr>
          </a:lstStyle>
          <a:p>
            <a:r>
              <a:rPr lang="fr-FR" noProof="0"/>
              <a:t>[Sommaire]</a:t>
            </a:r>
          </a:p>
        </p:txBody>
      </p:sp>
      <p:sp>
        <p:nvSpPr>
          <p:cNvPr id="3" name="Placeholder image">
            <a:extLst>
              <a:ext uri="{FF2B5EF4-FFF2-40B4-BE49-F238E27FC236}">
                <a16:creationId xmlns:a16="http://schemas.microsoft.com/office/drawing/2014/main" id="{B0A8F142-1987-EE03-22F9-B248CD5688D2}"/>
              </a:ext>
            </a:extLst>
          </p:cNvPr>
          <p:cNvSpPr>
            <a:spLocks noGrp="1"/>
          </p:cNvSpPr>
          <p:nvPr>
            <p:ph type="pic" sz="quarter" idx="14" hasCustomPrompt="1"/>
          </p:nvPr>
        </p:nvSpPr>
        <p:spPr>
          <a:xfrm>
            <a:off x="579555" y="862063"/>
            <a:ext cx="3549682" cy="4385226"/>
          </a:xfrm>
          <a:custGeom>
            <a:avLst/>
            <a:gdLst>
              <a:gd name="connsiteX0" fmla="*/ 1774841 w 3549682"/>
              <a:gd name="connsiteY0" fmla="*/ 4133226 h 4385226"/>
              <a:gd name="connsiteX1" fmla="*/ 3549682 w 3549682"/>
              <a:gd name="connsiteY1" fmla="*/ 4259226 h 4385226"/>
              <a:gd name="connsiteX2" fmla="*/ 1774841 w 3549682"/>
              <a:gd name="connsiteY2" fmla="*/ 4385226 h 4385226"/>
              <a:gd name="connsiteX3" fmla="*/ 0 w 3549682"/>
              <a:gd name="connsiteY3" fmla="*/ 4259226 h 4385226"/>
              <a:gd name="connsiteX4" fmla="*/ 1774841 w 3549682"/>
              <a:gd name="connsiteY4" fmla="*/ 4133226 h 4385226"/>
              <a:gd name="connsiteX5" fmla="*/ 1774841 w 3549682"/>
              <a:gd name="connsiteY5" fmla="*/ 2593407 h 4385226"/>
              <a:gd name="connsiteX6" fmla="*/ 3549682 w 3549682"/>
              <a:gd name="connsiteY6" fmla="*/ 3259407 h 4385226"/>
              <a:gd name="connsiteX7" fmla="*/ 1774841 w 3549682"/>
              <a:gd name="connsiteY7" fmla="*/ 3925407 h 4385226"/>
              <a:gd name="connsiteX8" fmla="*/ 0 w 3549682"/>
              <a:gd name="connsiteY8" fmla="*/ 3259407 h 4385226"/>
              <a:gd name="connsiteX9" fmla="*/ 1774841 w 3549682"/>
              <a:gd name="connsiteY9" fmla="*/ 2593407 h 4385226"/>
              <a:gd name="connsiteX10" fmla="*/ 1774841 w 3549682"/>
              <a:gd name="connsiteY10" fmla="*/ 0 h 4385226"/>
              <a:gd name="connsiteX11" fmla="*/ 3549682 w 3549682"/>
              <a:gd name="connsiteY11" fmla="*/ 1226787 h 4385226"/>
              <a:gd name="connsiteX12" fmla="*/ 1774841 w 3549682"/>
              <a:gd name="connsiteY12" fmla="*/ 2453574 h 4385226"/>
              <a:gd name="connsiteX13" fmla="*/ 0 w 3549682"/>
              <a:gd name="connsiteY13" fmla="*/ 1226787 h 4385226"/>
              <a:gd name="connsiteX14" fmla="*/ 1774841 w 3549682"/>
              <a:gd name="connsiteY14" fmla="*/ 0 h 438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9682" h="4385226">
                <a:moveTo>
                  <a:pt x="1774841" y="4133226"/>
                </a:moveTo>
                <a:cubicBezTo>
                  <a:pt x="2755059" y="4133226"/>
                  <a:pt x="3549682" y="4189638"/>
                  <a:pt x="3549682" y="4259226"/>
                </a:cubicBezTo>
                <a:cubicBezTo>
                  <a:pt x="3549682" y="4328814"/>
                  <a:pt x="2755059" y="4385226"/>
                  <a:pt x="1774841" y="4385226"/>
                </a:cubicBezTo>
                <a:cubicBezTo>
                  <a:pt x="794623" y="4385226"/>
                  <a:pt x="0" y="4328814"/>
                  <a:pt x="0" y="4259226"/>
                </a:cubicBezTo>
                <a:cubicBezTo>
                  <a:pt x="0" y="4189638"/>
                  <a:pt x="794623" y="4133226"/>
                  <a:pt x="1774841" y="4133226"/>
                </a:cubicBezTo>
                <a:close/>
                <a:moveTo>
                  <a:pt x="1774841" y="2593407"/>
                </a:moveTo>
                <a:cubicBezTo>
                  <a:pt x="2755059" y="2593407"/>
                  <a:pt x="3549682" y="2891585"/>
                  <a:pt x="3549682" y="3259407"/>
                </a:cubicBezTo>
                <a:cubicBezTo>
                  <a:pt x="3549682" y="3627229"/>
                  <a:pt x="2755059" y="3925407"/>
                  <a:pt x="1774841" y="3925407"/>
                </a:cubicBezTo>
                <a:cubicBezTo>
                  <a:pt x="794623" y="3925407"/>
                  <a:pt x="0" y="3627229"/>
                  <a:pt x="0" y="3259407"/>
                </a:cubicBezTo>
                <a:cubicBezTo>
                  <a:pt x="0" y="2891585"/>
                  <a:pt x="794623" y="2593407"/>
                  <a:pt x="1774841" y="2593407"/>
                </a:cubicBezTo>
                <a:close/>
                <a:moveTo>
                  <a:pt x="1774841" y="0"/>
                </a:moveTo>
                <a:cubicBezTo>
                  <a:pt x="2755059" y="0"/>
                  <a:pt x="3549682" y="549251"/>
                  <a:pt x="3549682" y="1226787"/>
                </a:cubicBezTo>
                <a:cubicBezTo>
                  <a:pt x="3549682" y="1904323"/>
                  <a:pt x="2755059" y="2453574"/>
                  <a:pt x="1774841" y="2453574"/>
                </a:cubicBezTo>
                <a:cubicBezTo>
                  <a:pt x="794623" y="2453574"/>
                  <a:pt x="0" y="1904323"/>
                  <a:pt x="0" y="1226787"/>
                </a:cubicBezTo>
                <a:cubicBezTo>
                  <a:pt x="0" y="549251"/>
                  <a:pt x="794623" y="0"/>
                  <a:pt x="1774841"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p:spPr>
        <p:txBody>
          <a:bodyPr wrap="square" tIns="0" bIns="540000" anchor="ctr">
            <a:noAutofit/>
          </a:bodyPr>
          <a:lstStyle>
            <a:lvl1pPr algn="ctr">
              <a:spcBef>
                <a:spcPts val="0"/>
              </a:spcBef>
              <a:defRPr sz="1000">
                <a:solidFill>
                  <a:srgbClr val="00323E"/>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r-FR" noProof="0"/>
              <a:t>Pour changer d’image, </a:t>
            </a:r>
            <a:br>
              <a:rPr lang="fr-FR" noProof="0"/>
            </a:br>
            <a:r>
              <a:rPr lang="fr-FR" noProof="0"/>
              <a:t>cliquez sur l’icône </a:t>
            </a:r>
            <a:br>
              <a:rPr lang="fr-FR" noProof="0"/>
            </a:br>
            <a:r>
              <a:rPr lang="fr-FR" noProof="0"/>
              <a:t>ou utilisez la bibliothèque UpSlide</a:t>
            </a:r>
          </a:p>
        </p:txBody>
      </p:sp>
      <p:sp>
        <p:nvSpPr>
          <p:cNvPr id="7" name="Footer Placeholder 6">
            <a:extLst>
              <a:ext uri="{FF2B5EF4-FFF2-40B4-BE49-F238E27FC236}">
                <a16:creationId xmlns:a16="http://schemas.microsoft.com/office/drawing/2014/main" id="{06F095DB-AF4B-9A8C-D8EE-1B4EDD40E745}"/>
              </a:ext>
            </a:extLst>
          </p:cNvPr>
          <p:cNvSpPr>
            <a:spLocks noGrp="1"/>
          </p:cNvSpPr>
          <p:nvPr>
            <p:ph type="ftr" sz="quarter" idx="15"/>
          </p:nvPr>
        </p:nvSpPr>
        <p:spPr>
          <a:xfrm>
            <a:off x="0" y="0"/>
            <a:ext cx="0" cy="0"/>
          </a:xfrm>
          <a:prstGeom prst="rect">
            <a:avLst/>
          </a:prstGeom>
          <a:noFill/>
          <a:ln>
            <a:noFill/>
          </a:ln>
        </p:spPr>
        <p:txBody>
          <a:bodyPr/>
          <a:lstStyle>
            <a:lvl1pPr>
              <a:defRPr sz="100">
                <a:ln>
                  <a:noFill/>
                </a:ln>
                <a:noFill/>
              </a:defRPr>
            </a:lvl1pPr>
          </a:lstStyle>
          <a:p>
            <a:endParaRPr lang="fr-FR"/>
          </a:p>
        </p:txBody>
      </p:sp>
      <p:sp>
        <p:nvSpPr>
          <p:cNvPr id="9" name="Slide Number Placeholder 8">
            <a:extLst>
              <a:ext uri="{FF2B5EF4-FFF2-40B4-BE49-F238E27FC236}">
                <a16:creationId xmlns:a16="http://schemas.microsoft.com/office/drawing/2014/main" id="{C9B971BF-81DE-E763-248A-C5FE461C01AD}"/>
              </a:ext>
            </a:extLst>
          </p:cNvPr>
          <p:cNvSpPr>
            <a:spLocks noGrp="1"/>
          </p:cNvSpPr>
          <p:nvPr>
            <p:ph type="sldNum" sz="quarter" idx="16"/>
          </p:nvPr>
        </p:nvSpPr>
        <p:spPr/>
        <p:txBody>
          <a:bodyPr/>
          <a:lstStyle/>
          <a:p>
            <a:pPr algn="r"/>
            <a:fld id="{29D35205-77AB-4A43-8A4A-029C4E7436A1}" type="slidenum">
              <a:rPr lang="fr-FR" noProof="0" smtClean="0"/>
              <a:pPr algn="r"/>
              <a:t>‹N°›</a:t>
            </a:fld>
            <a:endParaRPr lang="fr-FR" noProof="0"/>
          </a:p>
        </p:txBody>
      </p:sp>
      <p:sp>
        <p:nvSpPr>
          <p:cNvPr id="6" name="UpSlide Options" descr="{&#10;  &quot;NoBreadcrumb&quot;: true,&#10;  &quot;NoBreadcrumbNorReminder&quot;: true,&#10;  &quot;MinimumUpSlideVersion&quot;: &quot;0.0.0.0&quot;&#10;}" hidden="1">
            <a:extLst>
              <a:ext uri="{FF2B5EF4-FFF2-40B4-BE49-F238E27FC236}">
                <a16:creationId xmlns:a16="http://schemas.microsoft.com/office/drawing/2014/main" id="{B2ABF083-F634-5EC3-D9FC-42D91E5C8CEC}"/>
              </a:ext>
            </a:extLst>
          </p:cNvPr>
          <p:cNvSpPr/>
          <p:nvPr userDrawn="1"/>
        </p:nvSpPr>
        <p:spPr>
          <a:xfrm>
            <a:off x="12192000" y="6858000"/>
            <a:ext cx="0" cy="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330291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hapitre bleu (4/4)">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826914A0-3353-1CA2-3023-BC095095A7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6" name="Rectangle 5">
            <a:extLst>
              <a:ext uri="{FF2B5EF4-FFF2-40B4-BE49-F238E27FC236}">
                <a16:creationId xmlns:a16="http://schemas.microsoft.com/office/drawing/2014/main" id="{401595E4-C295-5B26-3DFD-64F8FD2888FB}"/>
              </a:ext>
            </a:extLst>
          </p:cNvPr>
          <p:cNvSpPr>
            <a:spLocks/>
          </p:cNvSpPr>
          <p:nvPr userDrawn="1"/>
        </p:nvSpPr>
        <p:spPr>
          <a:xfrm>
            <a:off x="0" y="-1588"/>
            <a:ext cx="4637874" cy="6181725"/>
          </a:xfrm>
          <a:prstGeom prst="rect">
            <a:avLst/>
          </a:prstGeom>
          <a:solidFill>
            <a:srgbClr val="148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2" name="Titre 21">
            <a:extLst>
              <a:ext uri="{FF2B5EF4-FFF2-40B4-BE49-F238E27FC236}">
                <a16:creationId xmlns:a16="http://schemas.microsoft.com/office/drawing/2014/main" id="{70AB59FB-14D9-2909-C6B8-DFC08CAD5B4B}"/>
              </a:ext>
            </a:extLst>
          </p:cNvPr>
          <p:cNvSpPr>
            <a:spLocks noGrp="1"/>
          </p:cNvSpPr>
          <p:nvPr>
            <p:ph type="title" hasCustomPrompt="1"/>
          </p:nvPr>
        </p:nvSpPr>
        <p:spPr>
          <a:xfrm rot="16200000">
            <a:off x="0" y="0"/>
            <a:ext cx="0" cy="0"/>
          </a:xfrm>
          <a:noFill/>
          <a:ln>
            <a:noFill/>
          </a:ln>
        </p:spPr>
        <p:txBody>
          <a:bodyPr/>
          <a:lstStyle>
            <a:lvl1pPr>
              <a:lnSpc>
                <a:spcPct val="120000"/>
              </a:lnSpc>
              <a:spcBef>
                <a:spcPts val="1000"/>
              </a:spcBef>
              <a:defRPr sz="100">
                <a:ln>
                  <a:noFill/>
                </a:ln>
                <a:noFill/>
              </a:defRPr>
            </a:lvl1pPr>
          </a:lstStyle>
          <a:p>
            <a:r>
              <a:rPr lang="fr-FR" noProof="0"/>
              <a:t>[Sommaire]</a:t>
            </a:r>
          </a:p>
        </p:txBody>
      </p:sp>
      <p:sp>
        <p:nvSpPr>
          <p:cNvPr id="3" name="Placeholder image">
            <a:extLst>
              <a:ext uri="{FF2B5EF4-FFF2-40B4-BE49-F238E27FC236}">
                <a16:creationId xmlns:a16="http://schemas.microsoft.com/office/drawing/2014/main" id="{B0A8F142-1987-EE03-22F9-B248CD5688D2}"/>
              </a:ext>
            </a:extLst>
          </p:cNvPr>
          <p:cNvSpPr>
            <a:spLocks noGrp="1"/>
          </p:cNvSpPr>
          <p:nvPr>
            <p:ph type="pic" sz="quarter" idx="14" hasCustomPrompt="1"/>
          </p:nvPr>
        </p:nvSpPr>
        <p:spPr>
          <a:xfrm>
            <a:off x="579555" y="862063"/>
            <a:ext cx="3549682" cy="4385226"/>
          </a:xfrm>
          <a:custGeom>
            <a:avLst/>
            <a:gdLst>
              <a:gd name="connsiteX0" fmla="*/ 1774841 w 3549682"/>
              <a:gd name="connsiteY0" fmla="*/ 4133226 h 4385226"/>
              <a:gd name="connsiteX1" fmla="*/ 3549682 w 3549682"/>
              <a:gd name="connsiteY1" fmla="*/ 4259226 h 4385226"/>
              <a:gd name="connsiteX2" fmla="*/ 1774841 w 3549682"/>
              <a:gd name="connsiteY2" fmla="*/ 4385226 h 4385226"/>
              <a:gd name="connsiteX3" fmla="*/ 0 w 3549682"/>
              <a:gd name="connsiteY3" fmla="*/ 4259226 h 4385226"/>
              <a:gd name="connsiteX4" fmla="*/ 1774841 w 3549682"/>
              <a:gd name="connsiteY4" fmla="*/ 4133226 h 4385226"/>
              <a:gd name="connsiteX5" fmla="*/ 1774841 w 3549682"/>
              <a:gd name="connsiteY5" fmla="*/ 2593407 h 4385226"/>
              <a:gd name="connsiteX6" fmla="*/ 3549682 w 3549682"/>
              <a:gd name="connsiteY6" fmla="*/ 3259407 h 4385226"/>
              <a:gd name="connsiteX7" fmla="*/ 1774841 w 3549682"/>
              <a:gd name="connsiteY7" fmla="*/ 3925407 h 4385226"/>
              <a:gd name="connsiteX8" fmla="*/ 0 w 3549682"/>
              <a:gd name="connsiteY8" fmla="*/ 3259407 h 4385226"/>
              <a:gd name="connsiteX9" fmla="*/ 1774841 w 3549682"/>
              <a:gd name="connsiteY9" fmla="*/ 2593407 h 4385226"/>
              <a:gd name="connsiteX10" fmla="*/ 1774841 w 3549682"/>
              <a:gd name="connsiteY10" fmla="*/ 0 h 4385226"/>
              <a:gd name="connsiteX11" fmla="*/ 3549682 w 3549682"/>
              <a:gd name="connsiteY11" fmla="*/ 1226787 h 4385226"/>
              <a:gd name="connsiteX12" fmla="*/ 1774841 w 3549682"/>
              <a:gd name="connsiteY12" fmla="*/ 2453574 h 4385226"/>
              <a:gd name="connsiteX13" fmla="*/ 0 w 3549682"/>
              <a:gd name="connsiteY13" fmla="*/ 1226787 h 4385226"/>
              <a:gd name="connsiteX14" fmla="*/ 1774841 w 3549682"/>
              <a:gd name="connsiteY14" fmla="*/ 0 h 438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9682" h="4385226">
                <a:moveTo>
                  <a:pt x="1774841" y="4133226"/>
                </a:moveTo>
                <a:cubicBezTo>
                  <a:pt x="2755059" y="4133226"/>
                  <a:pt x="3549682" y="4189638"/>
                  <a:pt x="3549682" y="4259226"/>
                </a:cubicBezTo>
                <a:cubicBezTo>
                  <a:pt x="3549682" y="4328814"/>
                  <a:pt x="2755059" y="4385226"/>
                  <a:pt x="1774841" y="4385226"/>
                </a:cubicBezTo>
                <a:cubicBezTo>
                  <a:pt x="794623" y="4385226"/>
                  <a:pt x="0" y="4328814"/>
                  <a:pt x="0" y="4259226"/>
                </a:cubicBezTo>
                <a:cubicBezTo>
                  <a:pt x="0" y="4189638"/>
                  <a:pt x="794623" y="4133226"/>
                  <a:pt x="1774841" y="4133226"/>
                </a:cubicBezTo>
                <a:close/>
                <a:moveTo>
                  <a:pt x="1774841" y="2593407"/>
                </a:moveTo>
                <a:cubicBezTo>
                  <a:pt x="2755059" y="2593407"/>
                  <a:pt x="3549682" y="2891585"/>
                  <a:pt x="3549682" y="3259407"/>
                </a:cubicBezTo>
                <a:cubicBezTo>
                  <a:pt x="3549682" y="3627229"/>
                  <a:pt x="2755059" y="3925407"/>
                  <a:pt x="1774841" y="3925407"/>
                </a:cubicBezTo>
                <a:cubicBezTo>
                  <a:pt x="794623" y="3925407"/>
                  <a:pt x="0" y="3627229"/>
                  <a:pt x="0" y="3259407"/>
                </a:cubicBezTo>
                <a:cubicBezTo>
                  <a:pt x="0" y="2891585"/>
                  <a:pt x="794623" y="2593407"/>
                  <a:pt x="1774841" y="2593407"/>
                </a:cubicBezTo>
                <a:close/>
                <a:moveTo>
                  <a:pt x="1774841" y="0"/>
                </a:moveTo>
                <a:cubicBezTo>
                  <a:pt x="2755059" y="0"/>
                  <a:pt x="3549682" y="549251"/>
                  <a:pt x="3549682" y="1226787"/>
                </a:cubicBezTo>
                <a:cubicBezTo>
                  <a:pt x="3549682" y="1904323"/>
                  <a:pt x="2755059" y="2453574"/>
                  <a:pt x="1774841" y="2453574"/>
                </a:cubicBezTo>
                <a:cubicBezTo>
                  <a:pt x="794623" y="2453574"/>
                  <a:pt x="0" y="1904323"/>
                  <a:pt x="0" y="1226787"/>
                </a:cubicBezTo>
                <a:cubicBezTo>
                  <a:pt x="0" y="549251"/>
                  <a:pt x="794623" y="0"/>
                  <a:pt x="1774841"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p:spPr>
        <p:txBody>
          <a:bodyPr wrap="square" tIns="0" bIns="540000" anchor="ctr">
            <a:noAutofit/>
          </a:bodyPr>
          <a:lstStyle>
            <a:lvl1pPr algn="ctr">
              <a:spcBef>
                <a:spcPts val="0"/>
              </a:spcBef>
              <a:defRPr sz="1000">
                <a:solidFill>
                  <a:srgbClr val="00323E"/>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r-FR" noProof="0"/>
              <a:t>Pour changer d’image, </a:t>
            </a:r>
            <a:br>
              <a:rPr lang="fr-FR" noProof="0"/>
            </a:br>
            <a:r>
              <a:rPr lang="fr-FR" noProof="0"/>
              <a:t>cliquez sur l’icône </a:t>
            </a:r>
            <a:br>
              <a:rPr lang="fr-FR" noProof="0"/>
            </a:br>
            <a:r>
              <a:rPr lang="fr-FR" noProof="0"/>
              <a:t>ou utilisez la bibliothèque UpSlide</a:t>
            </a:r>
          </a:p>
        </p:txBody>
      </p:sp>
      <p:sp>
        <p:nvSpPr>
          <p:cNvPr id="9" name="Slide Number Placeholder 8">
            <a:extLst>
              <a:ext uri="{FF2B5EF4-FFF2-40B4-BE49-F238E27FC236}">
                <a16:creationId xmlns:a16="http://schemas.microsoft.com/office/drawing/2014/main" id="{6E66FFEF-6932-9ED0-B6EA-C4A43FD153D5}"/>
              </a:ext>
            </a:extLst>
          </p:cNvPr>
          <p:cNvSpPr>
            <a:spLocks noGrp="1"/>
          </p:cNvSpPr>
          <p:nvPr>
            <p:ph type="sldNum" sz="quarter" idx="16"/>
          </p:nvPr>
        </p:nvSpPr>
        <p:spPr/>
        <p:txBody>
          <a:bodyPr/>
          <a:lstStyle/>
          <a:p>
            <a:pPr algn="r"/>
            <a:fld id="{29D35205-77AB-4A43-8A4A-029C4E7436A1}" type="slidenum">
              <a:rPr lang="fr-FR" noProof="0" smtClean="0"/>
              <a:pPr algn="r"/>
              <a:t>‹N°›</a:t>
            </a:fld>
            <a:endParaRPr lang="fr-FR" noProof="0"/>
          </a:p>
        </p:txBody>
      </p:sp>
      <p:sp>
        <p:nvSpPr>
          <p:cNvPr id="5" name="Espace réservé du pied de page 4">
            <a:extLst>
              <a:ext uri="{FF2B5EF4-FFF2-40B4-BE49-F238E27FC236}">
                <a16:creationId xmlns:a16="http://schemas.microsoft.com/office/drawing/2014/main" id="{8694D8A6-4DED-3C9C-57CE-E47EB8B1C791}"/>
              </a:ext>
            </a:extLst>
          </p:cNvPr>
          <p:cNvSpPr>
            <a:spLocks noGrp="1"/>
          </p:cNvSpPr>
          <p:nvPr>
            <p:ph type="ftr" sz="quarter" idx="17"/>
          </p:nvPr>
        </p:nvSpPr>
        <p:spPr>
          <a:xfrm>
            <a:off x="0" y="0"/>
            <a:ext cx="0" cy="0"/>
          </a:xfrm>
          <a:noFill/>
          <a:ln>
            <a:noFill/>
          </a:ln>
        </p:spPr>
        <p:txBody>
          <a:bodyPr/>
          <a:lstStyle>
            <a:lvl1pPr>
              <a:defRPr sz="100">
                <a:ln>
                  <a:noFill/>
                </a:ln>
                <a:noFill/>
              </a:defRPr>
            </a:lvl1pPr>
          </a:lstStyle>
          <a:p>
            <a:endParaRPr lang="fr-FR"/>
          </a:p>
        </p:txBody>
      </p:sp>
      <p:sp>
        <p:nvSpPr>
          <p:cNvPr id="10" name="UpSlide Options" descr="{&#10;  &quot;NoBreadcrumb&quot;: true,&#10;  &quot;NoBreadcrumbNorReminder&quot;: true,&#10;  &quot;MinimumUpSlideVersion&quot;: &quot;0.0.0.0&quot;&#10;}" hidden="1">
            <a:extLst>
              <a:ext uri="{FF2B5EF4-FFF2-40B4-BE49-F238E27FC236}">
                <a16:creationId xmlns:a16="http://schemas.microsoft.com/office/drawing/2014/main" id="{0745D3BE-2375-AA50-8AD5-ADA387EAD543}"/>
              </a:ext>
            </a:extLst>
          </p:cNvPr>
          <p:cNvSpPr/>
          <p:nvPr userDrawn="1"/>
        </p:nvSpPr>
        <p:spPr>
          <a:xfrm>
            <a:off x="12192000" y="6858000"/>
            <a:ext cx="0" cy="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216193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ntercalaire de sous-section">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826914A0-3353-1CA2-3023-BC095095A7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22" name="Titre 21">
            <a:extLst>
              <a:ext uri="{FF2B5EF4-FFF2-40B4-BE49-F238E27FC236}">
                <a16:creationId xmlns:a16="http://schemas.microsoft.com/office/drawing/2014/main" id="{70AB59FB-14D9-2909-C6B8-DFC08CAD5B4B}"/>
              </a:ext>
            </a:extLst>
          </p:cNvPr>
          <p:cNvSpPr>
            <a:spLocks noGrp="1"/>
          </p:cNvSpPr>
          <p:nvPr>
            <p:ph type="title" hasCustomPrompt="1"/>
          </p:nvPr>
        </p:nvSpPr>
        <p:spPr>
          <a:xfrm rot="16200000">
            <a:off x="0" y="0"/>
            <a:ext cx="0" cy="0"/>
          </a:xfrm>
          <a:noFill/>
          <a:ln>
            <a:noFill/>
          </a:ln>
        </p:spPr>
        <p:txBody>
          <a:bodyPr/>
          <a:lstStyle>
            <a:lvl1pPr>
              <a:lnSpc>
                <a:spcPct val="120000"/>
              </a:lnSpc>
              <a:spcBef>
                <a:spcPts val="1000"/>
              </a:spcBef>
              <a:defRPr sz="100">
                <a:ln>
                  <a:noFill/>
                </a:ln>
                <a:noFill/>
              </a:defRPr>
            </a:lvl1pPr>
          </a:lstStyle>
          <a:p>
            <a:r>
              <a:rPr lang="fr-FR" noProof="0"/>
              <a:t>[Sommaire]</a:t>
            </a:r>
          </a:p>
        </p:txBody>
      </p:sp>
      <p:sp>
        <p:nvSpPr>
          <p:cNvPr id="3" name="Placeholder image">
            <a:extLst>
              <a:ext uri="{FF2B5EF4-FFF2-40B4-BE49-F238E27FC236}">
                <a16:creationId xmlns:a16="http://schemas.microsoft.com/office/drawing/2014/main" id="{B0A8F142-1987-EE03-22F9-B248CD5688D2}"/>
              </a:ext>
            </a:extLst>
          </p:cNvPr>
          <p:cNvSpPr>
            <a:spLocks noGrp="1"/>
          </p:cNvSpPr>
          <p:nvPr>
            <p:ph type="pic" sz="quarter" idx="14" hasCustomPrompt="1"/>
          </p:nvPr>
        </p:nvSpPr>
        <p:spPr>
          <a:xfrm>
            <a:off x="579555" y="862063"/>
            <a:ext cx="3549682" cy="4385226"/>
          </a:xfrm>
          <a:custGeom>
            <a:avLst/>
            <a:gdLst>
              <a:gd name="connsiteX0" fmla="*/ 1774841 w 3549682"/>
              <a:gd name="connsiteY0" fmla="*/ 4133226 h 4385226"/>
              <a:gd name="connsiteX1" fmla="*/ 3549682 w 3549682"/>
              <a:gd name="connsiteY1" fmla="*/ 4259226 h 4385226"/>
              <a:gd name="connsiteX2" fmla="*/ 1774841 w 3549682"/>
              <a:gd name="connsiteY2" fmla="*/ 4385226 h 4385226"/>
              <a:gd name="connsiteX3" fmla="*/ 0 w 3549682"/>
              <a:gd name="connsiteY3" fmla="*/ 4259226 h 4385226"/>
              <a:gd name="connsiteX4" fmla="*/ 1774841 w 3549682"/>
              <a:gd name="connsiteY4" fmla="*/ 4133226 h 4385226"/>
              <a:gd name="connsiteX5" fmla="*/ 1774841 w 3549682"/>
              <a:gd name="connsiteY5" fmla="*/ 2593407 h 4385226"/>
              <a:gd name="connsiteX6" fmla="*/ 3549682 w 3549682"/>
              <a:gd name="connsiteY6" fmla="*/ 3259407 h 4385226"/>
              <a:gd name="connsiteX7" fmla="*/ 1774841 w 3549682"/>
              <a:gd name="connsiteY7" fmla="*/ 3925407 h 4385226"/>
              <a:gd name="connsiteX8" fmla="*/ 0 w 3549682"/>
              <a:gd name="connsiteY8" fmla="*/ 3259407 h 4385226"/>
              <a:gd name="connsiteX9" fmla="*/ 1774841 w 3549682"/>
              <a:gd name="connsiteY9" fmla="*/ 2593407 h 4385226"/>
              <a:gd name="connsiteX10" fmla="*/ 1774841 w 3549682"/>
              <a:gd name="connsiteY10" fmla="*/ 0 h 4385226"/>
              <a:gd name="connsiteX11" fmla="*/ 3549682 w 3549682"/>
              <a:gd name="connsiteY11" fmla="*/ 1226787 h 4385226"/>
              <a:gd name="connsiteX12" fmla="*/ 1774841 w 3549682"/>
              <a:gd name="connsiteY12" fmla="*/ 2453574 h 4385226"/>
              <a:gd name="connsiteX13" fmla="*/ 0 w 3549682"/>
              <a:gd name="connsiteY13" fmla="*/ 1226787 h 4385226"/>
              <a:gd name="connsiteX14" fmla="*/ 1774841 w 3549682"/>
              <a:gd name="connsiteY14" fmla="*/ 0 h 438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9682" h="4385226">
                <a:moveTo>
                  <a:pt x="1774841" y="4133226"/>
                </a:moveTo>
                <a:cubicBezTo>
                  <a:pt x="2755059" y="4133226"/>
                  <a:pt x="3549682" y="4189638"/>
                  <a:pt x="3549682" y="4259226"/>
                </a:cubicBezTo>
                <a:cubicBezTo>
                  <a:pt x="3549682" y="4328814"/>
                  <a:pt x="2755059" y="4385226"/>
                  <a:pt x="1774841" y="4385226"/>
                </a:cubicBezTo>
                <a:cubicBezTo>
                  <a:pt x="794623" y="4385226"/>
                  <a:pt x="0" y="4328814"/>
                  <a:pt x="0" y="4259226"/>
                </a:cubicBezTo>
                <a:cubicBezTo>
                  <a:pt x="0" y="4189638"/>
                  <a:pt x="794623" y="4133226"/>
                  <a:pt x="1774841" y="4133226"/>
                </a:cubicBezTo>
                <a:close/>
                <a:moveTo>
                  <a:pt x="1774841" y="2593407"/>
                </a:moveTo>
                <a:cubicBezTo>
                  <a:pt x="2755059" y="2593407"/>
                  <a:pt x="3549682" y="2891585"/>
                  <a:pt x="3549682" y="3259407"/>
                </a:cubicBezTo>
                <a:cubicBezTo>
                  <a:pt x="3549682" y="3627229"/>
                  <a:pt x="2755059" y="3925407"/>
                  <a:pt x="1774841" y="3925407"/>
                </a:cubicBezTo>
                <a:cubicBezTo>
                  <a:pt x="794623" y="3925407"/>
                  <a:pt x="0" y="3627229"/>
                  <a:pt x="0" y="3259407"/>
                </a:cubicBezTo>
                <a:cubicBezTo>
                  <a:pt x="0" y="2891585"/>
                  <a:pt x="794623" y="2593407"/>
                  <a:pt x="1774841" y="2593407"/>
                </a:cubicBezTo>
                <a:close/>
                <a:moveTo>
                  <a:pt x="1774841" y="0"/>
                </a:moveTo>
                <a:cubicBezTo>
                  <a:pt x="2755059" y="0"/>
                  <a:pt x="3549682" y="549251"/>
                  <a:pt x="3549682" y="1226787"/>
                </a:cubicBezTo>
                <a:cubicBezTo>
                  <a:pt x="3549682" y="1904323"/>
                  <a:pt x="2755059" y="2453574"/>
                  <a:pt x="1774841" y="2453574"/>
                </a:cubicBezTo>
                <a:cubicBezTo>
                  <a:pt x="794623" y="2453574"/>
                  <a:pt x="0" y="1904323"/>
                  <a:pt x="0" y="1226787"/>
                </a:cubicBezTo>
                <a:cubicBezTo>
                  <a:pt x="0" y="549251"/>
                  <a:pt x="794623" y="0"/>
                  <a:pt x="1774841"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p:spPr>
        <p:txBody>
          <a:bodyPr wrap="square" tIns="0" bIns="540000" anchor="ctr">
            <a:noAutofit/>
          </a:bodyPr>
          <a:lstStyle>
            <a:lvl1pPr algn="ctr">
              <a:spcBef>
                <a:spcPts val="0"/>
              </a:spcBef>
              <a:defRPr sz="1000">
                <a:solidFill>
                  <a:srgbClr val="00323E"/>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r-FR" noProof="0"/>
              <a:t>Pour changer d’image, </a:t>
            </a:r>
            <a:br>
              <a:rPr lang="fr-FR" noProof="0"/>
            </a:br>
            <a:r>
              <a:rPr lang="fr-FR" noProof="0"/>
              <a:t>cliquez sur l’icône </a:t>
            </a:r>
            <a:br>
              <a:rPr lang="fr-FR" noProof="0"/>
            </a:br>
            <a:r>
              <a:rPr lang="fr-FR" noProof="0"/>
              <a:t>ou utilisez la bibliothèque UpSlide</a:t>
            </a:r>
          </a:p>
        </p:txBody>
      </p:sp>
      <p:sp>
        <p:nvSpPr>
          <p:cNvPr id="9" name="Slide Number Placeholder 8">
            <a:extLst>
              <a:ext uri="{FF2B5EF4-FFF2-40B4-BE49-F238E27FC236}">
                <a16:creationId xmlns:a16="http://schemas.microsoft.com/office/drawing/2014/main" id="{6E66FFEF-6932-9ED0-B6EA-C4A43FD153D5}"/>
              </a:ext>
            </a:extLst>
          </p:cNvPr>
          <p:cNvSpPr>
            <a:spLocks noGrp="1"/>
          </p:cNvSpPr>
          <p:nvPr>
            <p:ph type="sldNum" sz="quarter" idx="16"/>
          </p:nvPr>
        </p:nvSpPr>
        <p:spPr/>
        <p:txBody>
          <a:bodyPr/>
          <a:lstStyle/>
          <a:p>
            <a:pPr algn="r"/>
            <a:fld id="{29D35205-77AB-4A43-8A4A-029C4E7436A1}" type="slidenum">
              <a:rPr lang="fr-FR" noProof="0" smtClean="0"/>
              <a:pPr algn="r"/>
              <a:t>‹N°›</a:t>
            </a:fld>
            <a:endParaRPr lang="fr-FR" noProof="0"/>
          </a:p>
        </p:txBody>
      </p:sp>
      <p:sp>
        <p:nvSpPr>
          <p:cNvPr id="5" name="Espace réservé du pied de page 4">
            <a:extLst>
              <a:ext uri="{FF2B5EF4-FFF2-40B4-BE49-F238E27FC236}">
                <a16:creationId xmlns:a16="http://schemas.microsoft.com/office/drawing/2014/main" id="{10D9C68C-9C84-29F9-D038-952E98208E91}"/>
              </a:ext>
            </a:extLst>
          </p:cNvPr>
          <p:cNvSpPr>
            <a:spLocks noGrp="1"/>
          </p:cNvSpPr>
          <p:nvPr>
            <p:ph type="ftr" sz="quarter" idx="17"/>
          </p:nvPr>
        </p:nvSpPr>
        <p:spPr>
          <a:xfrm>
            <a:off x="0" y="0"/>
            <a:ext cx="0" cy="0"/>
          </a:xfrm>
          <a:noFill/>
          <a:ln>
            <a:noFill/>
          </a:ln>
        </p:spPr>
        <p:txBody>
          <a:bodyPr/>
          <a:lstStyle>
            <a:lvl1pPr>
              <a:defRPr sz="100">
                <a:ln>
                  <a:noFill/>
                </a:ln>
                <a:noFill/>
              </a:defRPr>
            </a:lvl1pPr>
          </a:lstStyle>
          <a:p>
            <a:endParaRPr lang="fr-FR"/>
          </a:p>
        </p:txBody>
      </p:sp>
      <p:sp>
        <p:nvSpPr>
          <p:cNvPr id="6" name="UpSlide Options" descr="{&#10;  &quot;NoBreadcrumb&quot;: true,&#10;  &quot;NoBreadcrumbNorReminder&quot;: true,&#10;  &quot;MinimumUpSlideVersion&quot;: &quot;0.0.0.0&quot;&#10;}" hidden="1">
            <a:extLst>
              <a:ext uri="{FF2B5EF4-FFF2-40B4-BE49-F238E27FC236}">
                <a16:creationId xmlns:a16="http://schemas.microsoft.com/office/drawing/2014/main" id="{5DAD29CD-D776-72F0-D45D-FC5D51FA1A03}"/>
              </a:ext>
            </a:extLst>
          </p:cNvPr>
          <p:cNvSpPr/>
          <p:nvPr userDrawn="1"/>
        </p:nvSpPr>
        <p:spPr>
          <a:xfrm>
            <a:off x="12192000" y="6858000"/>
            <a:ext cx="0" cy="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2760764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LASSIQ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Rectangle 9">
            <a:extLst>
              <a:ext uri="{FF2B5EF4-FFF2-40B4-BE49-F238E27FC236}">
                <a16:creationId xmlns:a16="http://schemas.microsoft.com/office/drawing/2014/main" id="{FFF3B1FB-FAC1-35E2-E887-A3116805151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3" name="Graphique 12">
            <a:extLst>
              <a:ext uri="{FF2B5EF4-FFF2-40B4-BE49-F238E27FC236}">
                <a16:creationId xmlns:a16="http://schemas.microsoft.com/office/drawing/2014/main" id="{2FBFB1F6-B690-9D72-E012-F6EF79DED6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4" name="Title 9">
            <a:extLst>
              <a:ext uri="{FF2B5EF4-FFF2-40B4-BE49-F238E27FC236}">
                <a16:creationId xmlns:a16="http://schemas.microsoft.com/office/drawing/2014/main" id="{986BAB4F-9DFF-E251-3955-DA8AE4807543}"/>
              </a:ext>
            </a:extLst>
          </p:cNvPr>
          <p:cNvSpPr>
            <a:spLocks noGrp="1"/>
          </p:cNvSpPr>
          <p:nvPr>
            <p:ph type="title" hasCustomPrompt="1"/>
          </p:nvPr>
        </p:nvSpPr>
        <p:spPr>
          <a:xfrm>
            <a:off x="358774" y="690990"/>
            <a:ext cx="11472864"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6" name="ZoneTexte 15">
            <a:extLst>
              <a:ext uri="{FF2B5EF4-FFF2-40B4-BE49-F238E27FC236}">
                <a16:creationId xmlns:a16="http://schemas.microsoft.com/office/drawing/2014/main" id="{E0ABAFA3-C36B-A9CD-49BE-B00E82CB09BE}"/>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DF0383C8-E19C-1D88-B52F-4BE2FBB32231}"/>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6" name="Espace réservé du texte 5">
            <a:extLst>
              <a:ext uri="{FF2B5EF4-FFF2-40B4-BE49-F238E27FC236}">
                <a16:creationId xmlns:a16="http://schemas.microsoft.com/office/drawing/2014/main" id="{940442AF-BC47-2B5B-2552-9CE5E327CD9C}"/>
              </a:ext>
            </a:extLst>
          </p:cNvPr>
          <p:cNvSpPr>
            <a:spLocks noGrp="1"/>
          </p:cNvSpPr>
          <p:nvPr>
            <p:ph type="body" sz="quarter" idx="16"/>
          </p:nvPr>
        </p:nvSpPr>
        <p:spPr>
          <a:xfrm>
            <a:off x="368298" y="1277938"/>
            <a:ext cx="11463339" cy="134938"/>
          </a:xfrm>
        </p:spPr>
        <p:txBody>
          <a:bodyPr/>
          <a:lstStyle>
            <a:lvl1pPr>
              <a:defRPr sz="1000" cap="all" spc="300" baseline="0">
                <a:solidFill>
                  <a:srgbClr val="F37A6E"/>
                </a:solidFill>
                <a:latin typeface="Prompt SemiBold" panose="00000700000000000000" pitchFamily="2" charset="-34"/>
              </a:defRPr>
            </a:lvl1pPr>
          </a:lstStyle>
          <a:p>
            <a:pPr lvl="0"/>
            <a:r>
              <a:rPr lang="fr-FR"/>
              <a:t>Cliquez pour modifier les styles du texte du masque</a:t>
            </a:r>
          </a:p>
        </p:txBody>
      </p:sp>
      <p:sp>
        <p:nvSpPr>
          <p:cNvPr id="9" name="Text Placeholder 11">
            <a:extLst>
              <a:ext uri="{FF2B5EF4-FFF2-40B4-BE49-F238E27FC236}">
                <a16:creationId xmlns:a16="http://schemas.microsoft.com/office/drawing/2014/main" id="{9E2A771E-3917-30A6-3F56-1AE5CDC99763}"/>
              </a:ext>
            </a:extLst>
          </p:cNvPr>
          <p:cNvSpPr>
            <a:spLocks noGrp="1"/>
          </p:cNvSpPr>
          <p:nvPr>
            <p:ph type="body" sz="quarter" idx="14"/>
          </p:nvPr>
        </p:nvSpPr>
        <p:spPr>
          <a:xfrm>
            <a:off x="368300" y="1550820"/>
            <a:ext cx="11463338" cy="4583228"/>
          </a:xfrm>
        </p:spPr>
        <p:txBody>
          <a:bodyPr/>
          <a:lstStyle>
            <a:lvl4pPr>
              <a:defRPr lang="en-GB" sz="1000" i="1" kern="1200" cap="none" spc="0" baseline="0" dirty="0">
                <a:solidFill>
                  <a:schemeClr val="tx2">
                    <a:lumMod val="50000"/>
                  </a:schemeClr>
                </a:solidFill>
                <a:latin typeface="+mn-lt"/>
                <a:ea typeface="+mn-ea"/>
                <a:cs typeface="Prompt SemiBold" panose="00000700000000000000" pitchFamily="2" charset="-34"/>
              </a:defRPr>
            </a:lvl4pPr>
            <a:lvl5pPr>
              <a:defRPr>
                <a:solidFill>
                  <a:srgbClr val="00323E"/>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FR"/>
          </a:p>
        </p:txBody>
      </p:sp>
    </p:spTree>
    <p:extLst>
      <p:ext uri="{BB962C8B-B14F-4D97-AF65-F5344CB8AC3E}">
        <p14:creationId xmlns:p14="http://schemas.microsoft.com/office/powerpoint/2010/main" val="247776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2 GRAPHIQUES">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B1E2C3EF-FB35-4EFB-533F-07F0549705D4}"/>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525E47A-901B-2FA4-B949-0F320CBAD2A9}"/>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Title 9">
            <a:extLst>
              <a:ext uri="{FF2B5EF4-FFF2-40B4-BE49-F238E27FC236}">
                <a16:creationId xmlns:a16="http://schemas.microsoft.com/office/drawing/2014/main" id="{7E6F381C-81EB-02A1-B7D4-BCC62E70513D}"/>
              </a:ext>
            </a:extLst>
          </p:cNvPr>
          <p:cNvSpPr>
            <a:spLocks noGrp="1"/>
          </p:cNvSpPr>
          <p:nvPr>
            <p:ph type="title" hasCustomPrompt="1"/>
          </p:nvPr>
        </p:nvSpPr>
        <p:spPr>
          <a:xfrm>
            <a:off x="358772" y="690990"/>
            <a:ext cx="11473200"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dirty="0"/>
              <a:t>CLICK TO EDIT MASTER TITLE STYLE</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8" y="342568"/>
            <a:ext cx="11473200"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17" name="ZoneTexte 16">
            <a:extLst>
              <a:ext uri="{FF2B5EF4-FFF2-40B4-BE49-F238E27FC236}">
                <a16:creationId xmlns:a16="http://schemas.microsoft.com/office/drawing/2014/main" id="{071BE5B9-0F4D-5110-A8FA-7547EB7A28C3}"/>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6" name="Espace réservé du texte 5">
            <a:extLst>
              <a:ext uri="{FF2B5EF4-FFF2-40B4-BE49-F238E27FC236}">
                <a16:creationId xmlns:a16="http://schemas.microsoft.com/office/drawing/2014/main" id="{E4D0C6E2-CBE3-0F32-2E32-391FA9CCA293}"/>
              </a:ext>
            </a:extLst>
          </p:cNvPr>
          <p:cNvSpPr>
            <a:spLocks noGrp="1"/>
          </p:cNvSpPr>
          <p:nvPr>
            <p:ph type="body" sz="quarter" idx="19" hasCustomPrompt="1"/>
          </p:nvPr>
        </p:nvSpPr>
        <p:spPr>
          <a:xfrm>
            <a:off x="358771" y="5710583"/>
            <a:ext cx="11472863" cy="332078"/>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pic>
        <p:nvPicPr>
          <p:cNvPr id="20" name="Image 19">
            <a:extLst>
              <a:ext uri="{FF2B5EF4-FFF2-40B4-BE49-F238E27FC236}">
                <a16:creationId xmlns:a16="http://schemas.microsoft.com/office/drawing/2014/main" id="{B711C3C8-87E2-403C-A7CA-5D05E03A226A}"/>
              </a:ext>
            </a:extLst>
          </p:cNvPr>
          <p:cNvPicPr>
            <a:picLocks noChangeAspect="1"/>
          </p:cNvPicPr>
          <p:nvPr userDrawn="1"/>
        </p:nvPicPr>
        <p:blipFill>
          <a:blip r:embed="rId2"/>
          <a:stretch>
            <a:fillRect/>
          </a:stretch>
        </p:blipFill>
        <p:spPr>
          <a:xfrm>
            <a:off x="246059" y="6227826"/>
            <a:ext cx="1637706" cy="578254"/>
          </a:xfrm>
          <a:prstGeom prst="rect">
            <a:avLst/>
          </a:prstGeom>
        </p:spPr>
      </p:pic>
      <p:sp>
        <p:nvSpPr>
          <p:cNvPr id="9" name="Rectangle 8">
            <a:extLst>
              <a:ext uri="{FF2B5EF4-FFF2-40B4-BE49-F238E27FC236}">
                <a16:creationId xmlns:a16="http://schemas.microsoft.com/office/drawing/2014/main" id="{5A95EF18-4BB0-395D-9672-38CCF617449D}"/>
              </a:ext>
            </a:extLst>
          </p:cNvPr>
          <p:cNvSpPr/>
          <p:nvPr userDrawn="1"/>
        </p:nvSpPr>
        <p:spPr>
          <a:xfrm>
            <a:off x="4908234" y="3588299"/>
            <a:ext cx="5400000" cy="3138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4492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LASSIQ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Rectangle 9">
            <a:extLst>
              <a:ext uri="{FF2B5EF4-FFF2-40B4-BE49-F238E27FC236}">
                <a16:creationId xmlns:a16="http://schemas.microsoft.com/office/drawing/2014/main" id="{FFF3B1FB-FAC1-35E2-E887-A3116805151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3" name="Graphique 12">
            <a:extLst>
              <a:ext uri="{FF2B5EF4-FFF2-40B4-BE49-F238E27FC236}">
                <a16:creationId xmlns:a16="http://schemas.microsoft.com/office/drawing/2014/main" id="{2FBFB1F6-B690-9D72-E012-F6EF79DED6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4" name="Title 9">
            <a:extLst>
              <a:ext uri="{FF2B5EF4-FFF2-40B4-BE49-F238E27FC236}">
                <a16:creationId xmlns:a16="http://schemas.microsoft.com/office/drawing/2014/main" id="{986BAB4F-9DFF-E251-3955-DA8AE4807543}"/>
              </a:ext>
            </a:extLst>
          </p:cNvPr>
          <p:cNvSpPr>
            <a:spLocks noGrp="1"/>
          </p:cNvSpPr>
          <p:nvPr>
            <p:ph type="title" hasCustomPrompt="1"/>
          </p:nvPr>
        </p:nvSpPr>
        <p:spPr>
          <a:xfrm>
            <a:off x="358774" y="690990"/>
            <a:ext cx="11472864"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6" name="ZoneTexte 15">
            <a:extLst>
              <a:ext uri="{FF2B5EF4-FFF2-40B4-BE49-F238E27FC236}">
                <a16:creationId xmlns:a16="http://schemas.microsoft.com/office/drawing/2014/main" id="{E0ABAFA3-C36B-A9CD-49BE-B00E82CB09BE}"/>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DF0383C8-E19C-1D88-B52F-4BE2FBB32231}"/>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6" name="Espace réservé du texte 5">
            <a:extLst>
              <a:ext uri="{FF2B5EF4-FFF2-40B4-BE49-F238E27FC236}">
                <a16:creationId xmlns:a16="http://schemas.microsoft.com/office/drawing/2014/main" id="{940442AF-BC47-2B5B-2552-9CE5E327CD9C}"/>
              </a:ext>
            </a:extLst>
          </p:cNvPr>
          <p:cNvSpPr>
            <a:spLocks noGrp="1"/>
          </p:cNvSpPr>
          <p:nvPr>
            <p:ph type="body" sz="quarter" idx="16"/>
          </p:nvPr>
        </p:nvSpPr>
        <p:spPr>
          <a:xfrm>
            <a:off x="368298" y="1277938"/>
            <a:ext cx="11463339" cy="134938"/>
          </a:xfrm>
        </p:spPr>
        <p:txBody>
          <a:bodyPr/>
          <a:lstStyle>
            <a:lvl1pPr>
              <a:defRPr sz="1000" cap="all" spc="300" baseline="0">
                <a:solidFill>
                  <a:srgbClr val="F37A6E"/>
                </a:solidFill>
                <a:latin typeface="Prompt SemiBold" panose="00000700000000000000" pitchFamily="2" charset="-34"/>
              </a:defRPr>
            </a:lvl1pPr>
          </a:lstStyle>
          <a:p>
            <a:pPr lvl="0"/>
            <a:r>
              <a:rPr lang="fr-FR"/>
              <a:t>Cliquez pour modifier les styles du texte du masque</a:t>
            </a:r>
          </a:p>
        </p:txBody>
      </p:sp>
      <p:sp>
        <p:nvSpPr>
          <p:cNvPr id="3" name="Text Placeholder 12">
            <a:extLst>
              <a:ext uri="{FF2B5EF4-FFF2-40B4-BE49-F238E27FC236}">
                <a16:creationId xmlns:a16="http://schemas.microsoft.com/office/drawing/2014/main" id="{F93C8855-CF1C-CFF7-B7B5-3A8B0F67E5B3}"/>
              </a:ext>
            </a:extLst>
          </p:cNvPr>
          <p:cNvSpPr>
            <a:spLocks noGrp="1"/>
          </p:cNvSpPr>
          <p:nvPr>
            <p:ph type="body" sz="quarter" idx="18" hasCustomPrompt="1"/>
          </p:nvPr>
        </p:nvSpPr>
        <p:spPr>
          <a:xfrm>
            <a:off x="366709" y="6067847"/>
            <a:ext cx="11473200"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Tree>
    <p:extLst>
      <p:ext uri="{BB962C8B-B14F-4D97-AF65-F5344CB8AC3E}">
        <p14:creationId xmlns:p14="http://schemas.microsoft.com/office/powerpoint/2010/main" val="293001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able of content Storage Layout">
    <p:spTree>
      <p:nvGrpSpPr>
        <p:cNvPr id="1" name=""/>
        <p:cNvGrpSpPr/>
        <p:nvPr/>
      </p:nvGrpSpPr>
      <p:grpSpPr>
        <a:xfrm>
          <a:off x="0" y="0"/>
          <a:ext cx="0" cy="0"/>
          <a:chOff x="0" y="0"/>
          <a:chExt cx="0" cy="0"/>
        </a:xfrm>
      </p:grpSpPr>
      <p:pic>
        <p:nvPicPr>
          <p:cNvPr id="2" name="Graphique 7">
            <a:extLst>
              <a:ext uri="{FF2B5EF4-FFF2-40B4-BE49-F238E27FC236}">
                <a16:creationId xmlns:a16="http://schemas.microsoft.com/office/drawing/2014/main" id="{D7C07AF1-8FEC-B41E-A9AA-4967CB82C1A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82990" y="6371756"/>
            <a:ext cx="1414853" cy="312758"/>
          </a:xfrm>
          <a:prstGeom prst="rect">
            <a:avLst/>
          </a:prstGeom>
        </p:spPr>
      </p:pic>
      <p:sp>
        <p:nvSpPr>
          <p:cNvPr id="3" name="Rectangle 2">
            <a:extLst>
              <a:ext uri="{FF2B5EF4-FFF2-40B4-BE49-F238E27FC236}">
                <a16:creationId xmlns:a16="http://schemas.microsoft.com/office/drawing/2014/main" id="{5C96A72A-6F3F-CF13-8115-99C1E93900C3}"/>
              </a:ext>
            </a:extLst>
          </p:cNvPr>
          <p:cNvSpPr/>
          <p:nvPr userDrawn="1"/>
        </p:nvSpPr>
        <p:spPr>
          <a:xfrm>
            <a:off x="4637874" y="-1588"/>
            <a:ext cx="1390951" cy="6181725"/>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4" name="Rectangle 3">
            <a:extLst>
              <a:ext uri="{FF2B5EF4-FFF2-40B4-BE49-F238E27FC236}">
                <a16:creationId xmlns:a16="http://schemas.microsoft.com/office/drawing/2014/main" id="{B2D6C6F9-0312-D44B-4C9D-1F8E923F08AB}"/>
              </a:ext>
            </a:extLst>
          </p:cNvPr>
          <p:cNvSpPr>
            <a:spLocks/>
          </p:cNvSpPr>
          <p:nvPr userDrawn="1"/>
        </p:nvSpPr>
        <p:spPr>
          <a:xfrm>
            <a:off x="0" y="-1588"/>
            <a:ext cx="4637874" cy="6181725"/>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2" name="Plot Area">
            <a:extLst>
              <a:ext uri="{FF2B5EF4-FFF2-40B4-BE49-F238E27FC236}">
                <a16:creationId xmlns:a16="http://schemas.microsoft.com/office/drawing/2014/main" id="{C18C3AB4-6007-2CA9-C3A2-CAC0E501CB8D}"/>
              </a:ext>
            </a:extLst>
          </p:cNvPr>
          <p:cNvSpPr>
            <a:spLocks/>
          </p:cNvSpPr>
          <p:nvPr userDrawn="1">
            <p:custDataLst>
              <p:tags r:id="rId1"/>
            </p:custDataLst>
          </p:nvPr>
        </p:nvSpPr>
        <p:spPr>
          <a:xfrm>
            <a:off x="6340410" y="937176"/>
            <a:ext cx="5495990" cy="5242961"/>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089" cap="none" baseline="0">
                <a:solidFill>
                  <a:srgbClr val="000000"/>
                </a:solidFill>
                <a:latin typeface="Arial" panose="020B0604020202020204" pitchFamily="34" charset="0"/>
                <a:cs typeface="Arial" panose="020B0604020202020204" pitchFamily="34" charset="0"/>
              </a:rPr>
              <a:t>Workspace (DO NOT DELETE): this shape delimits the vertical space where UpSlide will draw the Agenda.</a:t>
            </a:r>
            <a:endParaRPr lang="en-GB" sz="1089" cap="none" baseline="0">
              <a:solidFill>
                <a:srgbClr val="000000"/>
              </a:solidFill>
              <a:latin typeface="Arial" panose="020B0604020202020204" pitchFamily="34" charset="0"/>
              <a:cs typeface="Arial" panose="020B0604020202020204" pitchFamily="34" charset="0"/>
            </a:endParaRPr>
          </a:p>
        </p:txBody>
      </p:sp>
      <p:sp>
        <p:nvSpPr>
          <p:cNvPr id="13" name="Slide Page Box">
            <a:extLst>
              <a:ext uri="{FF2B5EF4-FFF2-40B4-BE49-F238E27FC236}">
                <a16:creationId xmlns:a16="http://schemas.microsoft.com/office/drawing/2014/main" id="{2189CC54-EBF3-5377-F346-DE70FE082A2E}"/>
              </a:ext>
            </a:extLst>
          </p:cNvPr>
          <p:cNvSpPr txBox="1">
            <a:spLocks/>
          </p:cNvSpPr>
          <p:nvPr userDrawn="1">
            <p:custDataLst>
              <p:tags r:id="rId2"/>
            </p:custDataLst>
          </p:nvPr>
        </p:nvSpPr>
        <p:spPr>
          <a:xfrm>
            <a:off x="11541124" y="1983042"/>
            <a:ext cx="295275" cy="130634"/>
          </a:xfrm>
          <a:prstGeom prst="rect">
            <a:avLst/>
          </a:prstGeom>
          <a:noFill/>
          <a:ln>
            <a:noFill/>
          </a:ln>
        </p:spPr>
        <p:txBody>
          <a:bodyPr wrap="square" lIns="0" tIns="0" rIns="0" bIns="0" rtlCol="0" anchor="t" anchorCtr="0">
            <a:noAutofit/>
          </a:bodyPr>
          <a:lstStyle/>
          <a:p>
            <a:pPr algn="r"/>
            <a:r>
              <a:rPr lang="en-US" sz="1000" b="0" i="1">
                <a:solidFill>
                  <a:srgbClr val="1481A3"/>
                </a:solidFill>
                <a:latin typeface="+mn-lt"/>
                <a:cs typeface="Arial" panose="020B0604020202020204" pitchFamily="34" charset="0"/>
              </a:rPr>
              <a:t>1</a:t>
            </a:r>
            <a:endParaRPr lang="en-GB" sz="1000" b="0" i="1">
              <a:solidFill>
                <a:srgbClr val="1481A3"/>
              </a:solidFill>
              <a:latin typeface="+mn-lt"/>
              <a:cs typeface="Arial" panose="020B0604020202020204" pitchFamily="34" charset="0"/>
            </a:endParaRPr>
          </a:p>
        </p:txBody>
      </p:sp>
      <p:sp>
        <p:nvSpPr>
          <p:cNvPr id="14" name="Slide Title Box">
            <a:hlinkClick r:id="" action="ppaction://noaction"/>
            <a:extLst>
              <a:ext uri="{FF2B5EF4-FFF2-40B4-BE49-F238E27FC236}">
                <a16:creationId xmlns:a16="http://schemas.microsoft.com/office/drawing/2014/main" id="{D061AE0E-BE47-DB70-14B5-BCCB2253964E}"/>
              </a:ext>
            </a:extLst>
          </p:cNvPr>
          <p:cNvSpPr txBox="1">
            <a:spLocks/>
          </p:cNvSpPr>
          <p:nvPr userDrawn="1">
            <p:custDataLst>
              <p:tags r:id="rId3"/>
            </p:custDataLst>
          </p:nvPr>
        </p:nvSpPr>
        <p:spPr>
          <a:xfrm>
            <a:off x="6626225" y="1983042"/>
            <a:ext cx="3222523" cy="130634"/>
          </a:xfrm>
          <a:prstGeom prst="rect">
            <a:avLst/>
          </a:prstGeom>
          <a:noFill/>
        </p:spPr>
        <p:txBody>
          <a:bodyPr vert="horz" wrap="square" lIns="0" tIns="0" rIns="0" bIns="0" rtlCol="0" anchor="t">
            <a:noAutofit/>
          </a:bodyPr>
          <a:lstStyle/>
          <a:p>
            <a:r>
              <a:rPr lang="en-US" sz="1000" b="0" i="1">
                <a:solidFill>
                  <a:srgbClr val="1481A3"/>
                </a:solidFill>
                <a:latin typeface="+mn-lt"/>
                <a:cs typeface="Arial" panose="020B0604020202020204" pitchFamily="34" charset="0"/>
              </a:rPr>
              <a:t>Slide Title (DO NOT DELETE)</a:t>
            </a:r>
            <a:endParaRPr lang="fr-FR" sz="1000" b="0" i="1">
              <a:solidFill>
                <a:srgbClr val="1481A3"/>
              </a:solidFill>
              <a:latin typeface="+mn-lt"/>
              <a:cs typeface="Arial" panose="020B0604020202020204" pitchFamily="34" charset="0"/>
            </a:endParaRPr>
          </a:p>
        </p:txBody>
      </p:sp>
      <p:sp>
        <p:nvSpPr>
          <p:cNvPr id="15" name="Subsection Title Box">
            <a:hlinkClick r:id="" action="ppaction://noaction"/>
            <a:extLst>
              <a:ext uri="{FF2B5EF4-FFF2-40B4-BE49-F238E27FC236}">
                <a16:creationId xmlns:a16="http://schemas.microsoft.com/office/drawing/2014/main" id="{3D643F49-C67D-2791-12C2-59D3DEB08FEE}"/>
              </a:ext>
            </a:extLst>
          </p:cNvPr>
          <p:cNvSpPr txBox="1">
            <a:spLocks/>
          </p:cNvSpPr>
          <p:nvPr userDrawn="1">
            <p:custDataLst>
              <p:tags r:id="rId4"/>
            </p:custDataLst>
          </p:nvPr>
        </p:nvSpPr>
        <p:spPr>
          <a:xfrm>
            <a:off x="6626225" y="1792408"/>
            <a:ext cx="3076575" cy="163293"/>
          </a:xfrm>
          <a:prstGeom prst="rect">
            <a:avLst/>
          </a:prstGeom>
          <a:noFill/>
        </p:spPr>
        <p:txBody>
          <a:bodyPr vert="horz" wrap="square" lIns="0" tIns="0" rIns="0" bIns="0" rtlCol="0" anchor="t" anchorCtr="0">
            <a:noAutofit/>
          </a:bodyPr>
          <a:lstStyle/>
          <a:p>
            <a:r>
              <a:rPr lang="en-US" sz="1200" b="0">
                <a:solidFill>
                  <a:srgbClr val="1481A3"/>
                </a:solidFill>
                <a:latin typeface="+mn-lt"/>
                <a:cs typeface="Arial" panose="020B0604020202020204" pitchFamily="34" charset="0"/>
              </a:rPr>
              <a:t>Subsection Title (DO NOT DELETE)</a:t>
            </a:r>
            <a:endParaRPr lang="fr-FR" sz="1200" b="0">
              <a:solidFill>
                <a:srgbClr val="1481A3"/>
              </a:solidFill>
              <a:latin typeface="+mn-lt"/>
              <a:cs typeface="Arial" panose="020B0604020202020204" pitchFamily="34" charset="0"/>
            </a:endParaRPr>
          </a:p>
        </p:txBody>
      </p:sp>
      <p:sp>
        <p:nvSpPr>
          <p:cNvPr id="16" name="Subsection Page Box">
            <a:hlinkClick r:id="" action="ppaction://noaction"/>
            <a:extLst>
              <a:ext uri="{FF2B5EF4-FFF2-40B4-BE49-F238E27FC236}">
                <a16:creationId xmlns:a16="http://schemas.microsoft.com/office/drawing/2014/main" id="{9A1C3469-058D-3A70-0895-8EF80D7375B3}"/>
              </a:ext>
            </a:extLst>
          </p:cNvPr>
          <p:cNvSpPr txBox="1">
            <a:spLocks/>
          </p:cNvSpPr>
          <p:nvPr userDrawn="1">
            <p:custDataLst>
              <p:tags r:id="rId5"/>
            </p:custDataLst>
          </p:nvPr>
        </p:nvSpPr>
        <p:spPr>
          <a:xfrm>
            <a:off x="11541124" y="1792408"/>
            <a:ext cx="295275" cy="163293"/>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t" anchorCtr="0">
            <a:noAutofit/>
          </a:bodyPr>
          <a:lstStyle/>
          <a:p>
            <a:pPr algn="r"/>
            <a:r>
              <a:rPr lang="fr-FR" sz="1200" b="0">
                <a:solidFill>
                  <a:srgbClr val="1481A3"/>
                </a:solidFill>
                <a:latin typeface="+mn-lt"/>
                <a:cs typeface="Arial" panose="020B0604020202020204" pitchFamily="34" charset="0"/>
              </a:rPr>
              <a:t>6</a:t>
            </a:r>
          </a:p>
        </p:txBody>
      </p:sp>
      <p:sp>
        <p:nvSpPr>
          <p:cNvPr id="17" name="Subsection Index Box">
            <a:hlinkClick r:id="" action="ppaction://noaction"/>
            <a:extLst>
              <a:ext uri="{FF2B5EF4-FFF2-40B4-BE49-F238E27FC236}">
                <a16:creationId xmlns:a16="http://schemas.microsoft.com/office/drawing/2014/main" id="{34E76F7E-E474-E563-52E2-BC1993A3804C}"/>
              </a:ext>
            </a:extLst>
          </p:cNvPr>
          <p:cNvSpPr txBox="1">
            <a:spLocks/>
          </p:cNvSpPr>
          <p:nvPr userDrawn="1">
            <p:custDataLst>
              <p:tags r:id="rId6"/>
            </p:custDataLst>
          </p:nvPr>
        </p:nvSpPr>
        <p:spPr bwMode="auto">
          <a:xfrm>
            <a:off x="6340410" y="1792408"/>
            <a:ext cx="239767" cy="163293"/>
          </a:xfrm>
          <a:prstGeom prst="roundRect">
            <a:avLst>
              <a:gd name="adj" fmla="val 6411"/>
            </a:avLst>
          </a:prstGeom>
          <a:noFill/>
          <a:effectLst/>
        </p:spPr>
        <p:txBody>
          <a:bodyPr vert="horz" wrap="none" lIns="0" tIns="0" rIns="0" bIns="0" numCol="1" rtlCol="0" anchor="t" anchorCtr="0" compatLnSpc="1">
            <a:prstTxWarp prst="textNoShape">
              <a:avLst/>
            </a:prstTxWarp>
            <a:noAutofit/>
          </a:bodyPr>
          <a:lstStyle/>
          <a:p>
            <a:pPr algn="l" rtl="0" fontAlgn="base">
              <a:spcBef>
                <a:spcPct val="20000"/>
              </a:spcBef>
              <a:spcAft>
                <a:spcPct val="0"/>
              </a:spcAft>
              <a:buClr>
                <a:srgbClr val="376092"/>
              </a:buClr>
              <a:buSzPct val="60000"/>
              <a:buFont typeface="Garamond" pitchFamily="18" charset="0"/>
            </a:pPr>
            <a:r>
              <a:rPr lang="fr-FR" sz="1200" b="0" i="0" kern="1200" cap="none" baseline="0">
                <a:solidFill>
                  <a:srgbClr val="1481A3"/>
                </a:solidFill>
                <a:effectLst/>
                <a:latin typeface="+mn-lt"/>
                <a:ea typeface="+mj-ea"/>
                <a:cs typeface="Arial" panose="020B0604020202020204" pitchFamily="34" charset="0"/>
              </a:rPr>
              <a:t>1.1</a:t>
            </a:r>
          </a:p>
        </p:txBody>
      </p:sp>
      <p:sp>
        <p:nvSpPr>
          <p:cNvPr id="18" name="Section Page Box">
            <a:extLst>
              <a:ext uri="{FF2B5EF4-FFF2-40B4-BE49-F238E27FC236}">
                <a16:creationId xmlns:a16="http://schemas.microsoft.com/office/drawing/2014/main" id="{88E4C9AD-A271-5242-6BCA-FB5CFD8F6AA9}"/>
              </a:ext>
            </a:extLst>
          </p:cNvPr>
          <p:cNvSpPr txBox="1">
            <a:spLocks/>
          </p:cNvSpPr>
          <p:nvPr userDrawn="1">
            <p:custDataLst>
              <p:tags r:id="rId7"/>
            </p:custDataLst>
          </p:nvPr>
        </p:nvSpPr>
        <p:spPr>
          <a:xfrm>
            <a:off x="6832852" y="937174"/>
            <a:ext cx="5003548" cy="688425"/>
          </a:xfrm>
          <a:prstGeom prst="rect">
            <a:avLst/>
          </a:prstGeom>
          <a:noFill/>
        </p:spPr>
        <p:txBody>
          <a:bodyPr wrap="square" lIns="0" tIns="216000" rIns="0" bIns="0" rtlCol="0" anchor="t" anchorCtr="0">
            <a:noAutofit/>
          </a:bodyPr>
          <a:lstStyle/>
          <a:p>
            <a:pPr algn="l"/>
            <a:r>
              <a:rPr lang="en-US" sz="800" b="0" cap="none" spc="0" baseline="0">
                <a:solidFill>
                  <a:srgbClr val="00323E"/>
                </a:solidFill>
                <a:latin typeface="+mn-lt"/>
                <a:cs typeface="Arial" panose="020B0604020202020204" pitchFamily="34" charset="0"/>
              </a:rPr>
              <a:t> Page 2</a:t>
            </a:r>
            <a:endParaRPr lang="en-GB" sz="800" b="0" cap="none" spc="0" baseline="0">
              <a:solidFill>
                <a:srgbClr val="00323E"/>
              </a:solidFill>
              <a:latin typeface="+mn-lt"/>
              <a:cs typeface="Arial" panose="020B0604020202020204" pitchFamily="34" charset="0"/>
            </a:endParaRPr>
          </a:p>
        </p:txBody>
      </p:sp>
      <p:sp>
        <p:nvSpPr>
          <p:cNvPr id="19" name="Section Title Box">
            <a:extLst>
              <a:ext uri="{FF2B5EF4-FFF2-40B4-BE49-F238E27FC236}">
                <a16:creationId xmlns:a16="http://schemas.microsoft.com/office/drawing/2014/main" id="{F0CDBF4D-739D-04C7-7722-4075172D42AE}"/>
              </a:ext>
            </a:extLst>
          </p:cNvPr>
          <p:cNvSpPr txBox="1">
            <a:spLocks/>
          </p:cNvSpPr>
          <p:nvPr userDrawn="1">
            <p:custDataLst>
              <p:tags r:id="rId8"/>
            </p:custDataLst>
          </p:nvPr>
        </p:nvSpPr>
        <p:spPr>
          <a:xfrm>
            <a:off x="6340410" y="937174"/>
            <a:ext cx="5495990" cy="688425"/>
          </a:xfrm>
          <a:prstGeom prst="rect">
            <a:avLst/>
          </a:prstGeom>
          <a:blipFill dpi="0"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a:blipFill>
          <a:ln>
            <a:noFill/>
          </a:ln>
        </p:spPr>
        <p:txBody>
          <a:bodyPr wrap="square" lIns="489600" tIns="0" rIns="0" bIns="468000" rtlCol="0" anchor="b" anchorCtr="0">
            <a:noAutofit/>
          </a:bodyPr>
          <a:lstStyle/>
          <a:p>
            <a:r>
              <a:rPr lang="en-US" sz="1200" b="0" cap="all" spc="200" baseline="0">
                <a:solidFill>
                  <a:srgbClr val="006881"/>
                </a:solidFill>
                <a:latin typeface="+mj-lt"/>
                <a:cs typeface="Arial" panose="020B0604020202020204" pitchFamily="34" charset="0"/>
              </a:rPr>
              <a:t>Section Title (DO NOT DELETE)</a:t>
            </a:r>
            <a:endParaRPr lang="en-GB" sz="1200" b="0" cap="all" spc="200" baseline="0">
              <a:solidFill>
                <a:srgbClr val="006881"/>
              </a:solidFill>
              <a:latin typeface="+mj-lt"/>
              <a:cs typeface="Arial" panose="020B0604020202020204" pitchFamily="34" charset="0"/>
            </a:endParaRPr>
          </a:p>
        </p:txBody>
      </p:sp>
      <p:sp>
        <p:nvSpPr>
          <p:cNvPr id="20" name="Section Index Box">
            <a:extLst>
              <a:ext uri="{FF2B5EF4-FFF2-40B4-BE49-F238E27FC236}">
                <a16:creationId xmlns:a16="http://schemas.microsoft.com/office/drawing/2014/main" id="{FD596C87-9FCC-5C16-3E81-99C19995D378}"/>
              </a:ext>
            </a:extLst>
          </p:cNvPr>
          <p:cNvSpPr txBox="1">
            <a:spLocks/>
          </p:cNvSpPr>
          <p:nvPr userDrawn="1">
            <p:custDataLst>
              <p:tags r:id="rId9"/>
            </p:custDataLst>
          </p:nvPr>
        </p:nvSpPr>
        <p:spPr>
          <a:xfrm>
            <a:off x="6340410" y="937175"/>
            <a:ext cx="428690" cy="398461"/>
          </a:xfrm>
          <a:prstGeom prst="rect">
            <a:avLst/>
          </a:prstGeom>
          <a:noFill/>
          <a:ln>
            <a:noFill/>
          </a:ln>
        </p:spPr>
        <p:txBody>
          <a:bodyPr wrap="none" lIns="0" tIns="0" rIns="0" bIns="720000" rtlCol="0" anchor="t" anchorCtr="0">
            <a:noAutofit/>
          </a:bodyPr>
          <a:lstStyle/>
          <a:p>
            <a:pPr algn="l"/>
            <a:r>
              <a:rPr lang="en-US" sz="3800" b="0" cap="all" spc="200" baseline="0">
                <a:ln w="15875">
                  <a:solidFill>
                    <a:srgbClr val="004C5E"/>
                  </a:solidFill>
                </a:ln>
                <a:noFill/>
                <a:effectLst/>
                <a:latin typeface="Prompt ExtraBold" panose="00000900000000000000" pitchFamily="2" charset="-34"/>
                <a:cs typeface="Prompt ExtraBold" panose="00000900000000000000" pitchFamily="2" charset="-34"/>
              </a:rPr>
              <a:t>1</a:t>
            </a:r>
            <a:endParaRPr lang="en-GB" sz="3800" b="0" cap="all" spc="200" baseline="0">
              <a:ln w="15875">
                <a:solidFill>
                  <a:srgbClr val="004C5E"/>
                </a:solidFill>
              </a:ln>
              <a:noFill/>
              <a:effectLst/>
              <a:latin typeface="Prompt ExtraBold" panose="00000900000000000000" pitchFamily="2" charset="-34"/>
              <a:cs typeface="Prompt ExtraBold" panose="00000900000000000000" pitchFamily="2" charset="-34"/>
            </a:endParaRPr>
          </a:p>
        </p:txBody>
      </p:sp>
      <p:sp>
        <p:nvSpPr>
          <p:cNvPr id="5" name="Rectangle 4">
            <a:extLst>
              <a:ext uri="{FF2B5EF4-FFF2-40B4-BE49-F238E27FC236}">
                <a16:creationId xmlns:a16="http://schemas.microsoft.com/office/drawing/2014/main" id="{B36F2987-A954-8363-86B4-9FC626FCB9CA}"/>
              </a:ext>
            </a:extLst>
          </p:cNvPr>
          <p:cNvSpPr/>
          <p:nvPr userDrawn="1">
            <p:custDataLst>
              <p:tags r:id="rId10"/>
            </p:custDataLst>
          </p:nvPr>
        </p:nvSpPr>
        <p:spPr>
          <a:xfrm>
            <a:off x="0" y="0"/>
            <a:ext cx="12192000"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337429135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Divider Storag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3795AB-80E4-AE25-31E3-A895871AC00E}"/>
              </a:ext>
            </a:extLst>
          </p:cNvPr>
          <p:cNvSpPr>
            <a:spLocks/>
          </p:cNvSpPr>
          <p:nvPr userDrawn="1"/>
        </p:nvSpPr>
        <p:spPr>
          <a:xfrm>
            <a:off x="0" y="-1588"/>
            <a:ext cx="4637874" cy="6181725"/>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pic>
        <p:nvPicPr>
          <p:cNvPr id="12" name="Graphique 7">
            <a:extLst>
              <a:ext uri="{FF2B5EF4-FFF2-40B4-BE49-F238E27FC236}">
                <a16:creationId xmlns:a16="http://schemas.microsoft.com/office/drawing/2014/main" id="{D242D6DD-F7BC-1075-F15B-D2B8C7678A8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82990" y="6371756"/>
            <a:ext cx="1414853" cy="312758"/>
          </a:xfrm>
          <a:prstGeom prst="rect">
            <a:avLst/>
          </a:prstGeom>
        </p:spPr>
      </p:pic>
      <p:sp>
        <p:nvSpPr>
          <p:cNvPr id="3" name="Plot Area">
            <a:extLst>
              <a:ext uri="{FF2B5EF4-FFF2-40B4-BE49-F238E27FC236}">
                <a16:creationId xmlns:a16="http://schemas.microsoft.com/office/drawing/2014/main" id="{0D04F8BD-7FC3-14B5-B333-1DB3F3D371AF}"/>
              </a:ext>
            </a:extLst>
          </p:cNvPr>
          <p:cNvSpPr>
            <a:spLocks/>
          </p:cNvSpPr>
          <p:nvPr userDrawn="1">
            <p:custDataLst>
              <p:tags r:id="rId1"/>
            </p:custDataLst>
          </p:nvPr>
        </p:nvSpPr>
        <p:spPr>
          <a:xfrm>
            <a:off x="5257800" y="2738596"/>
            <a:ext cx="6286499" cy="3465576"/>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089" cap="none" baseline="0">
                <a:solidFill>
                  <a:srgbClr val="000000"/>
                </a:solidFill>
                <a:latin typeface="Arial" panose="020B0604020202020204" pitchFamily="34" charset="0"/>
                <a:cs typeface="Arial" panose="020B0604020202020204" pitchFamily="34" charset="0"/>
              </a:rPr>
              <a:t>Workspace (DO NOT DELETE): this shape delimits the vertical space where UpSlide will draw the Agenda.</a:t>
            </a:r>
            <a:endParaRPr lang="en-GB" sz="1089" cap="none" baseline="0">
              <a:solidFill>
                <a:srgbClr val="000000"/>
              </a:solidFill>
              <a:latin typeface="Arial" panose="020B0604020202020204" pitchFamily="34" charset="0"/>
              <a:cs typeface="Arial" panose="020B0604020202020204" pitchFamily="34" charset="0"/>
            </a:endParaRPr>
          </a:p>
        </p:txBody>
      </p:sp>
      <p:sp>
        <p:nvSpPr>
          <p:cNvPr id="4" name="Slide Page Box">
            <a:extLst>
              <a:ext uri="{FF2B5EF4-FFF2-40B4-BE49-F238E27FC236}">
                <a16:creationId xmlns:a16="http://schemas.microsoft.com/office/drawing/2014/main" id="{6A47BA8F-A27D-8736-5E71-28AC9133766E}"/>
              </a:ext>
            </a:extLst>
          </p:cNvPr>
          <p:cNvSpPr txBox="1">
            <a:spLocks/>
          </p:cNvSpPr>
          <p:nvPr userDrawn="1">
            <p:custDataLst>
              <p:tags r:id="rId2"/>
            </p:custDataLst>
          </p:nvPr>
        </p:nvSpPr>
        <p:spPr>
          <a:xfrm>
            <a:off x="11388726" y="4036778"/>
            <a:ext cx="0" cy="0"/>
          </a:xfrm>
          <a:prstGeom prst="rect">
            <a:avLst/>
          </a:prstGeom>
          <a:noFill/>
          <a:ln>
            <a:noFill/>
          </a:ln>
        </p:spPr>
        <p:txBody>
          <a:bodyPr wrap="square" lIns="0" tIns="0" rIns="0" bIns="0" rtlCol="0" anchor="t" anchorCtr="0">
            <a:noAutofit/>
          </a:bodyPr>
          <a:lstStyle/>
          <a:p>
            <a:pPr algn="r"/>
            <a:r>
              <a:rPr lang="en-US" sz="100" b="0" i="1">
                <a:ln>
                  <a:noFill/>
                </a:ln>
                <a:noFill/>
                <a:latin typeface="+mn-lt"/>
                <a:cs typeface="Arial" panose="020B0604020202020204" pitchFamily="34" charset="0"/>
              </a:rPr>
              <a:t>1</a:t>
            </a:r>
            <a:endParaRPr lang="en-GB" sz="100" b="0" i="1">
              <a:ln>
                <a:noFill/>
              </a:ln>
              <a:noFill/>
              <a:latin typeface="+mn-lt"/>
              <a:cs typeface="Arial" panose="020B0604020202020204" pitchFamily="34" charset="0"/>
            </a:endParaRPr>
          </a:p>
        </p:txBody>
      </p:sp>
      <p:sp>
        <p:nvSpPr>
          <p:cNvPr id="5" name="Slide Title Box">
            <a:hlinkClick r:id="" action="ppaction://noaction"/>
            <a:extLst>
              <a:ext uri="{FF2B5EF4-FFF2-40B4-BE49-F238E27FC236}">
                <a16:creationId xmlns:a16="http://schemas.microsoft.com/office/drawing/2014/main" id="{6008CFDC-65C8-A614-1073-7EFFBCF7FE94}"/>
              </a:ext>
            </a:extLst>
          </p:cNvPr>
          <p:cNvSpPr txBox="1">
            <a:spLocks/>
          </p:cNvSpPr>
          <p:nvPr userDrawn="1">
            <p:custDataLst>
              <p:tags r:id="rId3"/>
            </p:custDataLst>
          </p:nvPr>
        </p:nvSpPr>
        <p:spPr>
          <a:xfrm>
            <a:off x="7230375" y="4036778"/>
            <a:ext cx="4313923" cy="226591"/>
          </a:xfrm>
          <a:prstGeom prst="rect">
            <a:avLst/>
          </a:prstGeom>
          <a:noFill/>
        </p:spPr>
        <p:txBody>
          <a:bodyPr vert="horz" wrap="square" lIns="72000" tIns="0" rIns="0" bIns="72000" rtlCol="0" anchor="t">
            <a:spAutoFit/>
          </a:bodyPr>
          <a:lstStyle/>
          <a:p>
            <a:r>
              <a:rPr lang="en-US" sz="1000" b="0" i="1">
                <a:solidFill>
                  <a:srgbClr val="1481A3"/>
                </a:solidFill>
                <a:latin typeface="+mn-lt"/>
                <a:cs typeface="Arial" panose="020B0604020202020204" pitchFamily="34" charset="0"/>
              </a:rPr>
              <a:t>Slide Title (DO NOT DELETE)</a:t>
            </a:r>
            <a:endParaRPr lang="fr-FR" sz="1000" b="0" i="1">
              <a:solidFill>
                <a:srgbClr val="1481A3"/>
              </a:solidFill>
              <a:latin typeface="+mn-lt"/>
              <a:cs typeface="Arial" panose="020B0604020202020204" pitchFamily="34" charset="0"/>
            </a:endParaRPr>
          </a:p>
        </p:txBody>
      </p:sp>
      <p:sp>
        <p:nvSpPr>
          <p:cNvPr id="6" name="Subsection Title Box">
            <a:hlinkClick r:id="" action="ppaction://noaction"/>
            <a:extLst>
              <a:ext uri="{FF2B5EF4-FFF2-40B4-BE49-F238E27FC236}">
                <a16:creationId xmlns:a16="http://schemas.microsoft.com/office/drawing/2014/main" id="{C84875CF-57C6-E48B-4205-0E172EC3EFB7}"/>
              </a:ext>
            </a:extLst>
          </p:cNvPr>
          <p:cNvSpPr txBox="1">
            <a:spLocks/>
          </p:cNvSpPr>
          <p:nvPr userDrawn="1">
            <p:custDataLst>
              <p:tags r:id="rId4"/>
            </p:custDataLst>
          </p:nvPr>
        </p:nvSpPr>
        <p:spPr>
          <a:xfrm>
            <a:off x="7012417" y="3637782"/>
            <a:ext cx="4531881" cy="330072"/>
          </a:xfrm>
          <a:prstGeom prst="rect">
            <a:avLst/>
          </a:prstGeom>
          <a:noFill/>
        </p:spPr>
        <p:txBody>
          <a:bodyPr vert="horz" wrap="square" lIns="0" tIns="72000" rIns="0" bIns="72000" rtlCol="0" anchor="t" anchorCtr="0">
            <a:spAutoFit/>
          </a:bodyPr>
          <a:lstStyle/>
          <a:p>
            <a:r>
              <a:rPr lang="en-US" sz="1200" b="0">
                <a:solidFill>
                  <a:srgbClr val="1481A3"/>
                </a:solidFill>
                <a:latin typeface="+mn-lt"/>
                <a:cs typeface="Arial" panose="020B0604020202020204" pitchFamily="34" charset="0"/>
              </a:rPr>
              <a:t>Subsection Title (DO NOT DELETE)</a:t>
            </a:r>
            <a:endParaRPr lang="fr-FR" sz="1200" b="0">
              <a:solidFill>
                <a:srgbClr val="1481A3"/>
              </a:solidFill>
              <a:latin typeface="+mn-lt"/>
              <a:cs typeface="Arial" panose="020B0604020202020204" pitchFamily="34" charset="0"/>
            </a:endParaRPr>
          </a:p>
        </p:txBody>
      </p:sp>
      <p:sp>
        <p:nvSpPr>
          <p:cNvPr id="7" name="Subsection Page Box">
            <a:hlinkClick r:id="" action="ppaction://noaction"/>
            <a:extLst>
              <a:ext uri="{FF2B5EF4-FFF2-40B4-BE49-F238E27FC236}">
                <a16:creationId xmlns:a16="http://schemas.microsoft.com/office/drawing/2014/main" id="{951B985E-8637-12E9-0E10-A80420353472}"/>
              </a:ext>
            </a:extLst>
          </p:cNvPr>
          <p:cNvSpPr txBox="1">
            <a:spLocks/>
          </p:cNvSpPr>
          <p:nvPr userDrawn="1">
            <p:custDataLst>
              <p:tags r:id="rId5"/>
            </p:custDataLst>
          </p:nvPr>
        </p:nvSpPr>
        <p:spPr>
          <a:xfrm>
            <a:off x="11544298" y="3637782"/>
            <a:ext cx="0" cy="0"/>
          </a:xfrm>
          <a:prstGeom prst="rect">
            <a:avLst/>
          </a:prstGeom>
          <a:noFill/>
          <a:ln>
            <a:noFill/>
          </a:ln>
        </p:spPr>
        <p:txBody>
          <a:bodyPr vert="horz" wrap="none" lIns="0" tIns="0" rIns="0" bIns="0" rtlCol="0" anchor="t" anchorCtr="0">
            <a:noAutofit/>
          </a:bodyPr>
          <a:lstStyle/>
          <a:p>
            <a:pPr algn="r"/>
            <a:r>
              <a:rPr lang="fr-FR" sz="100" b="0">
                <a:ln>
                  <a:noFill/>
                </a:ln>
                <a:noFill/>
                <a:latin typeface="+mn-lt"/>
                <a:cs typeface="Arial" panose="020B0604020202020204" pitchFamily="34" charset="0"/>
              </a:rPr>
              <a:t>6</a:t>
            </a:r>
          </a:p>
        </p:txBody>
      </p:sp>
      <p:sp>
        <p:nvSpPr>
          <p:cNvPr id="8" name="Subsection Index Box">
            <a:hlinkClick r:id="" action="ppaction://noaction"/>
            <a:extLst>
              <a:ext uri="{FF2B5EF4-FFF2-40B4-BE49-F238E27FC236}">
                <a16:creationId xmlns:a16="http://schemas.microsoft.com/office/drawing/2014/main" id="{17AC411F-AA83-7A4C-21B2-777A777EF4F0}"/>
              </a:ext>
            </a:extLst>
          </p:cNvPr>
          <p:cNvSpPr txBox="1">
            <a:spLocks/>
          </p:cNvSpPr>
          <p:nvPr userDrawn="1">
            <p:custDataLst>
              <p:tags r:id="rId6"/>
            </p:custDataLst>
          </p:nvPr>
        </p:nvSpPr>
        <p:spPr bwMode="auto">
          <a:xfrm>
            <a:off x="7012419" y="3856739"/>
            <a:ext cx="0" cy="0"/>
          </a:xfrm>
          <a:prstGeom prst="roundRect">
            <a:avLst>
              <a:gd name="adj" fmla="val 6411"/>
            </a:avLst>
          </a:prstGeom>
          <a:noFill/>
          <a:ln>
            <a:noFill/>
          </a:ln>
          <a:effectLst/>
        </p:spPr>
        <p:txBody>
          <a:bodyPr vert="horz" wrap="none" lIns="0" tIns="0" rIns="0" bIns="0" numCol="1" rtlCol="0" anchor="t" anchorCtr="0" compatLnSpc="1">
            <a:prstTxWarp prst="textNoShape">
              <a:avLst/>
            </a:prstTxWarp>
            <a:noAutofit/>
          </a:bodyPr>
          <a:lstStyle/>
          <a:p>
            <a:pPr algn="r" rtl="0" fontAlgn="base">
              <a:spcBef>
                <a:spcPct val="20000"/>
              </a:spcBef>
              <a:spcAft>
                <a:spcPct val="0"/>
              </a:spcAft>
              <a:buClr>
                <a:srgbClr val="376092"/>
              </a:buClr>
              <a:buSzPct val="60000"/>
              <a:buFont typeface="Garamond" pitchFamily="18" charset="0"/>
            </a:pPr>
            <a:r>
              <a:rPr lang="fr-FR" sz="100" b="0" i="0" kern="1200" cap="none" baseline="0">
                <a:ln>
                  <a:noFill/>
                </a:ln>
                <a:noFill/>
                <a:effectLst/>
                <a:latin typeface="+mn-lt"/>
                <a:ea typeface="+mj-ea"/>
                <a:cs typeface="Arial" panose="020B0604020202020204" pitchFamily="34" charset="0"/>
              </a:rPr>
              <a:t>1.1</a:t>
            </a:r>
          </a:p>
        </p:txBody>
      </p:sp>
      <p:sp>
        <p:nvSpPr>
          <p:cNvPr id="9" name="Section Page Box">
            <a:extLst>
              <a:ext uri="{FF2B5EF4-FFF2-40B4-BE49-F238E27FC236}">
                <a16:creationId xmlns:a16="http://schemas.microsoft.com/office/drawing/2014/main" id="{D23449BE-4EB3-BFB5-9559-953313284917}"/>
              </a:ext>
            </a:extLst>
          </p:cNvPr>
          <p:cNvSpPr txBox="1">
            <a:spLocks/>
          </p:cNvSpPr>
          <p:nvPr userDrawn="1">
            <p:custDataLst>
              <p:tags r:id="rId7"/>
            </p:custDataLst>
          </p:nvPr>
        </p:nvSpPr>
        <p:spPr>
          <a:xfrm>
            <a:off x="11882448" y="979302"/>
            <a:ext cx="0" cy="1959513"/>
          </a:xfrm>
          <a:prstGeom prst="rect">
            <a:avLst/>
          </a:prstGeom>
          <a:noFill/>
        </p:spPr>
        <p:txBody>
          <a:bodyPr wrap="none" lIns="0" tIns="0" rIns="0" bIns="326585" rtlCol="0" anchor="t" anchorCtr="0">
            <a:noAutofit/>
          </a:bodyPr>
          <a:lstStyle/>
          <a:p>
            <a:pPr algn="r"/>
            <a:r>
              <a:rPr lang="en-US" sz="100" b="1">
                <a:solidFill>
                  <a:srgbClr val="000000"/>
                </a:solidFill>
                <a:latin typeface="Arial" panose="020B0604020202020204" pitchFamily="34" charset="0"/>
                <a:cs typeface="Arial" panose="020B0604020202020204" pitchFamily="34" charset="0"/>
              </a:rPr>
              <a:t> 2</a:t>
            </a:r>
            <a:endParaRPr lang="en-GB" sz="100" b="1">
              <a:solidFill>
                <a:srgbClr val="000000"/>
              </a:solidFill>
              <a:latin typeface="Arial" panose="020B0604020202020204" pitchFamily="34" charset="0"/>
              <a:cs typeface="Arial" panose="020B0604020202020204" pitchFamily="34" charset="0"/>
            </a:endParaRPr>
          </a:p>
        </p:txBody>
      </p:sp>
      <p:sp>
        <p:nvSpPr>
          <p:cNvPr id="10" name="Section Title Box">
            <a:extLst>
              <a:ext uri="{FF2B5EF4-FFF2-40B4-BE49-F238E27FC236}">
                <a16:creationId xmlns:a16="http://schemas.microsoft.com/office/drawing/2014/main" id="{725EEB56-78BB-E19C-08F8-BDC39EC8CC26}"/>
              </a:ext>
            </a:extLst>
          </p:cNvPr>
          <p:cNvSpPr txBox="1">
            <a:spLocks/>
          </p:cNvSpPr>
          <p:nvPr userDrawn="1">
            <p:custDataLst>
              <p:tags r:id="rId8"/>
            </p:custDataLst>
          </p:nvPr>
        </p:nvSpPr>
        <p:spPr>
          <a:xfrm>
            <a:off x="7012418" y="2738597"/>
            <a:ext cx="4531881" cy="690404"/>
          </a:xfrm>
          <a:prstGeom prst="rect">
            <a:avLst/>
          </a:prstGeom>
          <a:noFill/>
          <a:ln>
            <a:noFill/>
          </a:ln>
        </p:spPr>
        <p:txBody>
          <a:bodyPr wrap="square" lIns="0" tIns="0" rIns="0" bIns="0" rtlCol="0" anchor="t" anchorCtr="0">
            <a:noAutofit/>
          </a:bodyPr>
          <a:lstStyle/>
          <a:p>
            <a:r>
              <a:rPr lang="en-US" sz="2400" b="1" cap="all" spc="300" baseline="0">
                <a:solidFill>
                  <a:srgbClr val="004C5E"/>
                </a:solidFill>
                <a:latin typeface="+mj-lt"/>
                <a:cs typeface="Arial" panose="020B0604020202020204" pitchFamily="34" charset="0"/>
              </a:rPr>
              <a:t>Section Title (DO NOT DELETE)</a:t>
            </a:r>
            <a:endParaRPr lang="en-GB" sz="2400" b="1" cap="all" spc="300" baseline="0">
              <a:solidFill>
                <a:srgbClr val="004C5E"/>
              </a:solidFill>
              <a:latin typeface="+mj-lt"/>
              <a:cs typeface="Arial" panose="020B0604020202020204" pitchFamily="34" charset="0"/>
            </a:endParaRPr>
          </a:p>
        </p:txBody>
      </p:sp>
      <p:sp>
        <p:nvSpPr>
          <p:cNvPr id="11" name="Section Index Box">
            <a:extLst>
              <a:ext uri="{FF2B5EF4-FFF2-40B4-BE49-F238E27FC236}">
                <a16:creationId xmlns:a16="http://schemas.microsoft.com/office/drawing/2014/main" id="{A4553471-227D-B115-CD3A-CFC8F07CCAC6}"/>
              </a:ext>
            </a:extLst>
          </p:cNvPr>
          <p:cNvSpPr txBox="1">
            <a:spLocks/>
          </p:cNvSpPr>
          <p:nvPr userDrawn="1">
            <p:custDataLst>
              <p:tags r:id="rId9"/>
            </p:custDataLst>
          </p:nvPr>
        </p:nvSpPr>
        <p:spPr>
          <a:xfrm>
            <a:off x="5257800" y="2738596"/>
            <a:ext cx="1352649" cy="1546453"/>
          </a:xfrm>
          <a:prstGeom prst="rect">
            <a:avLst/>
          </a:prstGeom>
          <a:noFill/>
          <a:ln>
            <a:noFill/>
          </a:ln>
        </p:spPr>
        <p:txBody>
          <a:bodyPr wrap="none" lIns="0" tIns="0" rIns="0" bIns="864000" rtlCol="0" anchor="ctr" anchorCtr="0">
            <a:noAutofit/>
          </a:bodyPr>
          <a:lstStyle/>
          <a:p>
            <a:pPr algn="ctr"/>
            <a:r>
              <a:rPr lang="en-US" sz="12600" b="1" cap="none" baseline="0">
                <a:ln w="15875">
                  <a:solidFill>
                    <a:srgbClr val="004C5E"/>
                  </a:solidFill>
                </a:ln>
                <a:solidFill>
                  <a:schemeClr val="bg1"/>
                </a:solidFill>
                <a:latin typeface="Prompt ExtraBold" panose="00000900000000000000" pitchFamily="2" charset="-34"/>
                <a:cs typeface="Prompt ExtraBold" panose="00000900000000000000" pitchFamily="2" charset="-34"/>
              </a:rPr>
              <a:t>1</a:t>
            </a:r>
            <a:endParaRPr lang="en-GB" sz="12600" b="1" cap="none" baseline="0">
              <a:ln w="15875">
                <a:solidFill>
                  <a:srgbClr val="004C5E"/>
                </a:solidFill>
              </a:ln>
              <a:solidFill>
                <a:schemeClr val="bg1"/>
              </a:solidFill>
              <a:latin typeface="Prompt ExtraBold" panose="00000900000000000000" pitchFamily="2" charset="-34"/>
              <a:cs typeface="Prompt ExtraBold" panose="00000900000000000000" pitchFamily="2" charset="-34"/>
            </a:endParaRPr>
          </a:p>
        </p:txBody>
      </p:sp>
      <p:sp>
        <p:nvSpPr>
          <p:cNvPr id="13" name="Rectangle 12">
            <a:extLst>
              <a:ext uri="{FF2B5EF4-FFF2-40B4-BE49-F238E27FC236}">
                <a16:creationId xmlns:a16="http://schemas.microsoft.com/office/drawing/2014/main" id="{8A63295F-3693-A90C-6BFC-8B8DF21A01FE}"/>
              </a:ext>
            </a:extLst>
          </p:cNvPr>
          <p:cNvSpPr/>
          <p:nvPr userDrawn="1">
            <p:custDataLst>
              <p:tags r:id="rId10"/>
            </p:custDataLst>
          </p:nvPr>
        </p:nvSpPr>
        <p:spPr>
          <a:xfrm>
            <a:off x="0" y="0"/>
            <a:ext cx="12192000"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14203265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3" name="Espace réservé du pied de page 2">
            <a:extLst>
              <a:ext uri="{FF2B5EF4-FFF2-40B4-BE49-F238E27FC236}">
                <a16:creationId xmlns:a16="http://schemas.microsoft.com/office/drawing/2014/main" id="{11D5F865-6FE2-3D9B-A8AA-97B2320B9B86}"/>
              </a:ext>
            </a:extLst>
          </p:cNvPr>
          <p:cNvSpPr>
            <a:spLocks noGrp="1"/>
          </p:cNvSpPr>
          <p:nvPr>
            <p:ph type="ftr" sz="quarter" idx="12"/>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1112256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ubSection Divider Storage Layout">
    <p:spTree>
      <p:nvGrpSpPr>
        <p:cNvPr id="1" name=""/>
        <p:cNvGrpSpPr/>
        <p:nvPr/>
      </p:nvGrpSpPr>
      <p:grpSpPr>
        <a:xfrm>
          <a:off x="0" y="0"/>
          <a:ext cx="0" cy="0"/>
          <a:chOff x="0" y="0"/>
          <a:chExt cx="0" cy="0"/>
        </a:xfrm>
      </p:grpSpPr>
      <p:pic>
        <p:nvPicPr>
          <p:cNvPr id="4" name="Graphique 3">
            <a:extLst>
              <a:ext uri="{FF2B5EF4-FFF2-40B4-BE49-F238E27FC236}">
                <a16:creationId xmlns:a16="http://schemas.microsoft.com/office/drawing/2014/main" id="{86459F09-2B98-CD2A-967A-0B7066C5DA6E}"/>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82990" y="6371756"/>
            <a:ext cx="1414853" cy="312758"/>
          </a:xfrm>
          <a:prstGeom prst="rect">
            <a:avLst/>
          </a:prstGeom>
        </p:spPr>
      </p:pic>
      <p:sp>
        <p:nvSpPr>
          <p:cNvPr id="5" name="UpSlide Options" descr="{&#10;  &quot;NoBreadcrumb&quot;: true,&#10;  &quot;NoBreadcrumbNorReminder&quot;: true,&#10;  &quot;MinimumUpSlideVersion&quot;: &quot;0.0.0.0&quot;&#10;}" hidden="1">
            <a:extLst>
              <a:ext uri="{FF2B5EF4-FFF2-40B4-BE49-F238E27FC236}">
                <a16:creationId xmlns:a16="http://schemas.microsoft.com/office/drawing/2014/main" id="{5EDF1B6B-1451-4F25-1DD6-DA928D604A17}"/>
              </a:ext>
            </a:extLst>
          </p:cNvPr>
          <p:cNvSpPr/>
          <p:nvPr userDrawn="1"/>
        </p:nvSpPr>
        <p:spPr>
          <a:xfrm>
            <a:off x="12192000" y="685800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7" name="Plot Area">
            <a:extLst>
              <a:ext uri="{FF2B5EF4-FFF2-40B4-BE49-F238E27FC236}">
                <a16:creationId xmlns:a16="http://schemas.microsoft.com/office/drawing/2014/main" id="{0F95C4D5-1FAB-DF32-8BF4-1330EF542262}"/>
              </a:ext>
            </a:extLst>
          </p:cNvPr>
          <p:cNvSpPr>
            <a:spLocks/>
          </p:cNvSpPr>
          <p:nvPr userDrawn="1">
            <p:custDataLst>
              <p:tags r:id="rId1"/>
            </p:custDataLst>
          </p:nvPr>
        </p:nvSpPr>
        <p:spPr>
          <a:xfrm>
            <a:off x="5257800" y="2738596"/>
            <a:ext cx="6286499" cy="3465576"/>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fr-FR" sz="1089" cap="none" baseline="0">
                <a:solidFill>
                  <a:srgbClr val="000000"/>
                </a:solidFill>
                <a:latin typeface="Arial" panose="020B0604020202020204" pitchFamily="34" charset="0"/>
                <a:cs typeface="Arial" panose="020B0604020202020204" pitchFamily="34" charset="0"/>
              </a:rPr>
              <a:t>Zone de tracé (NE PAS SUPPRIMER): cette forme délimite le haut et le bas de la zone dédiée à la table des matières.</a:t>
            </a:r>
            <a:endParaRPr lang="en-GB" sz="1089" cap="none" baseline="0">
              <a:solidFill>
                <a:srgbClr val="000000"/>
              </a:solidFill>
              <a:latin typeface="Arial" panose="020B0604020202020204" pitchFamily="34" charset="0"/>
              <a:cs typeface="Arial" panose="020B0604020202020204" pitchFamily="34" charset="0"/>
            </a:endParaRPr>
          </a:p>
        </p:txBody>
      </p:sp>
      <p:sp>
        <p:nvSpPr>
          <p:cNvPr id="19" name="Slide Page Box">
            <a:extLst>
              <a:ext uri="{FF2B5EF4-FFF2-40B4-BE49-F238E27FC236}">
                <a16:creationId xmlns:a16="http://schemas.microsoft.com/office/drawing/2014/main" id="{3A1537BF-4C0C-EA6E-71DB-1989720C1A5D}"/>
              </a:ext>
            </a:extLst>
          </p:cNvPr>
          <p:cNvSpPr txBox="1">
            <a:spLocks/>
          </p:cNvSpPr>
          <p:nvPr userDrawn="1">
            <p:custDataLst>
              <p:tags r:id="rId2"/>
            </p:custDataLst>
          </p:nvPr>
        </p:nvSpPr>
        <p:spPr>
          <a:xfrm>
            <a:off x="11388726" y="4036778"/>
            <a:ext cx="0" cy="0"/>
          </a:xfrm>
          <a:prstGeom prst="rect">
            <a:avLst/>
          </a:prstGeom>
          <a:noFill/>
          <a:ln>
            <a:noFill/>
          </a:ln>
        </p:spPr>
        <p:txBody>
          <a:bodyPr wrap="square" lIns="0" tIns="0" rIns="0" bIns="0" rtlCol="0" anchor="t" anchorCtr="0">
            <a:noAutofit/>
          </a:bodyPr>
          <a:lstStyle/>
          <a:p>
            <a:pPr algn="r"/>
            <a:r>
              <a:rPr lang="en-US" sz="100" b="0" i="1">
                <a:ln>
                  <a:noFill/>
                </a:ln>
                <a:noFill/>
                <a:latin typeface="+mn-lt"/>
                <a:cs typeface="Arial" panose="020B0604020202020204" pitchFamily="34" charset="0"/>
              </a:rPr>
              <a:t>1</a:t>
            </a:r>
            <a:endParaRPr lang="en-GB" sz="100" b="0" i="1">
              <a:ln>
                <a:noFill/>
              </a:ln>
              <a:noFill/>
              <a:latin typeface="+mn-lt"/>
              <a:cs typeface="Arial" panose="020B0604020202020204" pitchFamily="34" charset="0"/>
            </a:endParaRPr>
          </a:p>
        </p:txBody>
      </p:sp>
      <p:sp>
        <p:nvSpPr>
          <p:cNvPr id="20" name="Slide Title Box">
            <a:hlinkClick r:id="" action="ppaction://noaction"/>
            <a:extLst>
              <a:ext uri="{FF2B5EF4-FFF2-40B4-BE49-F238E27FC236}">
                <a16:creationId xmlns:a16="http://schemas.microsoft.com/office/drawing/2014/main" id="{4854A9DB-4C32-68C7-62F9-21F08ACEF039}"/>
              </a:ext>
            </a:extLst>
          </p:cNvPr>
          <p:cNvSpPr txBox="1">
            <a:spLocks/>
          </p:cNvSpPr>
          <p:nvPr userDrawn="1">
            <p:custDataLst>
              <p:tags r:id="rId3"/>
            </p:custDataLst>
          </p:nvPr>
        </p:nvSpPr>
        <p:spPr>
          <a:xfrm>
            <a:off x="7230375" y="4036778"/>
            <a:ext cx="4313923" cy="226591"/>
          </a:xfrm>
          <a:prstGeom prst="rect">
            <a:avLst/>
          </a:prstGeom>
          <a:noFill/>
        </p:spPr>
        <p:txBody>
          <a:bodyPr vert="horz" wrap="square" lIns="72000" tIns="0" rIns="0" bIns="72000" rtlCol="0" anchor="t">
            <a:spAutoFit/>
          </a:bodyPr>
          <a:lstStyle/>
          <a:p>
            <a:r>
              <a:rPr lang="fr-FR" sz="1000" b="0" i="1">
                <a:solidFill>
                  <a:srgbClr val="1481A3"/>
                </a:solidFill>
                <a:latin typeface="+mn-lt"/>
                <a:cs typeface="Arial" panose="020B0604020202020204" pitchFamily="34" charset="0"/>
              </a:rPr>
              <a:t>Titre de diapositive (NE PAS SUPPRIMER)</a:t>
            </a:r>
          </a:p>
        </p:txBody>
      </p:sp>
      <p:sp>
        <p:nvSpPr>
          <p:cNvPr id="21" name="Subsection Title Box">
            <a:hlinkClick r:id="" action="ppaction://noaction"/>
            <a:extLst>
              <a:ext uri="{FF2B5EF4-FFF2-40B4-BE49-F238E27FC236}">
                <a16:creationId xmlns:a16="http://schemas.microsoft.com/office/drawing/2014/main" id="{DD745156-CA18-2CCE-9179-34B8D553CD7C}"/>
              </a:ext>
            </a:extLst>
          </p:cNvPr>
          <p:cNvSpPr txBox="1">
            <a:spLocks/>
          </p:cNvSpPr>
          <p:nvPr userDrawn="1">
            <p:custDataLst>
              <p:tags r:id="rId4"/>
            </p:custDataLst>
          </p:nvPr>
        </p:nvSpPr>
        <p:spPr>
          <a:xfrm>
            <a:off x="7012417" y="3637782"/>
            <a:ext cx="4531881" cy="330072"/>
          </a:xfrm>
          <a:prstGeom prst="rect">
            <a:avLst/>
          </a:prstGeom>
          <a:noFill/>
        </p:spPr>
        <p:txBody>
          <a:bodyPr vert="horz" wrap="square" lIns="0" tIns="72000" rIns="0" bIns="72000" rtlCol="0" anchor="t" anchorCtr="0">
            <a:spAutoFit/>
          </a:bodyPr>
          <a:lstStyle/>
          <a:p>
            <a:r>
              <a:rPr lang="fr-FR" sz="1200" b="0">
                <a:solidFill>
                  <a:srgbClr val="1481A3"/>
                </a:solidFill>
                <a:latin typeface="+mn-lt"/>
                <a:cs typeface="Arial" panose="020B0604020202020204" pitchFamily="34" charset="0"/>
              </a:rPr>
              <a:t>Titre de sous-section (NE PAS SUPPRIMER)</a:t>
            </a:r>
          </a:p>
        </p:txBody>
      </p:sp>
      <p:sp>
        <p:nvSpPr>
          <p:cNvPr id="31" name="Subsection Page Box">
            <a:hlinkClick r:id="" action="ppaction://noaction"/>
            <a:extLst>
              <a:ext uri="{FF2B5EF4-FFF2-40B4-BE49-F238E27FC236}">
                <a16:creationId xmlns:a16="http://schemas.microsoft.com/office/drawing/2014/main" id="{A230BC98-889A-DB71-B125-7A43D6F6C48E}"/>
              </a:ext>
            </a:extLst>
          </p:cNvPr>
          <p:cNvSpPr txBox="1">
            <a:spLocks/>
          </p:cNvSpPr>
          <p:nvPr userDrawn="1">
            <p:custDataLst>
              <p:tags r:id="rId5"/>
            </p:custDataLst>
          </p:nvPr>
        </p:nvSpPr>
        <p:spPr>
          <a:xfrm>
            <a:off x="11544298" y="3637782"/>
            <a:ext cx="0" cy="0"/>
          </a:xfrm>
          <a:prstGeom prst="rect">
            <a:avLst/>
          </a:prstGeom>
          <a:noFill/>
          <a:ln>
            <a:noFill/>
          </a:ln>
        </p:spPr>
        <p:txBody>
          <a:bodyPr vert="horz" wrap="none" lIns="0" tIns="0" rIns="0" bIns="0" rtlCol="0" anchor="t" anchorCtr="0">
            <a:noAutofit/>
          </a:bodyPr>
          <a:lstStyle/>
          <a:p>
            <a:pPr algn="r"/>
            <a:r>
              <a:rPr lang="fr-FR" sz="100" b="0">
                <a:ln>
                  <a:noFill/>
                </a:ln>
                <a:noFill/>
                <a:latin typeface="+mn-lt"/>
                <a:cs typeface="Arial" panose="020B0604020202020204" pitchFamily="34" charset="0"/>
              </a:rPr>
              <a:t>6</a:t>
            </a:r>
          </a:p>
        </p:txBody>
      </p:sp>
      <p:sp>
        <p:nvSpPr>
          <p:cNvPr id="32" name="Subsection Index Box">
            <a:hlinkClick r:id="" action="ppaction://noaction"/>
            <a:extLst>
              <a:ext uri="{FF2B5EF4-FFF2-40B4-BE49-F238E27FC236}">
                <a16:creationId xmlns:a16="http://schemas.microsoft.com/office/drawing/2014/main" id="{5579E98E-A305-1F9C-D335-F1089A3935DE}"/>
              </a:ext>
            </a:extLst>
          </p:cNvPr>
          <p:cNvSpPr txBox="1">
            <a:spLocks/>
          </p:cNvSpPr>
          <p:nvPr userDrawn="1">
            <p:custDataLst>
              <p:tags r:id="rId6"/>
            </p:custDataLst>
          </p:nvPr>
        </p:nvSpPr>
        <p:spPr bwMode="auto">
          <a:xfrm>
            <a:off x="7012419" y="3856739"/>
            <a:ext cx="0" cy="0"/>
          </a:xfrm>
          <a:prstGeom prst="roundRect">
            <a:avLst>
              <a:gd name="adj" fmla="val 6411"/>
            </a:avLst>
          </a:prstGeom>
          <a:noFill/>
          <a:ln>
            <a:noFill/>
          </a:ln>
          <a:effectLst/>
        </p:spPr>
        <p:txBody>
          <a:bodyPr vert="horz" wrap="none" lIns="0" tIns="0" rIns="0" bIns="0" numCol="1" rtlCol="0" anchor="t" anchorCtr="0" compatLnSpc="1">
            <a:prstTxWarp prst="textNoShape">
              <a:avLst/>
            </a:prstTxWarp>
            <a:noAutofit/>
          </a:bodyPr>
          <a:lstStyle/>
          <a:p>
            <a:pPr algn="r" rtl="0" fontAlgn="base">
              <a:spcBef>
                <a:spcPct val="20000"/>
              </a:spcBef>
              <a:spcAft>
                <a:spcPct val="0"/>
              </a:spcAft>
              <a:buClr>
                <a:srgbClr val="376092"/>
              </a:buClr>
              <a:buSzPct val="60000"/>
              <a:buFont typeface="Garamond" pitchFamily="18" charset="0"/>
            </a:pPr>
            <a:r>
              <a:rPr lang="fr-FR" sz="100" b="0" i="0" kern="1200" cap="none" baseline="0">
                <a:ln>
                  <a:noFill/>
                </a:ln>
                <a:noFill/>
                <a:effectLst/>
                <a:latin typeface="+mn-lt"/>
                <a:ea typeface="+mj-ea"/>
                <a:cs typeface="Arial" panose="020B0604020202020204" pitchFamily="34" charset="0"/>
              </a:rPr>
              <a:t>1.1</a:t>
            </a:r>
          </a:p>
        </p:txBody>
      </p:sp>
      <p:sp>
        <p:nvSpPr>
          <p:cNvPr id="33" name="Section Page Box">
            <a:extLst>
              <a:ext uri="{FF2B5EF4-FFF2-40B4-BE49-F238E27FC236}">
                <a16:creationId xmlns:a16="http://schemas.microsoft.com/office/drawing/2014/main" id="{2FC06931-4A78-126E-F190-5C49F0DE4776}"/>
              </a:ext>
            </a:extLst>
          </p:cNvPr>
          <p:cNvSpPr txBox="1">
            <a:spLocks/>
          </p:cNvSpPr>
          <p:nvPr userDrawn="1">
            <p:custDataLst>
              <p:tags r:id="rId7"/>
            </p:custDataLst>
          </p:nvPr>
        </p:nvSpPr>
        <p:spPr>
          <a:xfrm>
            <a:off x="11882448" y="979302"/>
            <a:ext cx="0" cy="1959513"/>
          </a:xfrm>
          <a:prstGeom prst="rect">
            <a:avLst/>
          </a:prstGeom>
          <a:noFill/>
        </p:spPr>
        <p:txBody>
          <a:bodyPr wrap="none" lIns="0" tIns="0" rIns="0" bIns="326585" rtlCol="0" anchor="t" anchorCtr="0">
            <a:noAutofit/>
          </a:bodyPr>
          <a:lstStyle/>
          <a:p>
            <a:pPr algn="r"/>
            <a:r>
              <a:rPr lang="en-US" sz="100" b="1">
                <a:solidFill>
                  <a:srgbClr val="000000"/>
                </a:solidFill>
                <a:latin typeface="Arial" panose="020B0604020202020204" pitchFamily="34" charset="0"/>
                <a:cs typeface="Arial" panose="020B0604020202020204" pitchFamily="34" charset="0"/>
              </a:rPr>
              <a:t> 2</a:t>
            </a:r>
            <a:endParaRPr lang="en-GB" sz="100" b="1">
              <a:solidFill>
                <a:srgbClr val="000000"/>
              </a:solidFill>
              <a:latin typeface="Arial" panose="020B0604020202020204" pitchFamily="34" charset="0"/>
              <a:cs typeface="Arial" panose="020B0604020202020204" pitchFamily="34" charset="0"/>
            </a:endParaRPr>
          </a:p>
        </p:txBody>
      </p:sp>
      <p:sp>
        <p:nvSpPr>
          <p:cNvPr id="34" name="Section Title Box">
            <a:extLst>
              <a:ext uri="{FF2B5EF4-FFF2-40B4-BE49-F238E27FC236}">
                <a16:creationId xmlns:a16="http://schemas.microsoft.com/office/drawing/2014/main" id="{6285690B-8B7F-E7D7-AAD7-B43A4B2E194B}"/>
              </a:ext>
            </a:extLst>
          </p:cNvPr>
          <p:cNvSpPr txBox="1">
            <a:spLocks/>
          </p:cNvSpPr>
          <p:nvPr userDrawn="1">
            <p:custDataLst>
              <p:tags r:id="rId8"/>
            </p:custDataLst>
          </p:nvPr>
        </p:nvSpPr>
        <p:spPr>
          <a:xfrm>
            <a:off x="7012418" y="2738597"/>
            <a:ext cx="4531881" cy="690404"/>
          </a:xfrm>
          <a:prstGeom prst="rect">
            <a:avLst/>
          </a:prstGeom>
          <a:noFill/>
          <a:ln>
            <a:noFill/>
          </a:ln>
        </p:spPr>
        <p:txBody>
          <a:bodyPr wrap="square" lIns="0" tIns="0" rIns="0" bIns="0" rtlCol="0" anchor="t" anchorCtr="0">
            <a:noAutofit/>
          </a:bodyPr>
          <a:lstStyle/>
          <a:p>
            <a:r>
              <a:rPr lang="fr-FR" sz="2400" b="1" cap="all" spc="300" baseline="0">
                <a:solidFill>
                  <a:srgbClr val="004C5E"/>
                </a:solidFill>
                <a:latin typeface="+mj-lt"/>
                <a:cs typeface="Arial" panose="020B0604020202020204" pitchFamily="34" charset="0"/>
              </a:rPr>
              <a:t>Titre de section (NE PAS SUPPRIMER)</a:t>
            </a:r>
            <a:endParaRPr lang="en-GB" sz="2400" b="1" cap="all" spc="300" baseline="0">
              <a:solidFill>
                <a:srgbClr val="004C5E"/>
              </a:solidFill>
              <a:latin typeface="+mj-lt"/>
              <a:cs typeface="Arial" panose="020B0604020202020204" pitchFamily="34" charset="0"/>
            </a:endParaRPr>
          </a:p>
        </p:txBody>
      </p:sp>
      <p:sp>
        <p:nvSpPr>
          <p:cNvPr id="35" name="Section Index Box">
            <a:extLst>
              <a:ext uri="{FF2B5EF4-FFF2-40B4-BE49-F238E27FC236}">
                <a16:creationId xmlns:a16="http://schemas.microsoft.com/office/drawing/2014/main" id="{666C7946-FBDC-2CF1-583C-3EA2B0C7AC5F}"/>
              </a:ext>
            </a:extLst>
          </p:cNvPr>
          <p:cNvSpPr txBox="1">
            <a:spLocks/>
          </p:cNvSpPr>
          <p:nvPr userDrawn="1">
            <p:custDataLst>
              <p:tags r:id="rId9"/>
            </p:custDataLst>
          </p:nvPr>
        </p:nvSpPr>
        <p:spPr>
          <a:xfrm>
            <a:off x="5257800" y="2738596"/>
            <a:ext cx="1352649" cy="1546453"/>
          </a:xfrm>
          <a:prstGeom prst="rect">
            <a:avLst/>
          </a:prstGeom>
          <a:noFill/>
          <a:ln>
            <a:noFill/>
          </a:ln>
        </p:spPr>
        <p:txBody>
          <a:bodyPr wrap="none" lIns="0" tIns="0" rIns="0" bIns="864000" rtlCol="0" anchor="ctr" anchorCtr="0">
            <a:noAutofit/>
          </a:bodyPr>
          <a:lstStyle/>
          <a:p>
            <a:pPr algn="ctr"/>
            <a:r>
              <a:rPr lang="en-US" sz="12600" b="1" cap="none" baseline="0">
                <a:ln w="15875">
                  <a:solidFill>
                    <a:srgbClr val="004C5E"/>
                  </a:solidFill>
                </a:ln>
                <a:solidFill>
                  <a:schemeClr val="bg1"/>
                </a:solidFill>
                <a:latin typeface="Prompt ExtraBold" panose="00000900000000000000" pitchFamily="2" charset="-34"/>
                <a:cs typeface="Prompt ExtraBold" panose="00000900000000000000" pitchFamily="2" charset="-34"/>
              </a:rPr>
              <a:t>1</a:t>
            </a:r>
            <a:endParaRPr lang="en-GB" sz="12600" b="1" cap="none" baseline="0">
              <a:ln w="15875">
                <a:solidFill>
                  <a:srgbClr val="004C5E"/>
                </a:solidFill>
              </a:ln>
              <a:solidFill>
                <a:schemeClr val="bg1"/>
              </a:solidFill>
              <a:latin typeface="Prompt ExtraBold" panose="00000900000000000000" pitchFamily="2" charset="-34"/>
              <a:cs typeface="Prompt ExtraBold" panose="00000900000000000000" pitchFamily="2" charset="-34"/>
            </a:endParaRPr>
          </a:p>
        </p:txBody>
      </p:sp>
      <p:sp>
        <p:nvSpPr>
          <p:cNvPr id="2" name="Rectangle 1">
            <a:extLst>
              <a:ext uri="{FF2B5EF4-FFF2-40B4-BE49-F238E27FC236}">
                <a16:creationId xmlns:a16="http://schemas.microsoft.com/office/drawing/2014/main" id="{69609619-E689-8EA4-1EC6-8855780806A6}"/>
              </a:ext>
            </a:extLst>
          </p:cNvPr>
          <p:cNvSpPr/>
          <p:nvPr userDrawn="1">
            <p:custDataLst>
              <p:tags r:id="rId10"/>
            </p:custDataLst>
          </p:nvPr>
        </p:nvSpPr>
        <p:spPr>
          <a:xfrm>
            <a:off x="0" y="0"/>
            <a:ext cx="12192000"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74929688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eminder shapes Storage Layout">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5DAB603-A663-47B0-2A2D-2E58D551A911}"/>
              </a:ext>
            </a:extLst>
          </p:cNvPr>
          <p:cNvSpPr txBox="1">
            <a:spLocks/>
          </p:cNvSpPr>
          <p:nvPr userDrawn="1">
            <p:custDataLst>
              <p:tags r:id="rId1"/>
            </p:custDataLst>
          </p:nvPr>
        </p:nvSpPr>
        <p:spPr>
          <a:xfrm>
            <a:off x="368298" y="342568"/>
            <a:ext cx="10312402" cy="110716"/>
          </a:xfrm>
          <a:prstGeom prst="rect">
            <a:avLst/>
          </a:prstGeom>
          <a:noFill/>
        </p:spPr>
        <p:txBody>
          <a:bodyPr vert="horz" wrap="square" lIns="0" tIns="0" rIns="0" bIns="0" rtlCol="0">
            <a:noAutofit/>
          </a:bodyPr>
          <a:lstStyle>
            <a:defPPr>
              <a:defRPr lang="fr-FR"/>
            </a:defPPr>
            <a:lvl1pPr>
              <a:defRPr sz="800" cap="all" spc="300" baseline="0">
                <a:solidFill>
                  <a:srgbClr val="7B9095"/>
                </a:solidFill>
              </a:defRPr>
            </a:lvl1pPr>
          </a:lstStyle>
          <a:p>
            <a:pPr lvl="0"/>
            <a:r>
              <a:rPr lang="fr-FR" sz="800" cap="all" spc="300" baseline="0">
                <a:solidFill>
                  <a:srgbClr val="7B9095"/>
                </a:solidFill>
                <a:latin typeface="+mn-lt"/>
              </a:rPr>
              <a:t>&lt;%SECTIONNUM%&gt;. &lt;%SECTIONNAME%&gt;</a:t>
            </a:r>
          </a:p>
        </p:txBody>
      </p:sp>
      <p:sp>
        <p:nvSpPr>
          <p:cNvPr id="2" name="Rectangle 1">
            <a:extLst>
              <a:ext uri="{FF2B5EF4-FFF2-40B4-BE49-F238E27FC236}">
                <a16:creationId xmlns:a16="http://schemas.microsoft.com/office/drawing/2014/main" id="{FC4AD96B-03BC-506D-81F1-BE658D134223}"/>
              </a:ext>
            </a:extLst>
          </p:cNvPr>
          <p:cNvSpPr/>
          <p:nvPr userDrawn="1">
            <p:custDataLst>
              <p:tags r:id="rId2"/>
            </p:custDataLst>
          </p:nvPr>
        </p:nvSpPr>
        <p:spPr>
          <a:xfrm>
            <a:off x="0" y="0"/>
            <a:ext cx="12192000"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83628066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UpSlide Breadcrumb">
    <p:spTree>
      <p:nvGrpSpPr>
        <p:cNvPr id="1" name=""/>
        <p:cNvGrpSpPr/>
        <p:nvPr/>
      </p:nvGrpSpPr>
      <p:grpSpPr>
        <a:xfrm>
          <a:off x="0" y="0"/>
          <a:ext cx="0" cy="0"/>
          <a:chOff x="0" y="0"/>
          <a:chExt cx="0" cy="0"/>
        </a:xfrm>
      </p:grpSpPr>
      <p:sp>
        <p:nvSpPr>
          <p:cNvPr id="2" name="Current Section" descr="{ &quot;DisplayMode&quot; : &quot;SectionsOnly&quot; , TrimTitles&quot; : &quot;True&quot; }">
            <a:extLst>
              <a:ext uri="{FF2B5EF4-FFF2-40B4-BE49-F238E27FC236}">
                <a16:creationId xmlns:a16="http://schemas.microsoft.com/office/drawing/2014/main" id="{935F24BC-7797-404D-8846-B26E8C860E5F}"/>
              </a:ext>
            </a:extLst>
          </p:cNvPr>
          <p:cNvSpPr txBox="1">
            <a:spLocks/>
          </p:cNvSpPr>
          <p:nvPr userDrawn="1"/>
        </p:nvSpPr>
        <p:spPr>
          <a:xfrm>
            <a:off x="2201857" y="281538"/>
            <a:ext cx="1800000" cy="146194"/>
          </a:xfrm>
          <a:prstGeom prst="rect">
            <a:avLst/>
          </a:prstGeom>
          <a:solidFill>
            <a:srgbClr val="004C5E"/>
          </a:solidFill>
          <a:ln>
            <a:noFill/>
          </a:ln>
        </p:spPr>
        <p:txBody>
          <a:bodyPr vert="horz" wrap="none" lIns="36000" tIns="0" rIns="36000" bIns="0" rtlCol="0">
            <a:noAutofit/>
          </a:bodyPr>
          <a:lstStyle>
            <a:defPPr>
              <a:defRPr lang="fr-FR"/>
            </a:defPPr>
            <a:lvl1pPr lvl="0">
              <a:defRPr sz="800" cap="all" spc="300" baseline="0">
                <a:solidFill>
                  <a:srgbClr val="004C5E"/>
                </a:solidFill>
              </a:defRPr>
            </a:lvl1pPr>
          </a:lstStyle>
          <a:p>
            <a:pPr lvl="0" algn="ctr">
              <a:lnSpc>
                <a:spcPts val="1200"/>
              </a:lnSpc>
              <a:spcBef>
                <a:spcPts val="600"/>
              </a:spcBef>
            </a:pPr>
            <a:r>
              <a:rPr lang="en-US" sz="800" cap="all" spc="300" baseline="0" noProof="0">
                <a:solidFill>
                  <a:schemeClr val="bg1"/>
                </a:solidFill>
                <a:latin typeface="+mn-lt"/>
              </a:rPr>
              <a:t>CURRENT</a:t>
            </a:r>
            <a:endParaRPr lang="en-US" cap="all" spc="300" baseline="0" noProof="0">
              <a:solidFill>
                <a:schemeClr val="bg1"/>
              </a:solidFill>
              <a:latin typeface="+mn-lt"/>
            </a:endParaRPr>
          </a:p>
        </p:txBody>
      </p:sp>
      <p:sp>
        <p:nvSpPr>
          <p:cNvPr id="3" name="Other Sections" descr="{ &quot;DisplayMode&quot; : &quot;SectionsOnly&quot;,&quot;TrimTitles&quot; : &quot;True&quot;}">
            <a:extLst>
              <a:ext uri="{FF2B5EF4-FFF2-40B4-BE49-F238E27FC236}">
                <a16:creationId xmlns:a16="http://schemas.microsoft.com/office/drawing/2014/main" id="{E08A3001-1B86-4BE4-8746-E78B2B6C1180}"/>
              </a:ext>
            </a:extLst>
          </p:cNvPr>
          <p:cNvSpPr txBox="1">
            <a:spLocks/>
          </p:cNvSpPr>
          <p:nvPr userDrawn="1"/>
        </p:nvSpPr>
        <p:spPr>
          <a:xfrm>
            <a:off x="368300" y="281538"/>
            <a:ext cx="1800000" cy="146194"/>
          </a:xfrm>
          <a:prstGeom prst="rect">
            <a:avLst/>
          </a:prstGeom>
          <a:solidFill>
            <a:schemeClr val="bg2">
              <a:lumMod val="20000"/>
              <a:lumOff val="80000"/>
            </a:schemeClr>
          </a:solidFill>
        </p:spPr>
        <p:txBody>
          <a:bodyPr vert="horz" wrap="none" lIns="36000" tIns="0" rIns="36000" bIns="0" rtlCol="0">
            <a:noAutofit/>
          </a:bodyPr>
          <a:lstStyle>
            <a:defPPr>
              <a:defRPr lang="fr-FR"/>
            </a:defPPr>
            <a:lvl1pPr lvl="0">
              <a:defRPr sz="800" cap="all" spc="300" baseline="0">
                <a:solidFill>
                  <a:srgbClr val="7B9095"/>
                </a:solidFill>
              </a:defRPr>
            </a:lvl1pPr>
          </a:lstStyle>
          <a:p>
            <a:pPr lvl="0" algn="ctr">
              <a:lnSpc>
                <a:spcPts val="1200"/>
              </a:lnSpc>
            </a:pPr>
            <a:r>
              <a:rPr lang="en-US" sz="800" cap="all" spc="300" baseline="0" noProof="0">
                <a:solidFill>
                  <a:srgbClr val="7B9095"/>
                </a:solidFill>
              </a:rPr>
              <a:t>OTHER </a:t>
            </a:r>
          </a:p>
        </p:txBody>
      </p:sp>
      <p:sp>
        <p:nvSpPr>
          <p:cNvPr id="5" name="Rectangle 4">
            <a:extLst>
              <a:ext uri="{FF2B5EF4-FFF2-40B4-BE49-F238E27FC236}">
                <a16:creationId xmlns:a16="http://schemas.microsoft.com/office/drawing/2014/main" id="{DBCC14BD-15E8-076B-EE40-F02645184846}"/>
              </a:ext>
            </a:extLst>
          </p:cNvPr>
          <p:cNvSpPr/>
          <p:nvPr userDrawn="1">
            <p:custDataLst>
              <p:tags r:id="rId1"/>
            </p:custDataLst>
          </p:nvPr>
        </p:nvSpPr>
        <p:spPr>
          <a:xfrm>
            <a:off x="0" y="0"/>
            <a:ext cx="12192000"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Tree>
    <p:extLst>
      <p:ext uri="{BB962C8B-B14F-4D97-AF65-F5344CB8AC3E}">
        <p14:creationId xmlns:p14="http://schemas.microsoft.com/office/powerpoint/2010/main" val="47164370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UVERTURE IMAGE">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C9073878-03DC-ED92-084E-0C83BE7FE4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
          <a:stretch/>
        </p:blipFill>
        <p:spPr>
          <a:xfrm>
            <a:off x="0" y="0"/>
            <a:ext cx="12192000" cy="6857997"/>
          </a:xfrm>
          <a:prstGeom prst="rect">
            <a:avLst/>
          </a:prstGeom>
        </p:spPr>
      </p:pic>
      <p:pic>
        <p:nvPicPr>
          <p:cNvPr id="18" name="Image 17" descr="Une image contenant montagne, nature, nuages, distance&#10;&#10;Description générée automatiquement">
            <a:extLst>
              <a:ext uri="{FF2B5EF4-FFF2-40B4-BE49-F238E27FC236}">
                <a16:creationId xmlns:a16="http://schemas.microsoft.com/office/drawing/2014/main" id="{68DB3DCD-CF54-DB37-652D-4F4ACECFBA4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0" name="Rectangle 19">
            <a:extLst>
              <a:ext uri="{FF2B5EF4-FFF2-40B4-BE49-F238E27FC236}">
                <a16:creationId xmlns:a16="http://schemas.microsoft.com/office/drawing/2014/main" id="{BCF4C60F-2568-20A1-7FFF-BC83C9F1B3CA}"/>
              </a:ext>
            </a:extLst>
          </p:cNvPr>
          <p:cNvSpPr/>
          <p:nvPr userDrawn="1"/>
        </p:nvSpPr>
        <p:spPr>
          <a:xfrm flipV="1">
            <a:off x="0" y="0"/>
            <a:ext cx="12192000" cy="6858000"/>
          </a:xfrm>
          <a:prstGeom prst="rect">
            <a:avLst/>
          </a:prstGeom>
          <a:gradFill>
            <a:gsLst>
              <a:gs pos="0">
                <a:srgbClr val="00323E">
                  <a:alpha val="77000"/>
                </a:srgbClr>
              </a:gs>
              <a:gs pos="68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TextBox 8">
            <a:extLst>
              <a:ext uri="{FF2B5EF4-FFF2-40B4-BE49-F238E27FC236}">
                <a16:creationId xmlns:a16="http://schemas.microsoft.com/office/drawing/2014/main" id="{903273E3-312C-DE2B-63BB-B3121CDF060F}"/>
              </a:ext>
            </a:extLst>
          </p:cNvPr>
          <p:cNvSpPr txBox="1"/>
          <p:nvPr userDrawn="1"/>
        </p:nvSpPr>
        <p:spPr>
          <a:xfrm>
            <a:off x="6148455" y="6384598"/>
            <a:ext cx="4605111" cy="153888"/>
          </a:xfrm>
          <a:prstGeom prst="rect">
            <a:avLst/>
          </a:prstGeom>
          <a:noFill/>
        </p:spPr>
        <p:txBody>
          <a:bodyPr wrap="square" lIns="0" tIns="0" rIns="0" bIns="0" rtlCol="0">
            <a:spAutoFit/>
          </a:bodyPr>
          <a:lstStyle/>
          <a:p>
            <a:r>
              <a:rPr lang="en-US" sz="1000" cap="all" spc="300" baseline="0">
                <a:solidFill>
                  <a:schemeClr val="bg1"/>
                </a:solidFill>
                <a:latin typeface="Prompt SemiBold" panose="00000700000000000000" pitchFamily="2" charset="-34"/>
                <a:cs typeface="Prompt SemiBold" panose="00000700000000000000" pitchFamily="2" charset="-34"/>
              </a:rPr>
              <a:t>ofi-invest-am.com</a:t>
            </a:r>
          </a:p>
        </p:txBody>
      </p:sp>
      <p:sp>
        <p:nvSpPr>
          <p:cNvPr id="17" name="Text Placeholder 13">
            <a:extLst>
              <a:ext uri="{FF2B5EF4-FFF2-40B4-BE49-F238E27FC236}">
                <a16:creationId xmlns:a16="http://schemas.microsoft.com/office/drawing/2014/main" id="{1FDB34CB-77EC-37F0-C7B3-5995F8446592}"/>
              </a:ext>
            </a:extLst>
          </p:cNvPr>
          <p:cNvSpPr>
            <a:spLocks noGrp="1"/>
          </p:cNvSpPr>
          <p:nvPr>
            <p:ph type="body" sz="quarter" idx="13" hasCustomPrompt="1"/>
          </p:nvPr>
        </p:nvSpPr>
        <p:spPr>
          <a:xfrm>
            <a:off x="6148455" y="3131874"/>
            <a:ext cx="4605111" cy="215444"/>
          </a:xfrm>
        </p:spPr>
        <p:txBody>
          <a:bodyPr/>
          <a:lstStyle>
            <a:lvl1pPr algn="l">
              <a:defRPr sz="1400" cap="all" spc="600" baseline="0">
                <a:solidFill>
                  <a:srgbClr val="F37A6E"/>
                </a:solidFill>
                <a:latin typeface="Prompt SemiBold" panose="00000700000000000000" pitchFamily="2" charset="-34"/>
                <a:cs typeface="Prompt SemiBold" panose="00000700000000000000" pitchFamily="2" charset="-34"/>
              </a:defRPr>
            </a:lvl1pPr>
            <a:lvl2pPr>
              <a:defRPr sz="1400"/>
            </a:lvl2pPr>
            <a:lvl3pPr>
              <a:defRPr sz="1400"/>
            </a:lvl3pPr>
            <a:lvl4pPr>
              <a:defRPr sz="1400"/>
            </a:lvl4pPr>
            <a:lvl5pPr>
              <a:defRPr sz="1400"/>
            </a:lvl5pPr>
          </a:lstStyle>
          <a:p>
            <a:pPr lvl="0"/>
            <a:r>
              <a:rPr lang="en-US"/>
              <a:t>Date</a:t>
            </a:r>
          </a:p>
        </p:txBody>
      </p:sp>
      <p:sp>
        <p:nvSpPr>
          <p:cNvPr id="19" name="Text Placeholder 18">
            <a:extLst>
              <a:ext uri="{FF2B5EF4-FFF2-40B4-BE49-F238E27FC236}">
                <a16:creationId xmlns:a16="http://schemas.microsoft.com/office/drawing/2014/main" id="{D5D730D9-A0F6-AD6E-943F-2499205F41B2}"/>
              </a:ext>
            </a:extLst>
          </p:cNvPr>
          <p:cNvSpPr>
            <a:spLocks noGrp="1"/>
          </p:cNvSpPr>
          <p:nvPr>
            <p:ph type="body" sz="quarter" idx="14" hasCustomPrompt="1"/>
          </p:nvPr>
        </p:nvSpPr>
        <p:spPr>
          <a:xfrm>
            <a:off x="6148455" y="5339634"/>
            <a:ext cx="5723620" cy="861774"/>
          </a:xfrm>
        </p:spPr>
        <p:txBody>
          <a:bodyPr anchor="b"/>
          <a:lstStyle>
            <a:lvl1pPr algn="just">
              <a:defRPr sz="800">
                <a:solidFill>
                  <a:schemeClr val="bg1">
                    <a:alpha val="50000"/>
                  </a:schemeClr>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38" name="Picture Placeholder 37">
            <a:extLst>
              <a:ext uri="{FF2B5EF4-FFF2-40B4-BE49-F238E27FC236}">
                <a16:creationId xmlns:a16="http://schemas.microsoft.com/office/drawing/2014/main" id="{8C13C117-C25A-9BB7-6F30-2A917F404008}"/>
              </a:ext>
            </a:extLst>
          </p:cNvPr>
          <p:cNvSpPr>
            <a:spLocks noGrp="1"/>
          </p:cNvSpPr>
          <p:nvPr>
            <p:ph type="pic" sz="quarter" idx="15" hasCustomPrompt="1"/>
          </p:nvPr>
        </p:nvSpPr>
        <p:spPr>
          <a:xfrm>
            <a:off x="358775" y="358774"/>
            <a:ext cx="5153025" cy="6199391"/>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bg1"/>
                </a:solidFill>
              </a:defRPr>
            </a:lvl1pPr>
          </a:lstStyle>
          <a:p>
            <a:r>
              <a:rPr lang="en-US"/>
              <a:t>Insert picture here</a:t>
            </a:r>
          </a:p>
        </p:txBody>
      </p:sp>
      <p:sp>
        <p:nvSpPr>
          <p:cNvPr id="14" name="Title 15">
            <a:extLst>
              <a:ext uri="{FF2B5EF4-FFF2-40B4-BE49-F238E27FC236}">
                <a16:creationId xmlns:a16="http://schemas.microsoft.com/office/drawing/2014/main" id="{44B992D3-BF3D-82C8-977C-E3E9C62DA783}"/>
              </a:ext>
            </a:extLst>
          </p:cNvPr>
          <p:cNvSpPr>
            <a:spLocks noGrp="1"/>
          </p:cNvSpPr>
          <p:nvPr>
            <p:ph type="title" hasCustomPrompt="1"/>
          </p:nvPr>
        </p:nvSpPr>
        <p:spPr>
          <a:xfrm>
            <a:off x="6148455" y="3423315"/>
            <a:ext cx="5723620" cy="1231106"/>
          </a:xfrm>
        </p:spPr>
        <p:txBody>
          <a:bodyPr anchor="t"/>
          <a:lstStyle>
            <a:lvl1pPr marL="0" algn="l" defTabSz="914400" rtl="0" eaLnBrk="1" latinLnBrk="0" hangingPunct="1">
              <a:defRPr lang="en-US" sz="4000" kern="1200" cap="all" spc="600" baseline="0" dirty="0">
                <a:solidFill>
                  <a:schemeClr val="bg1"/>
                </a:solidFill>
                <a:latin typeface="Prompt SemiBold" panose="00000700000000000000" pitchFamily="2" charset="-34"/>
                <a:ea typeface="+mn-ea"/>
                <a:cs typeface="Prompt SemiBold" panose="00000700000000000000" pitchFamily="2" charset="-34"/>
              </a:defRPr>
            </a:lvl1pPr>
          </a:lstStyle>
          <a:p>
            <a:r>
              <a:rPr lang="en-US"/>
              <a:t>LOREM IPSUM</a:t>
            </a:r>
            <a:br>
              <a:rPr lang="en-US"/>
            </a:br>
            <a:r>
              <a:rPr lang="en-US"/>
              <a:t>DOLOR SIT AMET</a:t>
            </a:r>
          </a:p>
        </p:txBody>
      </p:sp>
      <p:pic>
        <p:nvPicPr>
          <p:cNvPr id="2" name="Graphique 1">
            <a:extLst>
              <a:ext uri="{FF2B5EF4-FFF2-40B4-BE49-F238E27FC236}">
                <a16:creationId xmlns:a16="http://schemas.microsoft.com/office/drawing/2014/main" id="{38D95CD8-6F33-3A2E-6196-BA48B98D69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37085" y="358775"/>
            <a:ext cx="1594553" cy="1342782"/>
          </a:xfrm>
          <a:prstGeom prst="rect">
            <a:avLst/>
          </a:prstGeom>
        </p:spPr>
      </p:pic>
    </p:spTree>
    <p:extLst>
      <p:ext uri="{BB962C8B-B14F-4D97-AF65-F5344CB8AC3E}">
        <p14:creationId xmlns:p14="http://schemas.microsoft.com/office/powerpoint/2010/main" val="24369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UVERTURE BLANCHE">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8C13C117-C25A-9BB7-6F30-2A917F404008}"/>
              </a:ext>
            </a:extLst>
          </p:cNvPr>
          <p:cNvSpPr>
            <a:spLocks noGrp="1"/>
          </p:cNvSpPr>
          <p:nvPr>
            <p:ph type="pic" sz="quarter" idx="15" hasCustomPrompt="1"/>
          </p:nvPr>
        </p:nvSpPr>
        <p:spPr>
          <a:xfrm>
            <a:off x="358775" y="358774"/>
            <a:ext cx="5153025" cy="6199391"/>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en-US"/>
              <a:t>Insert picture here</a:t>
            </a:r>
          </a:p>
        </p:txBody>
      </p:sp>
      <p:sp>
        <p:nvSpPr>
          <p:cNvPr id="7" name="TextBox 8">
            <a:extLst>
              <a:ext uri="{FF2B5EF4-FFF2-40B4-BE49-F238E27FC236}">
                <a16:creationId xmlns:a16="http://schemas.microsoft.com/office/drawing/2014/main" id="{3F8C4D99-6E1F-EF61-29FF-8BB5A958040F}"/>
              </a:ext>
            </a:extLst>
          </p:cNvPr>
          <p:cNvSpPr txBox="1"/>
          <p:nvPr userDrawn="1"/>
        </p:nvSpPr>
        <p:spPr>
          <a:xfrm>
            <a:off x="6148455" y="6384598"/>
            <a:ext cx="4605111" cy="153888"/>
          </a:xfrm>
          <a:prstGeom prst="rect">
            <a:avLst/>
          </a:prstGeom>
          <a:noFill/>
        </p:spPr>
        <p:txBody>
          <a:bodyPr wrap="square" lIns="0" tIns="0" rIns="0" bIns="0" rtlCol="0">
            <a:spAutoFit/>
          </a:bodyPr>
          <a:lstStyle/>
          <a:p>
            <a:r>
              <a:rPr lang="en-US" sz="1000" cap="all" spc="300" baseline="0">
                <a:solidFill>
                  <a:srgbClr val="004C5E"/>
                </a:solidFill>
                <a:latin typeface="Prompt SemiBold" panose="00000700000000000000" pitchFamily="2" charset="-34"/>
                <a:cs typeface="Prompt SemiBold" panose="00000700000000000000" pitchFamily="2" charset="-34"/>
              </a:rPr>
              <a:t>ofi-invest-am.com</a:t>
            </a:r>
          </a:p>
        </p:txBody>
      </p:sp>
      <p:sp>
        <p:nvSpPr>
          <p:cNvPr id="10" name="Text Placeholder 13">
            <a:extLst>
              <a:ext uri="{FF2B5EF4-FFF2-40B4-BE49-F238E27FC236}">
                <a16:creationId xmlns:a16="http://schemas.microsoft.com/office/drawing/2014/main" id="{18E445B2-9B98-91AF-78B4-B43BB46876F0}"/>
              </a:ext>
            </a:extLst>
          </p:cNvPr>
          <p:cNvSpPr>
            <a:spLocks noGrp="1"/>
          </p:cNvSpPr>
          <p:nvPr>
            <p:ph type="body" sz="quarter" idx="16" hasCustomPrompt="1"/>
          </p:nvPr>
        </p:nvSpPr>
        <p:spPr>
          <a:xfrm>
            <a:off x="6148455" y="3131874"/>
            <a:ext cx="4605111" cy="215444"/>
          </a:xfrm>
        </p:spPr>
        <p:txBody>
          <a:bodyPr/>
          <a:lstStyle>
            <a:lvl1pPr algn="l">
              <a:defRPr sz="1400" cap="all" spc="600" baseline="0">
                <a:solidFill>
                  <a:srgbClr val="F37A6E"/>
                </a:solidFill>
                <a:latin typeface="Prompt SemiBold" panose="00000700000000000000" pitchFamily="2" charset="-34"/>
                <a:cs typeface="Prompt SemiBold" panose="00000700000000000000" pitchFamily="2" charset="-34"/>
              </a:defRPr>
            </a:lvl1pPr>
            <a:lvl2pPr>
              <a:defRPr sz="1400"/>
            </a:lvl2pPr>
            <a:lvl3pPr>
              <a:defRPr sz="1400"/>
            </a:lvl3pPr>
            <a:lvl4pPr>
              <a:defRPr sz="1400"/>
            </a:lvl4pPr>
            <a:lvl5pPr>
              <a:defRPr sz="1400"/>
            </a:lvl5pPr>
          </a:lstStyle>
          <a:p>
            <a:pPr lvl="0"/>
            <a:r>
              <a:rPr lang="en-US"/>
              <a:t>Date</a:t>
            </a:r>
          </a:p>
        </p:txBody>
      </p:sp>
      <p:sp>
        <p:nvSpPr>
          <p:cNvPr id="11" name="Text Placeholder 18">
            <a:extLst>
              <a:ext uri="{FF2B5EF4-FFF2-40B4-BE49-F238E27FC236}">
                <a16:creationId xmlns:a16="http://schemas.microsoft.com/office/drawing/2014/main" id="{62E0F22F-52A9-42DD-ADBD-869103505B4A}"/>
              </a:ext>
            </a:extLst>
          </p:cNvPr>
          <p:cNvSpPr>
            <a:spLocks noGrp="1"/>
          </p:cNvSpPr>
          <p:nvPr>
            <p:ph type="body" sz="quarter" idx="17" hasCustomPrompt="1"/>
          </p:nvPr>
        </p:nvSpPr>
        <p:spPr>
          <a:xfrm>
            <a:off x="6148455" y="5339634"/>
            <a:ext cx="5723620" cy="861774"/>
          </a:xfrm>
        </p:spPr>
        <p:txBody>
          <a:bodyPr anchor="b"/>
          <a:lstStyle>
            <a:lvl1pPr algn="just">
              <a:defRPr sz="800">
                <a:solidFill>
                  <a:srgbClr val="006881">
                    <a:alpha val="50000"/>
                  </a:srgbClr>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pic>
        <p:nvPicPr>
          <p:cNvPr id="13" name="Graphique 12">
            <a:extLst>
              <a:ext uri="{FF2B5EF4-FFF2-40B4-BE49-F238E27FC236}">
                <a16:creationId xmlns:a16="http://schemas.microsoft.com/office/drawing/2014/main" id="{9BCDE9FC-1EE9-F648-8017-007C486A7F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7085" y="358775"/>
            <a:ext cx="1594553" cy="1342782"/>
          </a:xfrm>
          <a:prstGeom prst="rect">
            <a:avLst/>
          </a:prstGeom>
        </p:spPr>
      </p:pic>
      <p:sp>
        <p:nvSpPr>
          <p:cNvPr id="14" name="Title 15">
            <a:extLst>
              <a:ext uri="{FF2B5EF4-FFF2-40B4-BE49-F238E27FC236}">
                <a16:creationId xmlns:a16="http://schemas.microsoft.com/office/drawing/2014/main" id="{550C8EE4-CB41-73C9-EEAA-EE80C76EA3B0}"/>
              </a:ext>
            </a:extLst>
          </p:cNvPr>
          <p:cNvSpPr>
            <a:spLocks noGrp="1"/>
          </p:cNvSpPr>
          <p:nvPr>
            <p:ph type="title" hasCustomPrompt="1"/>
          </p:nvPr>
        </p:nvSpPr>
        <p:spPr>
          <a:xfrm>
            <a:off x="6148455" y="3423315"/>
            <a:ext cx="5723620" cy="1231106"/>
          </a:xfrm>
        </p:spPr>
        <p:txBody>
          <a:bodyPr anchor="t"/>
          <a:lstStyle>
            <a:lvl1pPr marL="0" algn="l" defTabSz="914400" rtl="0" eaLnBrk="1" latinLnBrk="0" hangingPunct="1">
              <a:defRPr lang="en-US" sz="4000" kern="1200" cap="all" spc="600" baseline="0" dirty="0">
                <a:solidFill>
                  <a:srgbClr val="004C5E"/>
                </a:solidFill>
                <a:latin typeface="Prompt SemiBold" panose="00000700000000000000" pitchFamily="2" charset="-34"/>
                <a:ea typeface="+mn-ea"/>
                <a:cs typeface="Prompt SemiBold" panose="00000700000000000000" pitchFamily="2" charset="-34"/>
              </a:defRPr>
            </a:lvl1pPr>
          </a:lstStyle>
          <a:p>
            <a:r>
              <a:rPr lang="en-US"/>
              <a:t>LOREM IPSUM</a:t>
            </a:r>
            <a:br>
              <a:rPr lang="en-US"/>
            </a:br>
            <a:r>
              <a:rPr lang="en-US"/>
              <a:t>DOLOR SIT AMET</a:t>
            </a:r>
          </a:p>
        </p:txBody>
      </p:sp>
    </p:spTree>
    <p:extLst>
      <p:ext uri="{BB962C8B-B14F-4D97-AF65-F5344CB8AC3E}">
        <p14:creationId xmlns:p14="http://schemas.microsoft.com/office/powerpoint/2010/main" val="140381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OMMAIRE COUR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EB49B3-C862-9A25-E7BF-42ECEAFDA04A}"/>
              </a:ext>
            </a:extLst>
          </p:cNvPr>
          <p:cNvSpPr/>
          <p:nvPr/>
        </p:nvSpPr>
        <p:spPr>
          <a:xfrm>
            <a:off x="4637874" y="0"/>
            <a:ext cx="1390951" cy="6181725"/>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3C9D45C-0E26-5C0A-7B4E-FFE099CD7C9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C964CA4-865B-CBF6-C597-516D36A3AC98}"/>
              </a:ext>
            </a:extLst>
          </p:cNvPr>
          <p:cNvSpPr>
            <a:spLocks/>
          </p:cNvSpPr>
          <p:nvPr userDrawn="1"/>
        </p:nvSpPr>
        <p:spPr>
          <a:xfrm>
            <a:off x="0" y="0"/>
            <a:ext cx="463787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1D3B-687E-AAAF-7820-30EE8BF022B2}"/>
              </a:ext>
            </a:extLst>
          </p:cNvPr>
          <p:cNvSpPr>
            <a:spLocks/>
          </p:cNvSpPr>
          <p:nvPr/>
        </p:nvSpPr>
        <p:spPr>
          <a:xfrm>
            <a:off x="0" y="0"/>
            <a:ext cx="4637874" cy="6858000"/>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6" name="Picture Placeholder 37">
            <a:extLst>
              <a:ext uri="{FF2B5EF4-FFF2-40B4-BE49-F238E27FC236}">
                <a16:creationId xmlns:a16="http://schemas.microsoft.com/office/drawing/2014/main" id="{2999D2D7-6406-C3D9-9AE7-96A0000558F2}"/>
              </a:ext>
            </a:extLst>
          </p:cNvPr>
          <p:cNvSpPr>
            <a:spLocks noGrp="1"/>
          </p:cNvSpPr>
          <p:nvPr>
            <p:ph type="pic" sz="quarter" idx="15" hasCustomPrompt="1"/>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en-US"/>
              <a:t>Insert picture here</a:t>
            </a:r>
          </a:p>
        </p:txBody>
      </p:sp>
      <p:sp>
        <p:nvSpPr>
          <p:cNvPr id="3" name="Text Placeholder 2">
            <a:extLst>
              <a:ext uri="{FF2B5EF4-FFF2-40B4-BE49-F238E27FC236}">
                <a16:creationId xmlns:a16="http://schemas.microsoft.com/office/drawing/2014/main" id="{7E17BC54-820C-3879-F493-1B5E2F6B2763}"/>
              </a:ext>
            </a:extLst>
          </p:cNvPr>
          <p:cNvSpPr>
            <a:spLocks noGrp="1"/>
          </p:cNvSpPr>
          <p:nvPr>
            <p:ph type="body" sz="quarter" idx="16" hasCustomPrompt="1"/>
          </p:nvPr>
        </p:nvSpPr>
        <p:spPr>
          <a:xfrm rot="16200000">
            <a:off x="3685425" y="3651082"/>
            <a:ext cx="3295850" cy="558936"/>
          </a:xfrm>
        </p:spPr>
        <p:txBody>
          <a:bodyPr/>
          <a:lstStyle>
            <a:lvl1pPr marL="0" algn="l" defTabSz="914400" rtl="0" eaLnBrk="1" latinLnBrk="0" hangingPunct="1">
              <a:lnSpc>
                <a:spcPct val="117857"/>
              </a:lnSpc>
              <a:defRPr lang="en-US" sz="3200" kern="1200" cap="all" spc="300" normalizeH="0" baseline="0" dirty="0"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en-US" err="1"/>
              <a:t>Sommaire</a:t>
            </a:r>
            <a:endParaRPr lang="en-US"/>
          </a:p>
        </p:txBody>
      </p:sp>
      <p:pic>
        <p:nvPicPr>
          <p:cNvPr id="63" name="Graphique 62">
            <a:extLst>
              <a:ext uri="{FF2B5EF4-FFF2-40B4-BE49-F238E27FC236}">
                <a16:creationId xmlns:a16="http://schemas.microsoft.com/office/drawing/2014/main" id="{B8CDA5F4-930B-AFB0-1E87-7A644ABCC7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45" name="ZoneTexte 44">
            <a:extLst>
              <a:ext uri="{FF2B5EF4-FFF2-40B4-BE49-F238E27FC236}">
                <a16:creationId xmlns:a16="http://schemas.microsoft.com/office/drawing/2014/main" id="{C8435B59-FCD2-DE03-A258-36101EB8145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93" name="Text Placeholder 4">
            <a:extLst>
              <a:ext uri="{FF2B5EF4-FFF2-40B4-BE49-F238E27FC236}">
                <a16:creationId xmlns:a16="http://schemas.microsoft.com/office/drawing/2014/main" id="{F56F0DEF-E429-0910-0A74-D7CBB1EF12CE}"/>
              </a:ext>
            </a:extLst>
          </p:cNvPr>
          <p:cNvSpPr>
            <a:spLocks noGrp="1"/>
          </p:cNvSpPr>
          <p:nvPr>
            <p:ph type="body" sz="quarter" idx="17" hasCustomPrompt="1"/>
          </p:nvPr>
        </p:nvSpPr>
        <p:spPr>
          <a:xfrm>
            <a:off x="6832851" y="141287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94" name="Text Placeholder 4">
            <a:extLst>
              <a:ext uri="{FF2B5EF4-FFF2-40B4-BE49-F238E27FC236}">
                <a16:creationId xmlns:a16="http://schemas.microsoft.com/office/drawing/2014/main" id="{4FF15EA1-6C5A-9CCD-BA40-963263DDC902}"/>
              </a:ext>
            </a:extLst>
          </p:cNvPr>
          <p:cNvSpPr>
            <a:spLocks noGrp="1"/>
          </p:cNvSpPr>
          <p:nvPr>
            <p:ph type="body" sz="quarter" idx="18" hasCustomPrompt="1"/>
          </p:nvPr>
        </p:nvSpPr>
        <p:spPr>
          <a:xfrm>
            <a:off x="6832851" y="163004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95" name="Text Placeholder 8">
            <a:extLst>
              <a:ext uri="{FF2B5EF4-FFF2-40B4-BE49-F238E27FC236}">
                <a16:creationId xmlns:a16="http://schemas.microsoft.com/office/drawing/2014/main" id="{E944B2D0-1BC5-6085-96D6-B261905A962C}"/>
              </a:ext>
            </a:extLst>
          </p:cNvPr>
          <p:cNvSpPr>
            <a:spLocks noGrp="1"/>
          </p:cNvSpPr>
          <p:nvPr>
            <p:ph type="body" sz="quarter" idx="34" hasCustomPrompt="1"/>
          </p:nvPr>
        </p:nvSpPr>
        <p:spPr>
          <a:xfrm>
            <a:off x="6340410" y="1277278"/>
            <a:ext cx="432000" cy="475877"/>
          </a:xfr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l="4026" r="28280"/>
            </a:stretch>
          </a:blipFill>
        </p:spPr>
        <p:txBody>
          <a:bodyPr/>
          <a:lstStyle>
            <a:lvl1pPr>
              <a:defRPr sz="100">
                <a:solidFill>
                  <a:schemeClr val="accent3">
                    <a:alpha val="0"/>
                  </a:schemeClr>
                </a:solidFill>
              </a:defRPr>
            </a:lvl1pPr>
          </a:lstStyle>
          <a:p>
            <a:pPr lvl="0"/>
            <a:r>
              <a:rPr lang="en-US"/>
              <a:t>1</a:t>
            </a:r>
          </a:p>
        </p:txBody>
      </p:sp>
      <p:sp>
        <p:nvSpPr>
          <p:cNvPr id="96" name="Text Placeholder 123">
            <a:extLst>
              <a:ext uri="{FF2B5EF4-FFF2-40B4-BE49-F238E27FC236}">
                <a16:creationId xmlns:a16="http://schemas.microsoft.com/office/drawing/2014/main" id="{C91309C5-AB05-489C-72BB-057F66F43AA7}"/>
              </a:ext>
            </a:extLst>
          </p:cNvPr>
          <p:cNvSpPr>
            <a:spLocks noGrp="1"/>
          </p:cNvSpPr>
          <p:nvPr>
            <p:ph type="body" sz="quarter" idx="48" hasCustomPrompt="1"/>
          </p:nvPr>
        </p:nvSpPr>
        <p:spPr>
          <a:xfrm>
            <a:off x="6364851" y="215720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97" name="Text Placeholder 4">
            <a:extLst>
              <a:ext uri="{FF2B5EF4-FFF2-40B4-BE49-F238E27FC236}">
                <a16:creationId xmlns:a16="http://schemas.microsoft.com/office/drawing/2014/main" id="{DCC76858-1A18-B56F-06D8-20622EEF5C21}"/>
              </a:ext>
            </a:extLst>
          </p:cNvPr>
          <p:cNvSpPr>
            <a:spLocks noGrp="1"/>
          </p:cNvSpPr>
          <p:nvPr>
            <p:ph type="body" sz="quarter" idx="49" hasCustomPrompt="1"/>
          </p:nvPr>
        </p:nvSpPr>
        <p:spPr>
          <a:xfrm>
            <a:off x="6832851" y="267652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98" name="Text Placeholder 4">
            <a:extLst>
              <a:ext uri="{FF2B5EF4-FFF2-40B4-BE49-F238E27FC236}">
                <a16:creationId xmlns:a16="http://schemas.microsoft.com/office/drawing/2014/main" id="{A93081D8-E54A-2C83-66C4-7600A883E6A0}"/>
              </a:ext>
            </a:extLst>
          </p:cNvPr>
          <p:cNvSpPr>
            <a:spLocks noGrp="1"/>
          </p:cNvSpPr>
          <p:nvPr>
            <p:ph type="body" sz="quarter" idx="50" hasCustomPrompt="1"/>
          </p:nvPr>
        </p:nvSpPr>
        <p:spPr>
          <a:xfrm>
            <a:off x="6832851" y="289369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99" name="Text Placeholder 8">
            <a:extLst>
              <a:ext uri="{FF2B5EF4-FFF2-40B4-BE49-F238E27FC236}">
                <a16:creationId xmlns:a16="http://schemas.microsoft.com/office/drawing/2014/main" id="{4FA3F00C-318F-C01D-2768-0BBD0A542E71}"/>
              </a:ext>
            </a:extLst>
          </p:cNvPr>
          <p:cNvSpPr>
            <a:spLocks noGrp="1"/>
          </p:cNvSpPr>
          <p:nvPr>
            <p:ph type="body" sz="quarter" idx="51" hasCustomPrompt="1"/>
          </p:nvPr>
        </p:nvSpPr>
        <p:spPr>
          <a:xfrm>
            <a:off x="6340410" y="2540928"/>
            <a:ext cx="432000" cy="475877"/>
          </a:xfr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l="2682" r="9296"/>
            </a:stretch>
          </a:blipFill>
        </p:spPr>
        <p:txBody>
          <a:bodyPr/>
          <a:lstStyle>
            <a:lvl1pPr>
              <a:defRPr sz="100">
                <a:solidFill>
                  <a:schemeClr val="accent3">
                    <a:alpha val="0"/>
                  </a:schemeClr>
                </a:solidFill>
              </a:defRPr>
            </a:lvl1pPr>
          </a:lstStyle>
          <a:p>
            <a:pPr lvl="0"/>
            <a:r>
              <a:rPr lang="en-US"/>
              <a:t>1</a:t>
            </a:r>
          </a:p>
        </p:txBody>
      </p:sp>
      <p:sp>
        <p:nvSpPr>
          <p:cNvPr id="100" name="Text Placeholder 123">
            <a:extLst>
              <a:ext uri="{FF2B5EF4-FFF2-40B4-BE49-F238E27FC236}">
                <a16:creationId xmlns:a16="http://schemas.microsoft.com/office/drawing/2014/main" id="{855527FB-5EA3-ADB2-9343-D8C4C7534598}"/>
              </a:ext>
            </a:extLst>
          </p:cNvPr>
          <p:cNvSpPr>
            <a:spLocks noGrp="1"/>
          </p:cNvSpPr>
          <p:nvPr>
            <p:ph type="body" sz="quarter" idx="52" hasCustomPrompt="1"/>
          </p:nvPr>
        </p:nvSpPr>
        <p:spPr>
          <a:xfrm>
            <a:off x="6364851" y="342085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101" name="Text Placeholder 4">
            <a:extLst>
              <a:ext uri="{FF2B5EF4-FFF2-40B4-BE49-F238E27FC236}">
                <a16:creationId xmlns:a16="http://schemas.microsoft.com/office/drawing/2014/main" id="{245FDF71-0CA4-1CB3-C1DB-23A737519456}"/>
              </a:ext>
            </a:extLst>
          </p:cNvPr>
          <p:cNvSpPr>
            <a:spLocks noGrp="1"/>
          </p:cNvSpPr>
          <p:nvPr>
            <p:ph type="body" sz="quarter" idx="53" hasCustomPrompt="1"/>
          </p:nvPr>
        </p:nvSpPr>
        <p:spPr>
          <a:xfrm>
            <a:off x="6832851" y="394017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102" name="Text Placeholder 4">
            <a:extLst>
              <a:ext uri="{FF2B5EF4-FFF2-40B4-BE49-F238E27FC236}">
                <a16:creationId xmlns:a16="http://schemas.microsoft.com/office/drawing/2014/main" id="{CA82AE1D-780D-701A-FF39-631D98701F4F}"/>
              </a:ext>
            </a:extLst>
          </p:cNvPr>
          <p:cNvSpPr>
            <a:spLocks noGrp="1"/>
          </p:cNvSpPr>
          <p:nvPr>
            <p:ph type="body" sz="quarter" idx="54" hasCustomPrompt="1"/>
          </p:nvPr>
        </p:nvSpPr>
        <p:spPr>
          <a:xfrm>
            <a:off x="6832851" y="415734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103" name="Text Placeholder 8">
            <a:extLst>
              <a:ext uri="{FF2B5EF4-FFF2-40B4-BE49-F238E27FC236}">
                <a16:creationId xmlns:a16="http://schemas.microsoft.com/office/drawing/2014/main" id="{4734A441-6900-E3AC-31DA-A322B934971D}"/>
              </a:ext>
            </a:extLst>
          </p:cNvPr>
          <p:cNvSpPr>
            <a:spLocks noGrp="1"/>
          </p:cNvSpPr>
          <p:nvPr>
            <p:ph type="body" sz="quarter" idx="55" hasCustomPrompt="1"/>
          </p:nvPr>
        </p:nvSpPr>
        <p:spPr>
          <a:xfrm>
            <a:off x="6340410" y="3804578"/>
            <a:ext cx="432000" cy="475877"/>
          </a:xfrm>
          <a: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l="1810" r="10630"/>
            </a:stretch>
          </a:blipFill>
        </p:spPr>
        <p:txBody>
          <a:bodyPr/>
          <a:lstStyle>
            <a:lvl1pPr>
              <a:defRPr sz="100">
                <a:solidFill>
                  <a:schemeClr val="accent3">
                    <a:alpha val="0"/>
                  </a:schemeClr>
                </a:solidFill>
              </a:defRPr>
            </a:lvl1pPr>
          </a:lstStyle>
          <a:p>
            <a:pPr lvl="0"/>
            <a:r>
              <a:rPr lang="en-US"/>
              <a:t>1</a:t>
            </a:r>
          </a:p>
        </p:txBody>
      </p:sp>
      <p:sp>
        <p:nvSpPr>
          <p:cNvPr id="105" name="Text Placeholder 123">
            <a:extLst>
              <a:ext uri="{FF2B5EF4-FFF2-40B4-BE49-F238E27FC236}">
                <a16:creationId xmlns:a16="http://schemas.microsoft.com/office/drawing/2014/main" id="{D715F3BD-F8AC-95C7-017E-7835055197F4}"/>
              </a:ext>
            </a:extLst>
          </p:cNvPr>
          <p:cNvSpPr>
            <a:spLocks noGrp="1"/>
          </p:cNvSpPr>
          <p:nvPr>
            <p:ph type="body" sz="quarter" idx="56" hasCustomPrompt="1"/>
          </p:nvPr>
        </p:nvSpPr>
        <p:spPr>
          <a:xfrm>
            <a:off x="6364851" y="468450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106" name="Text Placeholder 4">
            <a:extLst>
              <a:ext uri="{FF2B5EF4-FFF2-40B4-BE49-F238E27FC236}">
                <a16:creationId xmlns:a16="http://schemas.microsoft.com/office/drawing/2014/main" id="{24BB8303-EB64-77A5-2033-0A76D3725D01}"/>
              </a:ext>
            </a:extLst>
          </p:cNvPr>
          <p:cNvSpPr>
            <a:spLocks noGrp="1"/>
          </p:cNvSpPr>
          <p:nvPr>
            <p:ph type="body" sz="quarter" idx="57" hasCustomPrompt="1"/>
          </p:nvPr>
        </p:nvSpPr>
        <p:spPr>
          <a:xfrm>
            <a:off x="6832851" y="520382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107" name="Text Placeholder 4">
            <a:extLst>
              <a:ext uri="{FF2B5EF4-FFF2-40B4-BE49-F238E27FC236}">
                <a16:creationId xmlns:a16="http://schemas.microsoft.com/office/drawing/2014/main" id="{BFB64FD7-A41F-9A06-ACCF-D7DCCE811F1D}"/>
              </a:ext>
            </a:extLst>
          </p:cNvPr>
          <p:cNvSpPr>
            <a:spLocks noGrp="1"/>
          </p:cNvSpPr>
          <p:nvPr>
            <p:ph type="body" sz="quarter" idx="58" hasCustomPrompt="1"/>
          </p:nvPr>
        </p:nvSpPr>
        <p:spPr>
          <a:xfrm>
            <a:off x="6832851" y="542099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108" name="Text Placeholder 8">
            <a:extLst>
              <a:ext uri="{FF2B5EF4-FFF2-40B4-BE49-F238E27FC236}">
                <a16:creationId xmlns:a16="http://schemas.microsoft.com/office/drawing/2014/main" id="{605F84BF-7627-1C08-42D4-1D13404895D3}"/>
              </a:ext>
            </a:extLst>
          </p:cNvPr>
          <p:cNvSpPr>
            <a:spLocks noGrp="1"/>
          </p:cNvSpPr>
          <p:nvPr>
            <p:ph type="body" sz="quarter" idx="59" hasCustomPrompt="1"/>
          </p:nvPr>
        </p:nvSpPr>
        <p:spPr>
          <a:xfrm>
            <a:off x="6340410" y="5068228"/>
            <a:ext cx="432000" cy="475877"/>
          </a:xfrm>
          <a: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l="719" r="719"/>
            </a:stretch>
          </a:blipFill>
        </p:spPr>
        <p:txBody>
          <a:bodyPr/>
          <a:lstStyle>
            <a:lvl1pPr>
              <a:defRPr sz="100">
                <a:solidFill>
                  <a:schemeClr val="accent3">
                    <a:alpha val="0"/>
                  </a:schemeClr>
                </a:solidFill>
              </a:defRPr>
            </a:lvl1pPr>
          </a:lstStyle>
          <a:p>
            <a:pPr lvl="0"/>
            <a:r>
              <a:rPr lang="en-US"/>
              <a:t>1</a:t>
            </a:r>
          </a:p>
        </p:txBody>
      </p:sp>
      <p:sp>
        <p:nvSpPr>
          <p:cNvPr id="109" name="Text Placeholder 123">
            <a:extLst>
              <a:ext uri="{FF2B5EF4-FFF2-40B4-BE49-F238E27FC236}">
                <a16:creationId xmlns:a16="http://schemas.microsoft.com/office/drawing/2014/main" id="{6F545552-596F-B9B7-BC67-A842EEA32A77}"/>
              </a:ext>
            </a:extLst>
          </p:cNvPr>
          <p:cNvSpPr>
            <a:spLocks noGrp="1"/>
          </p:cNvSpPr>
          <p:nvPr>
            <p:ph type="body" sz="quarter" idx="60" hasCustomPrompt="1"/>
          </p:nvPr>
        </p:nvSpPr>
        <p:spPr>
          <a:xfrm>
            <a:off x="6364851" y="594815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Tree>
    <p:extLst>
      <p:ext uri="{BB962C8B-B14F-4D97-AF65-F5344CB8AC3E}">
        <p14:creationId xmlns:p14="http://schemas.microsoft.com/office/powerpoint/2010/main" val="244824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MMAIRE LONG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EB49B3-C862-9A25-E7BF-42ECEAFDA04A}"/>
              </a:ext>
            </a:extLst>
          </p:cNvPr>
          <p:cNvSpPr/>
          <p:nvPr/>
        </p:nvSpPr>
        <p:spPr>
          <a:xfrm>
            <a:off x="4637874" y="0"/>
            <a:ext cx="1390951" cy="6181725"/>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3C9D45C-0E26-5C0A-7B4E-FFE099CD7C9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C964CA4-865B-CBF6-C597-516D36A3AC98}"/>
              </a:ext>
            </a:extLst>
          </p:cNvPr>
          <p:cNvSpPr>
            <a:spLocks/>
          </p:cNvSpPr>
          <p:nvPr userDrawn="1"/>
        </p:nvSpPr>
        <p:spPr>
          <a:xfrm>
            <a:off x="0" y="0"/>
            <a:ext cx="463787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1D3B-687E-AAAF-7820-30EE8BF022B2}"/>
              </a:ext>
            </a:extLst>
          </p:cNvPr>
          <p:cNvSpPr>
            <a:spLocks/>
          </p:cNvSpPr>
          <p:nvPr/>
        </p:nvSpPr>
        <p:spPr>
          <a:xfrm>
            <a:off x="0" y="0"/>
            <a:ext cx="4637874" cy="6858000"/>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6" name="Picture Placeholder 37">
            <a:extLst>
              <a:ext uri="{FF2B5EF4-FFF2-40B4-BE49-F238E27FC236}">
                <a16:creationId xmlns:a16="http://schemas.microsoft.com/office/drawing/2014/main" id="{2999D2D7-6406-C3D9-9AE7-96A0000558F2}"/>
              </a:ext>
            </a:extLst>
          </p:cNvPr>
          <p:cNvSpPr>
            <a:spLocks noGrp="1"/>
          </p:cNvSpPr>
          <p:nvPr>
            <p:ph type="pic" sz="quarter" idx="15" hasCustomPrompt="1"/>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en-US"/>
              <a:t>Insert picture here</a:t>
            </a:r>
          </a:p>
        </p:txBody>
      </p:sp>
      <p:sp>
        <p:nvSpPr>
          <p:cNvPr id="3" name="Text Placeholder 2">
            <a:extLst>
              <a:ext uri="{FF2B5EF4-FFF2-40B4-BE49-F238E27FC236}">
                <a16:creationId xmlns:a16="http://schemas.microsoft.com/office/drawing/2014/main" id="{7E17BC54-820C-3879-F493-1B5E2F6B2763}"/>
              </a:ext>
            </a:extLst>
          </p:cNvPr>
          <p:cNvSpPr>
            <a:spLocks noGrp="1"/>
          </p:cNvSpPr>
          <p:nvPr>
            <p:ph type="body" sz="quarter" idx="16" hasCustomPrompt="1"/>
          </p:nvPr>
        </p:nvSpPr>
        <p:spPr>
          <a:xfrm rot="16200000">
            <a:off x="3685425" y="3651082"/>
            <a:ext cx="3295850" cy="558936"/>
          </a:xfrm>
        </p:spPr>
        <p:txBody>
          <a:bodyPr/>
          <a:lstStyle>
            <a:lvl1pPr marL="0" algn="l" defTabSz="914400" rtl="0" eaLnBrk="1" latinLnBrk="0" hangingPunct="1">
              <a:lnSpc>
                <a:spcPct val="117857"/>
              </a:lnSpc>
              <a:defRPr lang="en-US" sz="3200" kern="1200" cap="all" spc="300" normalizeH="0" baseline="0" dirty="0"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en-US" err="1"/>
              <a:t>Sommaire</a:t>
            </a:r>
            <a:endParaRPr lang="en-US"/>
          </a:p>
        </p:txBody>
      </p:sp>
      <p:sp>
        <p:nvSpPr>
          <p:cNvPr id="5" name="Text Placeholder 4">
            <a:extLst>
              <a:ext uri="{FF2B5EF4-FFF2-40B4-BE49-F238E27FC236}">
                <a16:creationId xmlns:a16="http://schemas.microsoft.com/office/drawing/2014/main" id="{607F384E-B76F-C79D-35BD-5ADE5C458357}"/>
              </a:ext>
            </a:extLst>
          </p:cNvPr>
          <p:cNvSpPr>
            <a:spLocks noGrp="1"/>
          </p:cNvSpPr>
          <p:nvPr>
            <p:ph type="body" sz="quarter" idx="17" hasCustomPrompt="1"/>
          </p:nvPr>
        </p:nvSpPr>
        <p:spPr>
          <a:xfrm>
            <a:off x="6832852" y="141287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44" name="Text Placeholder 4">
            <a:extLst>
              <a:ext uri="{FF2B5EF4-FFF2-40B4-BE49-F238E27FC236}">
                <a16:creationId xmlns:a16="http://schemas.microsoft.com/office/drawing/2014/main" id="{949E568C-E07A-6A76-EA9D-D30A44B0C2F1}"/>
              </a:ext>
            </a:extLst>
          </p:cNvPr>
          <p:cNvSpPr>
            <a:spLocks noGrp="1"/>
          </p:cNvSpPr>
          <p:nvPr>
            <p:ph type="body" sz="quarter" idx="18" hasCustomPrompt="1"/>
          </p:nvPr>
        </p:nvSpPr>
        <p:spPr>
          <a:xfrm>
            <a:off x="6832852" y="163004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9" name="Text Placeholder 8">
            <a:extLst>
              <a:ext uri="{FF2B5EF4-FFF2-40B4-BE49-F238E27FC236}">
                <a16:creationId xmlns:a16="http://schemas.microsoft.com/office/drawing/2014/main" id="{1B3D0F87-A4E5-906B-8EA9-1C751BE95F62}"/>
              </a:ext>
            </a:extLst>
          </p:cNvPr>
          <p:cNvSpPr>
            <a:spLocks noGrp="1"/>
          </p:cNvSpPr>
          <p:nvPr>
            <p:ph type="body" sz="quarter" idx="34" hasCustomPrompt="1"/>
          </p:nvPr>
        </p:nvSpPr>
        <p:spPr>
          <a:xfrm>
            <a:off x="6340410" y="1277278"/>
            <a:ext cx="432000" cy="475877"/>
          </a:xfr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l="4026" r="28280"/>
            </a:stretch>
          </a:blipFill>
        </p:spPr>
        <p:txBody>
          <a:bodyPr/>
          <a:lstStyle>
            <a:lvl1pPr>
              <a:defRPr sz="100">
                <a:solidFill>
                  <a:schemeClr val="accent3">
                    <a:alpha val="0"/>
                  </a:schemeClr>
                </a:solidFill>
              </a:defRPr>
            </a:lvl1pPr>
          </a:lstStyle>
          <a:p>
            <a:pPr lvl="0"/>
            <a:r>
              <a:rPr lang="en-US"/>
              <a:t>1</a:t>
            </a:r>
          </a:p>
        </p:txBody>
      </p:sp>
      <p:pic>
        <p:nvPicPr>
          <p:cNvPr id="63" name="Graphique 62">
            <a:extLst>
              <a:ext uri="{FF2B5EF4-FFF2-40B4-BE49-F238E27FC236}">
                <a16:creationId xmlns:a16="http://schemas.microsoft.com/office/drawing/2014/main" id="{B8CDA5F4-930B-AFB0-1E87-7A644ABCC79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2990" y="6371756"/>
            <a:ext cx="1414853" cy="312758"/>
          </a:xfrm>
          <a:prstGeom prst="rect">
            <a:avLst/>
          </a:prstGeom>
        </p:spPr>
      </p:pic>
      <p:sp>
        <p:nvSpPr>
          <p:cNvPr id="45" name="ZoneTexte 44">
            <a:extLst>
              <a:ext uri="{FF2B5EF4-FFF2-40B4-BE49-F238E27FC236}">
                <a16:creationId xmlns:a16="http://schemas.microsoft.com/office/drawing/2014/main" id="{C8435B59-FCD2-DE03-A258-36101EB8145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2" name="Text Placeholder 123">
            <a:extLst>
              <a:ext uri="{FF2B5EF4-FFF2-40B4-BE49-F238E27FC236}">
                <a16:creationId xmlns:a16="http://schemas.microsoft.com/office/drawing/2014/main" id="{94855F1F-1663-836D-DB4F-A2C9BF3F6508}"/>
              </a:ext>
            </a:extLst>
          </p:cNvPr>
          <p:cNvSpPr>
            <a:spLocks noGrp="1"/>
          </p:cNvSpPr>
          <p:nvPr>
            <p:ph type="body" sz="quarter" idx="48" hasCustomPrompt="1"/>
          </p:nvPr>
        </p:nvSpPr>
        <p:spPr>
          <a:xfrm>
            <a:off x="6364852" y="215720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31" name="Text Placeholder 4">
            <a:extLst>
              <a:ext uri="{FF2B5EF4-FFF2-40B4-BE49-F238E27FC236}">
                <a16:creationId xmlns:a16="http://schemas.microsoft.com/office/drawing/2014/main" id="{0C24C0EF-5AC2-F203-2E97-B2F6C86DD87C}"/>
              </a:ext>
            </a:extLst>
          </p:cNvPr>
          <p:cNvSpPr>
            <a:spLocks noGrp="1"/>
          </p:cNvSpPr>
          <p:nvPr>
            <p:ph type="body" sz="quarter" idx="49" hasCustomPrompt="1"/>
          </p:nvPr>
        </p:nvSpPr>
        <p:spPr>
          <a:xfrm>
            <a:off x="6832852" y="267652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32" name="Text Placeholder 4">
            <a:extLst>
              <a:ext uri="{FF2B5EF4-FFF2-40B4-BE49-F238E27FC236}">
                <a16:creationId xmlns:a16="http://schemas.microsoft.com/office/drawing/2014/main" id="{823C5F6C-B536-29EE-43B1-5393EE349989}"/>
              </a:ext>
            </a:extLst>
          </p:cNvPr>
          <p:cNvSpPr>
            <a:spLocks noGrp="1"/>
          </p:cNvSpPr>
          <p:nvPr>
            <p:ph type="body" sz="quarter" idx="50" hasCustomPrompt="1"/>
          </p:nvPr>
        </p:nvSpPr>
        <p:spPr>
          <a:xfrm>
            <a:off x="6832852" y="289369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33" name="Text Placeholder 8">
            <a:extLst>
              <a:ext uri="{FF2B5EF4-FFF2-40B4-BE49-F238E27FC236}">
                <a16:creationId xmlns:a16="http://schemas.microsoft.com/office/drawing/2014/main" id="{4BD75E12-1C81-4673-76FA-47609A359DF2}"/>
              </a:ext>
            </a:extLst>
          </p:cNvPr>
          <p:cNvSpPr>
            <a:spLocks noGrp="1"/>
          </p:cNvSpPr>
          <p:nvPr>
            <p:ph type="body" sz="quarter" idx="51" hasCustomPrompt="1"/>
          </p:nvPr>
        </p:nvSpPr>
        <p:spPr>
          <a:xfrm>
            <a:off x="6340410" y="2540928"/>
            <a:ext cx="432000" cy="475877"/>
          </a:xfr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l="2682" r="9296"/>
            </a:stretch>
          </a:blipFill>
        </p:spPr>
        <p:txBody>
          <a:bodyPr/>
          <a:lstStyle>
            <a:lvl1pPr>
              <a:defRPr sz="100">
                <a:solidFill>
                  <a:schemeClr val="accent3">
                    <a:alpha val="0"/>
                  </a:schemeClr>
                </a:solidFill>
              </a:defRPr>
            </a:lvl1pPr>
          </a:lstStyle>
          <a:p>
            <a:pPr lvl="0"/>
            <a:r>
              <a:rPr lang="en-US"/>
              <a:t>1</a:t>
            </a:r>
          </a:p>
        </p:txBody>
      </p:sp>
      <p:sp>
        <p:nvSpPr>
          <p:cNvPr id="34" name="Text Placeholder 123">
            <a:extLst>
              <a:ext uri="{FF2B5EF4-FFF2-40B4-BE49-F238E27FC236}">
                <a16:creationId xmlns:a16="http://schemas.microsoft.com/office/drawing/2014/main" id="{947AF914-59A2-5D1B-C535-066155D9B27F}"/>
              </a:ext>
            </a:extLst>
          </p:cNvPr>
          <p:cNvSpPr>
            <a:spLocks noGrp="1"/>
          </p:cNvSpPr>
          <p:nvPr>
            <p:ph type="body" sz="quarter" idx="52" hasCustomPrompt="1"/>
          </p:nvPr>
        </p:nvSpPr>
        <p:spPr>
          <a:xfrm>
            <a:off x="6364852" y="342085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35" name="Text Placeholder 4">
            <a:extLst>
              <a:ext uri="{FF2B5EF4-FFF2-40B4-BE49-F238E27FC236}">
                <a16:creationId xmlns:a16="http://schemas.microsoft.com/office/drawing/2014/main" id="{92439AB7-B943-3F1B-AC87-2649C6E505FA}"/>
              </a:ext>
            </a:extLst>
          </p:cNvPr>
          <p:cNvSpPr>
            <a:spLocks noGrp="1"/>
          </p:cNvSpPr>
          <p:nvPr>
            <p:ph type="body" sz="quarter" idx="53" hasCustomPrompt="1"/>
          </p:nvPr>
        </p:nvSpPr>
        <p:spPr>
          <a:xfrm>
            <a:off x="6832852" y="394017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36" name="Text Placeholder 4">
            <a:extLst>
              <a:ext uri="{FF2B5EF4-FFF2-40B4-BE49-F238E27FC236}">
                <a16:creationId xmlns:a16="http://schemas.microsoft.com/office/drawing/2014/main" id="{1A070C52-DD6D-0C28-1DDA-9E1A552C6540}"/>
              </a:ext>
            </a:extLst>
          </p:cNvPr>
          <p:cNvSpPr>
            <a:spLocks noGrp="1"/>
          </p:cNvSpPr>
          <p:nvPr>
            <p:ph type="body" sz="quarter" idx="54" hasCustomPrompt="1"/>
          </p:nvPr>
        </p:nvSpPr>
        <p:spPr>
          <a:xfrm>
            <a:off x="6832852" y="415734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37" name="Text Placeholder 8">
            <a:extLst>
              <a:ext uri="{FF2B5EF4-FFF2-40B4-BE49-F238E27FC236}">
                <a16:creationId xmlns:a16="http://schemas.microsoft.com/office/drawing/2014/main" id="{25C070B4-AB00-9630-998B-2A2C8A5294BD}"/>
              </a:ext>
            </a:extLst>
          </p:cNvPr>
          <p:cNvSpPr>
            <a:spLocks noGrp="1"/>
          </p:cNvSpPr>
          <p:nvPr>
            <p:ph type="body" sz="quarter" idx="55" hasCustomPrompt="1"/>
          </p:nvPr>
        </p:nvSpPr>
        <p:spPr>
          <a:xfrm>
            <a:off x="6340410" y="3804578"/>
            <a:ext cx="432000" cy="475877"/>
          </a:xfrm>
          <a: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l="1810" r="10630"/>
            </a:stretch>
          </a:blipFill>
        </p:spPr>
        <p:txBody>
          <a:bodyPr/>
          <a:lstStyle>
            <a:lvl1pPr>
              <a:defRPr sz="100">
                <a:solidFill>
                  <a:schemeClr val="accent3">
                    <a:alpha val="0"/>
                  </a:schemeClr>
                </a:solidFill>
              </a:defRPr>
            </a:lvl1pPr>
          </a:lstStyle>
          <a:p>
            <a:pPr lvl="0"/>
            <a:r>
              <a:rPr lang="en-US"/>
              <a:t>1</a:t>
            </a:r>
          </a:p>
        </p:txBody>
      </p:sp>
      <p:sp>
        <p:nvSpPr>
          <p:cNvPr id="38" name="Text Placeholder 123">
            <a:extLst>
              <a:ext uri="{FF2B5EF4-FFF2-40B4-BE49-F238E27FC236}">
                <a16:creationId xmlns:a16="http://schemas.microsoft.com/office/drawing/2014/main" id="{DA1F39A2-7AE8-6BF9-AB9B-E7819BCB149A}"/>
              </a:ext>
            </a:extLst>
          </p:cNvPr>
          <p:cNvSpPr>
            <a:spLocks noGrp="1"/>
          </p:cNvSpPr>
          <p:nvPr>
            <p:ph type="body" sz="quarter" idx="56" hasCustomPrompt="1"/>
          </p:nvPr>
        </p:nvSpPr>
        <p:spPr>
          <a:xfrm>
            <a:off x="6364852" y="468450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39" name="Text Placeholder 4">
            <a:extLst>
              <a:ext uri="{FF2B5EF4-FFF2-40B4-BE49-F238E27FC236}">
                <a16:creationId xmlns:a16="http://schemas.microsoft.com/office/drawing/2014/main" id="{D1A2EE81-44D6-8536-BBF7-2600B048128B}"/>
              </a:ext>
            </a:extLst>
          </p:cNvPr>
          <p:cNvSpPr>
            <a:spLocks noGrp="1"/>
          </p:cNvSpPr>
          <p:nvPr>
            <p:ph type="body" sz="quarter" idx="57" hasCustomPrompt="1"/>
          </p:nvPr>
        </p:nvSpPr>
        <p:spPr>
          <a:xfrm>
            <a:off x="6832852" y="520382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42" name="Text Placeholder 4">
            <a:extLst>
              <a:ext uri="{FF2B5EF4-FFF2-40B4-BE49-F238E27FC236}">
                <a16:creationId xmlns:a16="http://schemas.microsoft.com/office/drawing/2014/main" id="{D439B83E-9BEE-9D9D-4BE6-0BF08C9681C1}"/>
              </a:ext>
            </a:extLst>
          </p:cNvPr>
          <p:cNvSpPr>
            <a:spLocks noGrp="1"/>
          </p:cNvSpPr>
          <p:nvPr>
            <p:ph type="body" sz="quarter" idx="58" hasCustomPrompt="1"/>
          </p:nvPr>
        </p:nvSpPr>
        <p:spPr>
          <a:xfrm>
            <a:off x="6832852" y="542099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60" name="Text Placeholder 8">
            <a:extLst>
              <a:ext uri="{FF2B5EF4-FFF2-40B4-BE49-F238E27FC236}">
                <a16:creationId xmlns:a16="http://schemas.microsoft.com/office/drawing/2014/main" id="{5E4D404D-956F-0741-93AF-D0B221F9DA43}"/>
              </a:ext>
            </a:extLst>
          </p:cNvPr>
          <p:cNvSpPr>
            <a:spLocks noGrp="1"/>
          </p:cNvSpPr>
          <p:nvPr>
            <p:ph type="body" sz="quarter" idx="59" hasCustomPrompt="1"/>
          </p:nvPr>
        </p:nvSpPr>
        <p:spPr>
          <a:xfrm>
            <a:off x="6340410" y="5068228"/>
            <a:ext cx="432000" cy="475877"/>
          </a:xfrm>
          <a: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l="719" r="719"/>
            </a:stretch>
          </a:blipFill>
        </p:spPr>
        <p:txBody>
          <a:bodyPr/>
          <a:lstStyle>
            <a:lvl1pPr>
              <a:defRPr sz="100">
                <a:solidFill>
                  <a:schemeClr val="accent3">
                    <a:alpha val="0"/>
                  </a:schemeClr>
                </a:solidFill>
              </a:defRPr>
            </a:lvl1pPr>
          </a:lstStyle>
          <a:p>
            <a:pPr lvl="0"/>
            <a:r>
              <a:rPr lang="en-US"/>
              <a:t>1</a:t>
            </a:r>
          </a:p>
        </p:txBody>
      </p:sp>
      <p:sp>
        <p:nvSpPr>
          <p:cNvPr id="61" name="Text Placeholder 123">
            <a:extLst>
              <a:ext uri="{FF2B5EF4-FFF2-40B4-BE49-F238E27FC236}">
                <a16:creationId xmlns:a16="http://schemas.microsoft.com/office/drawing/2014/main" id="{6E18BA7B-0562-5DB0-907E-E16AFDA7A26F}"/>
              </a:ext>
            </a:extLst>
          </p:cNvPr>
          <p:cNvSpPr>
            <a:spLocks noGrp="1"/>
          </p:cNvSpPr>
          <p:nvPr>
            <p:ph type="body" sz="quarter" idx="60" hasCustomPrompt="1"/>
          </p:nvPr>
        </p:nvSpPr>
        <p:spPr>
          <a:xfrm>
            <a:off x="6364852" y="594815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62" name="Text Placeholder 4">
            <a:extLst>
              <a:ext uri="{FF2B5EF4-FFF2-40B4-BE49-F238E27FC236}">
                <a16:creationId xmlns:a16="http://schemas.microsoft.com/office/drawing/2014/main" id="{1B3E3C35-37F4-F6D2-CC88-86186A55A9FC}"/>
              </a:ext>
            </a:extLst>
          </p:cNvPr>
          <p:cNvSpPr>
            <a:spLocks noGrp="1"/>
          </p:cNvSpPr>
          <p:nvPr>
            <p:ph type="body" sz="quarter" idx="61" hasCustomPrompt="1"/>
          </p:nvPr>
        </p:nvSpPr>
        <p:spPr>
          <a:xfrm>
            <a:off x="9734802" y="141287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64" name="Text Placeholder 4">
            <a:extLst>
              <a:ext uri="{FF2B5EF4-FFF2-40B4-BE49-F238E27FC236}">
                <a16:creationId xmlns:a16="http://schemas.microsoft.com/office/drawing/2014/main" id="{28182FEF-C1FA-E8C6-BCB0-66AA0BC9245A}"/>
              </a:ext>
            </a:extLst>
          </p:cNvPr>
          <p:cNvSpPr>
            <a:spLocks noGrp="1"/>
          </p:cNvSpPr>
          <p:nvPr>
            <p:ph type="body" sz="quarter" idx="62" hasCustomPrompt="1"/>
          </p:nvPr>
        </p:nvSpPr>
        <p:spPr>
          <a:xfrm>
            <a:off x="9734802" y="163004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65" name="Text Placeholder 8">
            <a:extLst>
              <a:ext uri="{FF2B5EF4-FFF2-40B4-BE49-F238E27FC236}">
                <a16:creationId xmlns:a16="http://schemas.microsoft.com/office/drawing/2014/main" id="{F637B8CB-DE3C-0F30-D1BC-502EB7B7581E}"/>
              </a:ext>
            </a:extLst>
          </p:cNvPr>
          <p:cNvSpPr>
            <a:spLocks noGrp="1"/>
          </p:cNvSpPr>
          <p:nvPr>
            <p:ph type="body" sz="quarter" idx="63" hasCustomPrompt="1"/>
          </p:nvPr>
        </p:nvSpPr>
        <p:spPr>
          <a:xfrm>
            <a:off x="9242360" y="1277278"/>
            <a:ext cx="432000" cy="475877"/>
          </a:xfrm>
          <a: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a:fillRect l="4936" r="4936"/>
            </a:stretch>
          </a:blipFill>
        </p:spPr>
        <p:txBody>
          <a:bodyPr/>
          <a:lstStyle>
            <a:lvl1pPr>
              <a:defRPr sz="100">
                <a:solidFill>
                  <a:schemeClr val="accent3">
                    <a:alpha val="0"/>
                  </a:schemeClr>
                </a:solidFill>
              </a:defRPr>
            </a:lvl1pPr>
          </a:lstStyle>
          <a:p>
            <a:pPr lvl="0"/>
            <a:r>
              <a:rPr lang="en-US"/>
              <a:t>1</a:t>
            </a:r>
          </a:p>
        </p:txBody>
      </p:sp>
      <p:sp>
        <p:nvSpPr>
          <p:cNvPr id="66" name="Text Placeholder 123">
            <a:extLst>
              <a:ext uri="{FF2B5EF4-FFF2-40B4-BE49-F238E27FC236}">
                <a16:creationId xmlns:a16="http://schemas.microsoft.com/office/drawing/2014/main" id="{5A0732BC-1061-CE74-7789-74CDDAFC0082}"/>
              </a:ext>
            </a:extLst>
          </p:cNvPr>
          <p:cNvSpPr>
            <a:spLocks noGrp="1"/>
          </p:cNvSpPr>
          <p:nvPr>
            <p:ph type="body" sz="quarter" idx="64" hasCustomPrompt="1"/>
          </p:nvPr>
        </p:nvSpPr>
        <p:spPr>
          <a:xfrm>
            <a:off x="9266802" y="215720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67" name="Text Placeholder 4">
            <a:extLst>
              <a:ext uri="{FF2B5EF4-FFF2-40B4-BE49-F238E27FC236}">
                <a16:creationId xmlns:a16="http://schemas.microsoft.com/office/drawing/2014/main" id="{9B88BA1C-1D8C-6DCA-D8CA-54F06E841C37}"/>
              </a:ext>
            </a:extLst>
          </p:cNvPr>
          <p:cNvSpPr>
            <a:spLocks noGrp="1"/>
          </p:cNvSpPr>
          <p:nvPr>
            <p:ph type="body" sz="quarter" idx="65" hasCustomPrompt="1"/>
          </p:nvPr>
        </p:nvSpPr>
        <p:spPr>
          <a:xfrm>
            <a:off x="9734802" y="267652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68" name="Text Placeholder 4">
            <a:extLst>
              <a:ext uri="{FF2B5EF4-FFF2-40B4-BE49-F238E27FC236}">
                <a16:creationId xmlns:a16="http://schemas.microsoft.com/office/drawing/2014/main" id="{5ABE3F12-4CB3-C226-A030-6B8E4EA42E5D}"/>
              </a:ext>
            </a:extLst>
          </p:cNvPr>
          <p:cNvSpPr>
            <a:spLocks noGrp="1"/>
          </p:cNvSpPr>
          <p:nvPr>
            <p:ph type="body" sz="quarter" idx="66" hasCustomPrompt="1"/>
          </p:nvPr>
        </p:nvSpPr>
        <p:spPr>
          <a:xfrm>
            <a:off x="9734802" y="289369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69" name="Text Placeholder 8">
            <a:extLst>
              <a:ext uri="{FF2B5EF4-FFF2-40B4-BE49-F238E27FC236}">
                <a16:creationId xmlns:a16="http://schemas.microsoft.com/office/drawing/2014/main" id="{7102017D-8DFB-D01A-7FBE-62A2F093B2A5}"/>
              </a:ext>
            </a:extLst>
          </p:cNvPr>
          <p:cNvSpPr>
            <a:spLocks noGrp="1"/>
          </p:cNvSpPr>
          <p:nvPr>
            <p:ph type="body" sz="quarter" idx="67" hasCustomPrompt="1"/>
          </p:nvPr>
        </p:nvSpPr>
        <p:spPr>
          <a:xfrm>
            <a:off x="9242360" y="2540928"/>
            <a:ext cx="432000" cy="475877"/>
          </a:xfrm>
          <a:blipFill>
            <a:blip r:embed="rId16" cstate="print">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a:fillRect l="3288" r="3288"/>
            </a:stretch>
          </a:blipFill>
        </p:spPr>
        <p:txBody>
          <a:bodyPr/>
          <a:lstStyle>
            <a:lvl1pPr>
              <a:defRPr sz="100">
                <a:solidFill>
                  <a:schemeClr val="accent3">
                    <a:alpha val="0"/>
                  </a:schemeClr>
                </a:solidFill>
              </a:defRPr>
            </a:lvl1pPr>
          </a:lstStyle>
          <a:p>
            <a:pPr lvl="0"/>
            <a:r>
              <a:rPr lang="en-US"/>
              <a:t>1</a:t>
            </a:r>
          </a:p>
        </p:txBody>
      </p:sp>
      <p:sp>
        <p:nvSpPr>
          <p:cNvPr id="70" name="Text Placeholder 123">
            <a:extLst>
              <a:ext uri="{FF2B5EF4-FFF2-40B4-BE49-F238E27FC236}">
                <a16:creationId xmlns:a16="http://schemas.microsoft.com/office/drawing/2014/main" id="{26637B83-75B4-BED9-10FB-878AE82879E6}"/>
              </a:ext>
            </a:extLst>
          </p:cNvPr>
          <p:cNvSpPr>
            <a:spLocks noGrp="1"/>
          </p:cNvSpPr>
          <p:nvPr>
            <p:ph type="body" sz="quarter" idx="68" hasCustomPrompt="1"/>
          </p:nvPr>
        </p:nvSpPr>
        <p:spPr>
          <a:xfrm>
            <a:off x="9266802" y="342085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71" name="Text Placeholder 4">
            <a:extLst>
              <a:ext uri="{FF2B5EF4-FFF2-40B4-BE49-F238E27FC236}">
                <a16:creationId xmlns:a16="http://schemas.microsoft.com/office/drawing/2014/main" id="{CE7F6070-2664-5870-7D47-19E6E31A9DDD}"/>
              </a:ext>
            </a:extLst>
          </p:cNvPr>
          <p:cNvSpPr>
            <a:spLocks noGrp="1"/>
          </p:cNvSpPr>
          <p:nvPr>
            <p:ph type="body" sz="quarter" idx="69" hasCustomPrompt="1"/>
          </p:nvPr>
        </p:nvSpPr>
        <p:spPr>
          <a:xfrm>
            <a:off x="9734802" y="394017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72" name="Text Placeholder 4">
            <a:extLst>
              <a:ext uri="{FF2B5EF4-FFF2-40B4-BE49-F238E27FC236}">
                <a16:creationId xmlns:a16="http://schemas.microsoft.com/office/drawing/2014/main" id="{1A75C95A-3330-592E-902F-8A134B710927}"/>
              </a:ext>
            </a:extLst>
          </p:cNvPr>
          <p:cNvSpPr>
            <a:spLocks noGrp="1"/>
          </p:cNvSpPr>
          <p:nvPr>
            <p:ph type="body" sz="quarter" idx="70" hasCustomPrompt="1"/>
          </p:nvPr>
        </p:nvSpPr>
        <p:spPr>
          <a:xfrm>
            <a:off x="9734802" y="415734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73" name="Text Placeholder 8">
            <a:extLst>
              <a:ext uri="{FF2B5EF4-FFF2-40B4-BE49-F238E27FC236}">
                <a16:creationId xmlns:a16="http://schemas.microsoft.com/office/drawing/2014/main" id="{96C7A954-CB0D-DAEF-F22F-B1501F76543B}"/>
              </a:ext>
            </a:extLst>
          </p:cNvPr>
          <p:cNvSpPr>
            <a:spLocks noGrp="1"/>
          </p:cNvSpPr>
          <p:nvPr>
            <p:ph type="body" sz="quarter" idx="71" hasCustomPrompt="1"/>
          </p:nvPr>
        </p:nvSpPr>
        <p:spPr>
          <a:xfrm>
            <a:off x="9242360" y="3804578"/>
            <a:ext cx="432000" cy="475877"/>
          </a:xfrm>
          <a: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a:fillRect l="5342" r="5342"/>
            </a:stretch>
          </a:blipFill>
        </p:spPr>
        <p:txBody>
          <a:bodyPr/>
          <a:lstStyle>
            <a:lvl1pPr>
              <a:defRPr sz="100">
                <a:solidFill>
                  <a:schemeClr val="accent3">
                    <a:alpha val="0"/>
                  </a:schemeClr>
                </a:solidFill>
              </a:defRPr>
            </a:lvl1pPr>
          </a:lstStyle>
          <a:p>
            <a:pPr lvl="0"/>
            <a:r>
              <a:rPr lang="en-US"/>
              <a:t>1</a:t>
            </a:r>
          </a:p>
        </p:txBody>
      </p:sp>
      <p:sp>
        <p:nvSpPr>
          <p:cNvPr id="74" name="Text Placeholder 123">
            <a:extLst>
              <a:ext uri="{FF2B5EF4-FFF2-40B4-BE49-F238E27FC236}">
                <a16:creationId xmlns:a16="http://schemas.microsoft.com/office/drawing/2014/main" id="{54237C2A-2FFD-A4B5-E04D-4ECAEC941899}"/>
              </a:ext>
            </a:extLst>
          </p:cNvPr>
          <p:cNvSpPr>
            <a:spLocks noGrp="1"/>
          </p:cNvSpPr>
          <p:nvPr>
            <p:ph type="body" sz="quarter" idx="72" hasCustomPrompt="1"/>
          </p:nvPr>
        </p:nvSpPr>
        <p:spPr>
          <a:xfrm>
            <a:off x="9266802" y="468450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75" name="Text Placeholder 4">
            <a:extLst>
              <a:ext uri="{FF2B5EF4-FFF2-40B4-BE49-F238E27FC236}">
                <a16:creationId xmlns:a16="http://schemas.microsoft.com/office/drawing/2014/main" id="{F1DE84A0-5DC4-D001-BDB0-0CAED56AA2DD}"/>
              </a:ext>
            </a:extLst>
          </p:cNvPr>
          <p:cNvSpPr>
            <a:spLocks noGrp="1"/>
          </p:cNvSpPr>
          <p:nvPr>
            <p:ph type="body" sz="quarter" idx="73" hasCustomPrompt="1"/>
          </p:nvPr>
        </p:nvSpPr>
        <p:spPr>
          <a:xfrm>
            <a:off x="9734802" y="520382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76" name="Text Placeholder 4">
            <a:extLst>
              <a:ext uri="{FF2B5EF4-FFF2-40B4-BE49-F238E27FC236}">
                <a16:creationId xmlns:a16="http://schemas.microsoft.com/office/drawing/2014/main" id="{7A08C428-8F4C-27B7-FA64-3074E122A2F0}"/>
              </a:ext>
            </a:extLst>
          </p:cNvPr>
          <p:cNvSpPr>
            <a:spLocks noGrp="1"/>
          </p:cNvSpPr>
          <p:nvPr>
            <p:ph type="body" sz="quarter" idx="74" hasCustomPrompt="1"/>
          </p:nvPr>
        </p:nvSpPr>
        <p:spPr>
          <a:xfrm>
            <a:off x="9734802" y="542099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77" name="Text Placeholder 8">
            <a:extLst>
              <a:ext uri="{FF2B5EF4-FFF2-40B4-BE49-F238E27FC236}">
                <a16:creationId xmlns:a16="http://schemas.microsoft.com/office/drawing/2014/main" id="{D78C14B5-D046-2B8C-9440-387809CFB3E4}"/>
              </a:ext>
            </a:extLst>
          </p:cNvPr>
          <p:cNvSpPr>
            <a:spLocks noGrp="1"/>
          </p:cNvSpPr>
          <p:nvPr>
            <p:ph type="body" sz="quarter" idx="75" hasCustomPrompt="1"/>
          </p:nvPr>
        </p:nvSpPr>
        <p:spPr>
          <a:xfrm>
            <a:off x="9242360" y="5068228"/>
            <a:ext cx="432000" cy="475877"/>
          </a:xfrm>
          <a:blipFill>
            <a:blip r:embed="rId20" cstate="print">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a:fillRect l="1531" r="1531"/>
            </a:stretch>
          </a:blipFill>
        </p:spPr>
        <p:txBody>
          <a:bodyPr/>
          <a:lstStyle>
            <a:lvl1pPr>
              <a:defRPr sz="100">
                <a:solidFill>
                  <a:schemeClr val="accent3">
                    <a:alpha val="0"/>
                  </a:schemeClr>
                </a:solidFill>
              </a:defRPr>
            </a:lvl1pPr>
          </a:lstStyle>
          <a:p>
            <a:pPr lvl="0"/>
            <a:r>
              <a:rPr lang="en-US"/>
              <a:t>1</a:t>
            </a:r>
          </a:p>
        </p:txBody>
      </p:sp>
      <p:sp>
        <p:nvSpPr>
          <p:cNvPr id="78" name="Text Placeholder 123">
            <a:extLst>
              <a:ext uri="{FF2B5EF4-FFF2-40B4-BE49-F238E27FC236}">
                <a16:creationId xmlns:a16="http://schemas.microsoft.com/office/drawing/2014/main" id="{79448628-9B14-498F-A572-559CBB603E8C}"/>
              </a:ext>
            </a:extLst>
          </p:cNvPr>
          <p:cNvSpPr>
            <a:spLocks noGrp="1"/>
          </p:cNvSpPr>
          <p:nvPr>
            <p:ph type="body" sz="quarter" idx="76" hasCustomPrompt="1"/>
          </p:nvPr>
        </p:nvSpPr>
        <p:spPr>
          <a:xfrm>
            <a:off x="9266802" y="594815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Tree>
    <p:extLst>
      <p:ext uri="{BB962C8B-B14F-4D97-AF65-F5344CB8AC3E}">
        <p14:creationId xmlns:p14="http://schemas.microsoft.com/office/powerpoint/2010/main" val="82746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PITRE BLEU 1/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C7FCEB-AA8D-FA59-EA63-36910A7873FB}"/>
              </a:ext>
            </a:extLst>
          </p:cNvPr>
          <p:cNvSpPr>
            <a:spLocks/>
          </p:cNvSpPr>
          <p:nvPr userDrawn="1"/>
        </p:nvSpPr>
        <p:spPr>
          <a:xfrm>
            <a:off x="0" y="0"/>
            <a:ext cx="4637874" cy="6858000"/>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37">
            <a:extLst>
              <a:ext uri="{FF2B5EF4-FFF2-40B4-BE49-F238E27FC236}">
                <a16:creationId xmlns:a16="http://schemas.microsoft.com/office/drawing/2014/main" id="{20291C5D-59E9-A057-9C33-8B8A424EDC83}"/>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2" name="Rectangle 11">
            <a:extLst>
              <a:ext uri="{FF2B5EF4-FFF2-40B4-BE49-F238E27FC236}">
                <a16:creationId xmlns:a16="http://schemas.microsoft.com/office/drawing/2014/main" id="{647914AD-0ED7-83A5-BC48-78B2E35FAD3D}"/>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3" name="Title 18">
            <a:extLst>
              <a:ext uri="{FF2B5EF4-FFF2-40B4-BE49-F238E27FC236}">
                <a16:creationId xmlns:a16="http://schemas.microsoft.com/office/drawing/2014/main" id="{A8EB8769-69B2-AA6E-B7E1-044AB2458005}"/>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24" name="Text Placeholder 20">
            <a:extLst>
              <a:ext uri="{FF2B5EF4-FFF2-40B4-BE49-F238E27FC236}">
                <a16:creationId xmlns:a16="http://schemas.microsoft.com/office/drawing/2014/main" id="{795256CE-4E84-7E23-FFE9-74CDCE4D32C7}"/>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25" name="Picture Placeholder 2">
            <a:extLst>
              <a:ext uri="{FF2B5EF4-FFF2-40B4-BE49-F238E27FC236}">
                <a16:creationId xmlns:a16="http://schemas.microsoft.com/office/drawing/2014/main" id="{AC90126C-955C-C698-0CBB-32EA1EA3A12B}"/>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3FC9CE26-1A3A-D87C-8AC4-7FB3BD22B5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99823149-071D-6A76-46A3-23B9EB48990C}"/>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69956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ITRE BLEU 2/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6C049-3181-4E86-DF5D-5D142A450DD7}"/>
              </a:ext>
            </a:extLst>
          </p:cNvPr>
          <p:cNvSpPr>
            <a:spLocks/>
          </p:cNvSpPr>
          <p:nvPr userDrawn="1"/>
        </p:nvSpPr>
        <p:spPr>
          <a:xfrm>
            <a:off x="0" y="0"/>
            <a:ext cx="4637874" cy="685800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37">
            <a:extLst>
              <a:ext uri="{FF2B5EF4-FFF2-40B4-BE49-F238E27FC236}">
                <a16:creationId xmlns:a16="http://schemas.microsoft.com/office/drawing/2014/main" id="{5BA6EBF4-F32D-32AD-BD72-DA1011750882}"/>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2" name="Rectangle 11">
            <a:extLst>
              <a:ext uri="{FF2B5EF4-FFF2-40B4-BE49-F238E27FC236}">
                <a16:creationId xmlns:a16="http://schemas.microsoft.com/office/drawing/2014/main" id="{5F08F8F0-2505-443D-D462-AF65B8A0D82D}"/>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4" name="Title 18">
            <a:extLst>
              <a:ext uri="{FF2B5EF4-FFF2-40B4-BE49-F238E27FC236}">
                <a16:creationId xmlns:a16="http://schemas.microsoft.com/office/drawing/2014/main" id="{DEC2134D-8A4C-7E9B-3B77-294B254BC3D9}"/>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25" name="Text Placeholder 20">
            <a:extLst>
              <a:ext uri="{FF2B5EF4-FFF2-40B4-BE49-F238E27FC236}">
                <a16:creationId xmlns:a16="http://schemas.microsoft.com/office/drawing/2014/main" id="{11FB91C1-A2C0-D241-871E-7C9377CAE3F8}"/>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26" name="Picture Placeholder 2">
            <a:extLst>
              <a:ext uri="{FF2B5EF4-FFF2-40B4-BE49-F238E27FC236}">
                <a16:creationId xmlns:a16="http://schemas.microsoft.com/office/drawing/2014/main" id="{35D31442-3FD2-F1F4-9CBC-906910E6AC1F}"/>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46BABD36-684B-3A64-E1A6-B2050A385E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E38B7F64-0256-217B-2FCA-440FB91FE355}"/>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282115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PITRE BLEU 3/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6C049-3181-4E86-DF5D-5D142A450DD7}"/>
              </a:ext>
            </a:extLst>
          </p:cNvPr>
          <p:cNvSpPr>
            <a:spLocks/>
          </p:cNvSpPr>
          <p:nvPr userDrawn="1"/>
        </p:nvSpPr>
        <p:spPr>
          <a:xfrm>
            <a:off x="0" y="0"/>
            <a:ext cx="4637874" cy="6858000"/>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37">
            <a:extLst>
              <a:ext uri="{FF2B5EF4-FFF2-40B4-BE49-F238E27FC236}">
                <a16:creationId xmlns:a16="http://schemas.microsoft.com/office/drawing/2014/main" id="{5BA6EBF4-F32D-32AD-BD72-DA1011750882}"/>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2" name="Rectangle 11">
            <a:extLst>
              <a:ext uri="{FF2B5EF4-FFF2-40B4-BE49-F238E27FC236}">
                <a16:creationId xmlns:a16="http://schemas.microsoft.com/office/drawing/2014/main" id="{5F08F8F0-2505-443D-D462-AF65B8A0D82D}"/>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4" name="Title 18">
            <a:extLst>
              <a:ext uri="{FF2B5EF4-FFF2-40B4-BE49-F238E27FC236}">
                <a16:creationId xmlns:a16="http://schemas.microsoft.com/office/drawing/2014/main" id="{DEC2134D-8A4C-7E9B-3B77-294B254BC3D9}"/>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25" name="Text Placeholder 20">
            <a:extLst>
              <a:ext uri="{FF2B5EF4-FFF2-40B4-BE49-F238E27FC236}">
                <a16:creationId xmlns:a16="http://schemas.microsoft.com/office/drawing/2014/main" id="{11FB91C1-A2C0-D241-871E-7C9377CAE3F8}"/>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26" name="Picture Placeholder 2">
            <a:extLst>
              <a:ext uri="{FF2B5EF4-FFF2-40B4-BE49-F238E27FC236}">
                <a16:creationId xmlns:a16="http://schemas.microsoft.com/office/drawing/2014/main" id="{35D31442-3FD2-F1F4-9CBC-906910E6AC1F}"/>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46BABD36-684B-3A64-E1A6-B2050A385E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E38B7F64-0256-217B-2FCA-440FB91FE355}"/>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254396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3" name="Espace réservé du contenu 2">
            <a:extLst>
              <a:ext uri="{FF2B5EF4-FFF2-40B4-BE49-F238E27FC236}">
                <a16:creationId xmlns:a16="http://schemas.microsoft.com/office/drawing/2014/main" id="{5E574E39-C397-4B1F-8CDC-A05FF979FEA1}"/>
              </a:ext>
            </a:extLst>
          </p:cNvPr>
          <p:cNvSpPr>
            <a:spLocks noGrp="1"/>
          </p:cNvSpPr>
          <p:nvPr>
            <p:ph idx="1" hasCustomPrompt="1"/>
          </p:nvPr>
        </p:nvSpPr>
        <p:spPr/>
        <p:txBody>
          <a:bodyPr/>
          <a:lstStyle/>
          <a:p>
            <a:pPr lvl="0"/>
            <a:r>
              <a:rPr lang="fr-FR" noProof="0"/>
              <a:t>Utilisez Alt + Maj + flèche droite ou gauche pour changer de niveau de texte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4" name="Espace réservé du pied de page 3">
            <a:extLst>
              <a:ext uri="{FF2B5EF4-FFF2-40B4-BE49-F238E27FC236}">
                <a16:creationId xmlns:a16="http://schemas.microsoft.com/office/drawing/2014/main" id="{F68ECF55-CFAA-4183-7F08-6FAEC8023B07}"/>
              </a:ext>
            </a:extLst>
          </p:cNvPr>
          <p:cNvSpPr>
            <a:spLocks noGrp="1"/>
          </p:cNvSpPr>
          <p:nvPr>
            <p:ph type="ftr" sz="quarter" idx="12"/>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8306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ITRE BLEU 4/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20BA82-4BFD-556F-B219-B3B044CB47EB}"/>
              </a:ext>
            </a:extLst>
          </p:cNvPr>
          <p:cNvSpPr>
            <a:spLocks/>
          </p:cNvSpPr>
          <p:nvPr userDrawn="1"/>
        </p:nvSpPr>
        <p:spPr>
          <a:xfrm>
            <a:off x="0" y="0"/>
            <a:ext cx="4637874" cy="6858000"/>
          </a:xfrm>
          <a:prstGeom prst="rect">
            <a:avLst/>
          </a:prstGeom>
          <a:solidFill>
            <a:srgbClr val="148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7">
            <a:extLst>
              <a:ext uri="{FF2B5EF4-FFF2-40B4-BE49-F238E27FC236}">
                <a16:creationId xmlns:a16="http://schemas.microsoft.com/office/drawing/2014/main" id="{CDF3B517-D5AF-3FEC-A092-7DB97F88EFDB}"/>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9" name="Rectangle 18">
            <a:extLst>
              <a:ext uri="{FF2B5EF4-FFF2-40B4-BE49-F238E27FC236}">
                <a16:creationId xmlns:a16="http://schemas.microsoft.com/office/drawing/2014/main" id="{88D381B5-22AD-CD4B-3F14-FF8865BADF37}"/>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12" name="Title 18">
            <a:extLst>
              <a:ext uri="{FF2B5EF4-FFF2-40B4-BE49-F238E27FC236}">
                <a16:creationId xmlns:a16="http://schemas.microsoft.com/office/drawing/2014/main" id="{48AF0C06-5241-CBB2-3253-ECE3FA471362}"/>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18" name="Text Placeholder 20">
            <a:extLst>
              <a:ext uri="{FF2B5EF4-FFF2-40B4-BE49-F238E27FC236}">
                <a16:creationId xmlns:a16="http://schemas.microsoft.com/office/drawing/2014/main" id="{54A0C0AE-687C-619F-2930-A28A064E56AF}"/>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3" name="Picture Placeholder 2">
            <a:extLst>
              <a:ext uri="{FF2B5EF4-FFF2-40B4-BE49-F238E27FC236}">
                <a16:creationId xmlns:a16="http://schemas.microsoft.com/office/drawing/2014/main" id="{A9F7059D-B3C2-120F-C9E6-000D62072B71}"/>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BB9A2003-28C6-F4AA-3E54-EBA1EC4771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03E9F632-ADD6-2288-A986-76DE6BC2DA39}"/>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303159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ASSIQ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Rectangle 9">
            <a:extLst>
              <a:ext uri="{FF2B5EF4-FFF2-40B4-BE49-F238E27FC236}">
                <a16:creationId xmlns:a16="http://schemas.microsoft.com/office/drawing/2014/main" id="{FFF3B1FB-FAC1-35E2-E887-A3116805151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3" name="Graphique 12">
            <a:extLst>
              <a:ext uri="{FF2B5EF4-FFF2-40B4-BE49-F238E27FC236}">
                <a16:creationId xmlns:a16="http://schemas.microsoft.com/office/drawing/2014/main" id="{2FBFB1F6-B690-9D72-E012-F6EF79DED6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4" name="Title 9">
            <a:extLst>
              <a:ext uri="{FF2B5EF4-FFF2-40B4-BE49-F238E27FC236}">
                <a16:creationId xmlns:a16="http://schemas.microsoft.com/office/drawing/2014/main" id="{986BAB4F-9DFF-E251-3955-DA8AE4807543}"/>
              </a:ext>
            </a:extLst>
          </p:cNvPr>
          <p:cNvSpPr>
            <a:spLocks noGrp="1"/>
          </p:cNvSpPr>
          <p:nvPr>
            <p:ph type="title" hasCustomPrompt="1"/>
          </p:nvPr>
        </p:nvSpPr>
        <p:spPr>
          <a:xfrm>
            <a:off x="358774" y="690990"/>
            <a:ext cx="11472864"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6" name="ZoneTexte 15">
            <a:extLst>
              <a:ext uri="{FF2B5EF4-FFF2-40B4-BE49-F238E27FC236}">
                <a16:creationId xmlns:a16="http://schemas.microsoft.com/office/drawing/2014/main" id="{E0ABAFA3-C36B-A9CD-49BE-B00E82CB09BE}"/>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DF0383C8-E19C-1D88-B52F-4BE2FBB32231}"/>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6" name="Espace réservé du texte 5">
            <a:extLst>
              <a:ext uri="{FF2B5EF4-FFF2-40B4-BE49-F238E27FC236}">
                <a16:creationId xmlns:a16="http://schemas.microsoft.com/office/drawing/2014/main" id="{940442AF-BC47-2B5B-2552-9CE5E327CD9C}"/>
              </a:ext>
            </a:extLst>
          </p:cNvPr>
          <p:cNvSpPr>
            <a:spLocks noGrp="1"/>
          </p:cNvSpPr>
          <p:nvPr>
            <p:ph type="body" sz="quarter" idx="16"/>
          </p:nvPr>
        </p:nvSpPr>
        <p:spPr>
          <a:xfrm>
            <a:off x="368298" y="1277938"/>
            <a:ext cx="11463339" cy="134938"/>
          </a:xfrm>
        </p:spPr>
        <p:txBody>
          <a:bodyPr/>
          <a:lstStyle>
            <a:lvl1pPr>
              <a:defRPr sz="1000" cap="all" spc="300" baseline="0">
                <a:solidFill>
                  <a:srgbClr val="F37A6E"/>
                </a:solidFill>
                <a:latin typeface="Prompt SemiBold" panose="00000700000000000000" pitchFamily="2" charset="-34"/>
              </a:defRPr>
            </a:lvl1pPr>
          </a:lstStyle>
          <a:p>
            <a:pPr lvl="0"/>
            <a:r>
              <a:rPr lang="fr-FR"/>
              <a:t>Cliquez pour modifier les styles du texte du masque</a:t>
            </a:r>
          </a:p>
        </p:txBody>
      </p:sp>
      <p:sp>
        <p:nvSpPr>
          <p:cNvPr id="9" name="Text Placeholder 11">
            <a:extLst>
              <a:ext uri="{FF2B5EF4-FFF2-40B4-BE49-F238E27FC236}">
                <a16:creationId xmlns:a16="http://schemas.microsoft.com/office/drawing/2014/main" id="{9E2A771E-3917-30A6-3F56-1AE5CDC99763}"/>
              </a:ext>
            </a:extLst>
          </p:cNvPr>
          <p:cNvSpPr>
            <a:spLocks noGrp="1"/>
          </p:cNvSpPr>
          <p:nvPr>
            <p:ph type="body" sz="quarter" idx="14"/>
          </p:nvPr>
        </p:nvSpPr>
        <p:spPr>
          <a:xfrm>
            <a:off x="368300" y="1550820"/>
            <a:ext cx="11463338" cy="4583228"/>
          </a:xfrm>
        </p:spPr>
        <p:txBody>
          <a:bodyPr/>
          <a:lstStyle>
            <a:lvl4pPr>
              <a:defRPr lang="en-GB" sz="1000" i="1" kern="1200" cap="none" spc="0" baseline="0" dirty="0">
                <a:solidFill>
                  <a:schemeClr val="tx2">
                    <a:lumMod val="50000"/>
                  </a:schemeClr>
                </a:solidFill>
                <a:latin typeface="+mn-lt"/>
                <a:ea typeface="+mn-ea"/>
                <a:cs typeface="Prompt SemiBold" panose="00000700000000000000" pitchFamily="2" charset="-34"/>
              </a:defRPr>
            </a:lvl4pPr>
            <a:lvl5pPr>
              <a:defRPr>
                <a:solidFill>
                  <a:srgbClr val="00323E"/>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FR"/>
          </a:p>
        </p:txBody>
      </p:sp>
    </p:spTree>
    <p:extLst>
      <p:ext uri="{BB962C8B-B14F-4D97-AF65-F5344CB8AC3E}">
        <p14:creationId xmlns:p14="http://schemas.microsoft.com/office/powerpoint/2010/main" val="383279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LEINE + GRAPHIQUE">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D8781219-31BB-57DB-208F-CAC18B7E6F53}"/>
              </a:ext>
            </a:extLst>
          </p:cNvPr>
          <p:cNvSpPr/>
          <p:nvPr userDrawn="1"/>
        </p:nvSpPr>
        <p:spPr>
          <a:xfrm>
            <a:off x="0" y="3606801"/>
            <a:ext cx="12192000" cy="3251199"/>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6FDFA1B-D8A3-7E11-548A-2D0FD5045F57}"/>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2" name="Rectangle 1">
            <a:extLst>
              <a:ext uri="{FF2B5EF4-FFF2-40B4-BE49-F238E27FC236}">
                <a16:creationId xmlns:a16="http://schemas.microsoft.com/office/drawing/2014/main" id="{C54C4B51-28C6-05B0-D2F0-92D6B8BD8B71}"/>
              </a:ext>
            </a:extLst>
          </p:cNvPr>
          <p:cNvSpPr/>
          <p:nvPr/>
        </p:nvSpPr>
        <p:spPr>
          <a:xfrm>
            <a:off x="0" y="3606801"/>
            <a:ext cx="12192000" cy="3251199"/>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2" name="Text Placeholder 11">
            <a:extLst>
              <a:ext uri="{FF2B5EF4-FFF2-40B4-BE49-F238E27FC236}">
                <a16:creationId xmlns:a16="http://schemas.microsoft.com/office/drawing/2014/main" id="{33D93365-DBED-7791-258D-EC399C7D54DD}"/>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cxnSp>
        <p:nvCxnSpPr>
          <p:cNvPr id="13" name="Straight Connector 12">
            <a:extLst>
              <a:ext uri="{FF2B5EF4-FFF2-40B4-BE49-F238E27FC236}">
                <a16:creationId xmlns:a16="http://schemas.microsoft.com/office/drawing/2014/main" id="{8290207E-BC7A-A91C-8F48-0D2515CD9334}"/>
              </a:ext>
            </a:extLst>
          </p:cNvPr>
          <p:cNvCxnSpPr>
            <a:cxnSpLocks/>
          </p:cNvCxnSpPr>
          <p:nvPr/>
        </p:nvCxnSpPr>
        <p:spPr>
          <a:xfrm>
            <a:off x="358775" y="2410937"/>
            <a:ext cx="10774101" cy="1"/>
          </a:xfrm>
          <a:prstGeom prst="line">
            <a:avLst/>
          </a:prstGeom>
          <a:ln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468D4648-08DB-543F-72E6-3657C98F845E}"/>
              </a:ext>
            </a:extLst>
          </p:cNvPr>
          <p:cNvSpPr>
            <a:spLocks noGrp="1"/>
          </p:cNvSpPr>
          <p:nvPr>
            <p:ph type="body" sz="quarter" idx="15" hasCustomPrompt="1"/>
          </p:nvPr>
        </p:nvSpPr>
        <p:spPr>
          <a:xfrm>
            <a:off x="322262"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31" name="Text Placeholder 17">
            <a:extLst>
              <a:ext uri="{FF2B5EF4-FFF2-40B4-BE49-F238E27FC236}">
                <a16:creationId xmlns:a16="http://schemas.microsoft.com/office/drawing/2014/main" id="{EEBD810A-0737-2F91-0EC9-331874117493}"/>
              </a:ext>
            </a:extLst>
          </p:cNvPr>
          <p:cNvSpPr>
            <a:spLocks noGrp="1"/>
          </p:cNvSpPr>
          <p:nvPr>
            <p:ph type="body" sz="quarter" idx="16" hasCustomPrompt="1"/>
          </p:nvPr>
        </p:nvSpPr>
        <p:spPr>
          <a:xfrm>
            <a:off x="1223145"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32" name="Text Placeholder 17">
            <a:extLst>
              <a:ext uri="{FF2B5EF4-FFF2-40B4-BE49-F238E27FC236}">
                <a16:creationId xmlns:a16="http://schemas.microsoft.com/office/drawing/2014/main" id="{B2D97461-C34F-3C51-7072-3FCE66671226}"/>
              </a:ext>
            </a:extLst>
          </p:cNvPr>
          <p:cNvSpPr>
            <a:spLocks noGrp="1"/>
          </p:cNvSpPr>
          <p:nvPr>
            <p:ph type="body" sz="quarter" idx="17" hasCustomPrompt="1"/>
          </p:nvPr>
        </p:nvSpPr>
        <p:spPr>
          <a:xfrm>
            <a:off x="2124028"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38" name="Text Placeholder 17">
            <a:extLst>
              <a:ext uri="{FF2B5EF4-FFF2-40B4-BE49-F238E27FC236}">
                <a16:creationId xmlns:a16="http://schemas.microsoft.com/office/drawing/2014/main" id="{E686BF66-0FDF-BCD3-E617-61FF396B7A54}"/>
              </a:ext>
            </a:extLst>
          </p:cNvPr>
          <p:cNvSpPr>
            <a:spLocks noGrp="1"/>
          </p:cNvSpPr>
          <p:nvPr>
            <p:ph type="body" sz="quarter" idx="18" hasCustomPrompt="1"/>
          </p:nvPr>
        </p:nvSpPr>
        <p:spPr>
          <a:xfrm>
            <a:off x="3024005"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39" name="Text Placeholder 17">
            <a:extLst>
              <a:ext uri="{FF2B5EF4-FFF2-40B4-BE49-F238E27FC236}">
                <a16:creationId xmlns:a16="http://schemas.microsoft.com/office/drawing/2014/main" id="{C19F00FA-45C5-2C74-5996-5B733B8E5394}"/>
              </a:ext>
            </a:extLst>
          </p:cNvPr>
          <p:cNvSpPr>
            <a:spLocks noGrp="1"/>
          </p:cNvSpPr>
          <p:nvPr>
            <p:ph type="body" sz="quarter" idx="19" hasCustomPrompt="1"/>
          </p:nvPr>
        </p:nvSpPr>
        <p:spPr>
          <a:xfrm>
            <a:off x="3924888"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0" name="Text Placeholder 17">
            <a:extLst>
              <a:ext uri="{FF2B5EF4-FFF2-40B4-BE49-F238E27FC236}">
                <a16:creationId xmlns:a16="http://schemas.microsoft.com/office/drawing/2014/main" id="{51DEB6C1-1350-BC08-DD46-D99B14E884BD}"/>
              </a:ext>
            </a:extLst>
          </p:cNvPr>
          <p:cNvSpPr>
            <a:spLocks noGrp="1"/>
          </p:cNvSpPr>
          <p:nvPr>
            <p:ph type="body" sz="quarter" idx="20" hasCustomPrompt="1"/>
          </p:nvPr>
        </p:nvSpPr>
        <p:spPr>
          <a:xfrm>
            <a:off x="4825771"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1" name="Text Placeholder 17">
            <a:extLst>
              <a:ext uri="{FF2B5EF4-FFF2-40B4-BE49-F238E27FC236}">
                <a16:creationId xmlns:a16="http://schemas.microsoft.com/office/drawing/2014/main" id="{9E7E1652-278B-7086-4880-90DC7AFF9441}"/>
              </a:ext>
            </a:extLst>
          </p:cNvPr>
          <p:cNvSpPr>
            <a:spLocks noGrp="1"/>
          </p:cNvSpPr>
          <p:nvPr>
            <p:ph type="body" sz="quarter" idx="21" hasCustomPrompt="1"/>
          </p:nvPr>
        </p:nvSpPr>
        <p:spPr>
          <a:xfrm>
            <a:off x="5727566"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2" name="Text Placeholder 17">
            <a:extLst>
              <a:ext uri="{FF2B5EF4-FFF2-40B4-BE49-F238E27FC236}">
                <a16:creationId xmlns:a16="http://schemas.microsoft.com/office/drawing/2014/main" id="{B72FED91-CBB0-7550-C2A5-C17CEFB5A80B}"/>
              </a:ext>
            </a:extLst>
          </p:cNvPr>
          <p:cNvSpPr>
            <a:spLocks noGrp="1"/>
          </p:cNvSpPr>
          <p:nvPr>
            <p:ph type="body" sz="quarter" idx="22" hasCustomPrompt="1"/>
          </p:nvPr>
        </p:nvSpPr>
        <p:spPr>
          <a:xfrm>
            <a:off x="6628449"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3" name="Text Placeholder 17">
            <a:extLst>
              <a:ext uri="{FF2B5EF4-FFF2-40B4-BE49-F238E27FC236}">
                <a16:creationId xmlns:a16="http://schemas.microsoft.com/office/drawing/2014/main" id="{FE9D2618-A436-BCFC-1908-7D4372A75F7E}"/>
              </a:ext>
            </a:extLst>
          </p:cNvPr>
          <p:cNvSpPr>
            <a:spLocks noGrp="1"/>
          </p:cNvSpPr>
          <p:nvPr>
            <p:ph type="body" sz="quarter" idx="23" hasCustomPrompt="1"/>
          </p:nvPr>
        </p:nvSpPr>
        <p:spPr>
          <a:xfrm>
            <a:off x="7529332"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4" name="Text Placeholder 17">
            <a:extLst>
              <a:ext uri="{FF2B5EF4-FFF2-40B4-BE49-F238E27FC236}">
                <a16:creationId xmlns:a16="http://schemas.microsoft.com/office/drawing/2014/main" id="{A759FC0A-9D97-67D1-5433-4A113C855B43}"/>
              </a:ext>
            </a:extLst>
          </p:cNvPr>
          <p:cNvSpPr>
            <a:spLocks noGrp="1"/>
          </p:cNvSpPr>
          <p:nvPr>
            <p:ph type="body" sz="quarter" idx="24" hasCustomPrompt="1"/>
          </p:nvPr>
        </p:nvSpPr>
        <p:spPr>
          <a:xfrm>
            <a:off x="8429309"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5" name="Text Placeholder 17">
            <a:extLst>
              <a:ext uri="{FF2B5EF4-FFF2-40B4-BE49-F238E27FC236}">
                <a16:creationId xmlns:a16="http://schemas.microsoft.com/office/drawing/2014/main" id="{E869B477-9A12-6EF3-C635-7FEEBFE4AFB3}"/>
              </a:ext>
            </a:extLst>
          </p:cNvPr>
          <p:cNvSpPr>
            <a:spLocks noGrp="1"/>
          </p:cNvSpPr>
          <p:nvPr>
            <p:ph type="body" sz="quarter" idx="25" hasCustomPrompt="1"/>
          </p:nvPr>
        </p:nvSpPr>
        <p:spPr>
          <a:xfrm>
            <a:off x="9330192"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6" name="Text Placeholder 17">
            <a:extLst>
              <a:ext uri="{FF2B5EF4-FFF2-40B4-BE49-F238E27FC236}">
                <a16:creationId xmlns:a16="http://schemas.microsoft.com/office/drawing/2014/main" id="{BC0B1C5A-E627-0E46-70BB-C3CCBEB7BD76}"/>
              </a:ext>
            </a:extLst>
          </p:cNvPr>
          <p:cNvSpPr>
            <a:spLocks noGrp="1"/>
          </p:cNvSpPr>
          <p:nvPr>
            <p:ph type="body" sz="quarter" idx="26" hasCustomPrompt="1"/>
          </p:nvPr>
        </p:nvSpPr>
        <p:spPr>
          <a:xfrm>
            <a:off x="10231075"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7" name="Text Placeholder 17">
            <a:extLst>
              <a:ext uri="{FF2B5EF4-FFF2-40B4-BE49-F238E27FC236}">
                <a16:creationId xmlns:a16="http://schemas.microsoft.com/office/drawing/2014/main" id="{1983CADC-107E-010B-21F3-5DFCA4A4619E}"/>
              </a:ext>
            </a:extLst>
          </p:cNvPr>
          <p:cNvSpPr>
            <a:spLocks noGrp="1"/>
          </p:cNvSpPr>
          <p:nvPr>
            <p:ph type="body" sz="quarter" idx="27" hasCustomPrompt="1"/>
          </p:nvPr>
        </p:nvSpPr>
        <p:spPr>
          <a:xfrm>
            <a:off x="11132876"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9" name="Text Placeholder 48">
            <a:extLst>
              <a:ext uri="{FF2B5EF4-FFF2-40B4-BE49-F238E27FC236}">
                <a16:creationId xmlns:a16="http://schemas.microsoft.com/office/drawing/2014/main" id="{5F664D9A-3134-D838-FA56-DBEF40371258}"/>
              </a:ext>
            </a:extLst>
          </p:cNvPr>
          <p:cNvSpPr>
            <a:spLocks noGrp="1"/>
          </p:cNvSpPr>
          <p:nvPr>
            <p:ph type="body" sz="quarter" idx="28" hasCustomPrompt="1"/>
          </p:nvPr>
        </p:nvSpPr>
        <p:spPr>
          <a:xfrm>
            <a:off x="373559" y="258152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64" name="Text Placeholder 48">
            <a:extLst>
              <a:ext uri="{FF2B5EF4-FFF2-40B4-BE49-F238E27FC236}">
                <a16:creationId xmlns:a16="http://schemas.microsoft.com/office/drawing/2014/main" id="{A06BBD50-D28A-5B64-707F-54BC14E40C43}"/>
              </a:ext>
            </a:extLst>
          </p:cNvPr>
          <p:cNvSpPr>
            <a:spLocks noGrp="1"/>
          </p:cNvSpPr>
          <p:nvPr>
            <p:ph type="body" sz="quarter" idx="29" hasCustomPrompt="1"/>
          </p:nvPr>
        </p:nvSpPr>
        <p:spPr>
          <a:xfrm>
            <a:off x="1157065"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65" name="Text Placeholder 48">
            <a:extLst>
              <a:ext uri="{FF2B5EF4-FFF2-40B4-BE49-F238E27FC236}">
                <a16:creationId xmlns:a16="http://schemas.microsoft.com/office/drawing/2014/main" id="{D06934C8-3285-B64A-4DB4-225218AEB31E}"/>
              </a:ext>
            </a:extLst>
          </p:cNvPr>
          <p:cNvSpPr>
            <a:spLocks noGrp="1"/>
          </p:cNvSpPr>
          <p:nvPr>
            <p:ph type="body" sz="quarter" idx="30" hasCustomPrompt="1"/>
          </p:nvPr>
        </p:nvSpPr>
        <p:spPr>
          <a:xfrm>
            <a:off x="2071239" y="2581520"/>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69" name="Text Placeholder 48">
            <a:extLst>
              <a:ext uri="{FF2B5EF4-FFF2-40B4-BE49-F238E27FC236}">
                <a16:creationId xmlns:a16="http://schemas.microsoft.com/office/drawing/2014/main" id="{DC47D104-9F8C-C5F7-15A1-312CACE28DCE}"/>
              </a:ext>
            </a:extLst>
          </p:cNvPr>
          <p:cNvSpPr>
            <a:spLocks noGrp="1"/>
          </p:cNvSpPr>
          <p:nvPr>
            <p:ph type="body" sz="quarter" idx="31" hasCustomPrompt="1"/>
          </p:nvPr>
        </p:nvSpPr>
        <p:spPr>
          <a:xfrm>
            <a:off x="3907151" y="258152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0" name="Text Placeholder 48">
            <a:extLst>
              <a:ext uri="{FF2B5EF4-FFF2-40B4-BE49-F238E27FC236}">
                <a16:creationId xmlns:a16="http://schemas.microsoft.com/office/drawing/2014/main" id="{4202E5F5-C347-E4B3-1D1F-8F7A2E40890A}"/>
              </a:ext>
            </a:extLst>
          </p:cNvPr>
          <p:cNvSpPr>
            <a:spLocks noGrp="1"/>
          </p:cNvSpPr>
          <p:nvPr>
            <p:ph type="body" sz="quarter" idx="32" hasCustomPrompt="1"/>
          </p:nvPr>
        </p:nvSpPr>
        <p:spPr>
          <a:xfrm>
            <a:off x="5727566" y="2581520"/>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1" name="Text Placeholder 48">
            <a:extLst>
              <a:ext uri="{FF2B5EF4-FFF2-40B4-BE49-F238E27FC236}">
                <a16:creationId xmlns:a16="http://schemas.microsoft.com/office/drawing/2014/main" id="{E2C4B148-507B-DC41-DD0C-46E066AE84DB}"/>
              </a:ext>
            </a:extLst>
          </p:cNvPr>
          <p:cNvSpPr>
            <a:spLocks noGrp="1"/>
          </p:cNvSpPr>
          <p:nvPr>
            <p:ph type="body" sz="quarter" idx="33" hasCustomPrompt="1"/>
          </p:nvPr>
        </p:nvSpPr>
        <p:spPr>
          <a:xfrm>
            <a:off x="7472181" y="258152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2" name="Text Placeholder 48">
            <a:extLst>
              <a:ext uri="{FF2B5EF4-FFF2-40B4-BE49-F238E27FC236}">
                <a16:creationId xmlns:a16="http://schemas.microsoft.com/office/drawing/2014/main" id="{4A395C54-8833-6918-F93B-62841A8A9225}"/>
              </a:ext>
            </a:extLst>
          </p:cNvPr>
          <p:cNvSpPr>
            <a:spLocks noGrp="1"/>
          </p:cNvSpPr>
          <p:nvPr>
            <p:ph type="body" sz="quarter" idx="34" hasCustomPrompt="1"/>
          </p:nvPr>
        </p:nvSpPr>
        <p:spPr>
          <a:xfrm>
            <a:off x="9292596" y="2581520"/>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3" name="Text Placeholder 48">
            <a:extLst>
              <a:ext uri="{FF2B5EF4-FFF2-40B4-BE49-F238E27FC236}">
                <a16:creationId xmlns:a16="http://schemas.microsoft.com/office/drawing/2014/main" id="{B61BF1DB-8DE7-039D-5642-73D081D1512C}"/>
              </a:ext>
            </a:extLst>
          </p:cNvPr>
          <p:cNvSpPr>
            <a:spLocks noGrp="1"/>
          </p:cNvSpPr>
          <p:nvPr>
            <p:ph type="body" sz="quarter" idx="35" hasCustomPrompt="1"/>
          </p:nvPr>
        </p:nvSpPr>
        <p:spPr>
          <a:xfrm>
            <a:off x="11054874" y="258152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5" name="Text Placeholder 48">
            <a:extLst>
              <a:ext uri="{FF2B5EF4-FFF2-40B4-BE49-F238E27FC236}">
                <a16:creationId xmlns:a16="http://schemas.microsoft.com/office/drawing/2014/main" id="{A780B23F-8A62-686E-4D31-A82A62AEBEE8}"/>
              </a:ext>
            </a:extLst>
          </p:cNvPr>
          <p:cNvSpPr>
            <a:spLocks noGrp="1"/>
          </p:cNvSpPr>
          <p:nvPr>
            <p:ph type="body" sz="quarter" idx="36" hasCustomPrompt="1"/>
          </p:nvPr>
        </p:nvSpPr>
        <p:spPr>
          <a:xfrm>
            <a:off x="3001409"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6" name="Text Placeholder 48">
            <a:extLst>
              <a:ext uri="{FF2B5EF4-FFF2-40B4-BE49-F238E27FC236}">
                <a16:creationId xmlns:a16="http://schemas.microsoft.com/office/drawing/2014/main" id="{652F9218-4A6A-EA7F-3D7D-FB52924281F0}"/>
              </a:ext>
            </a:extLst>
          </p:cNvPr>
          <p:cNvSpPr>
            <a:spLocks noGrp="1"/>
          </p:cNvSpPr>
          <p:nvPr>
            <p:ph type="body" sz="quarter" idx="37" hasCustomPrompt="1"/>
          </p:nvPr>
        </p:nvSpPr>
        <p:spPr>
          <a:xfrm>
            <a:off x="4820378"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7" name="Text Placeholder 48">
            <a:extLst>
              <a:ext uri="{FF2B5EF4-FFF2-40B4-BE49-F238E27FC236}">
                <a16:creationId xmlns:a16="http://schemas.microsoft.com/office/drawing/2014/main" id="{CCFBCC09-766D-D7B8-FF7F-CEC4AB4CDFA8}"/>
              </a:ext>
            </a:extLst>
          </p:cNvPr>
          <p:cNvSpPr>
            <a:spLocks noGrp="1"/>
          </p:cNvSpPr>
          <p:nvPr>
            <p:ph type="body" sz="quarter" idx="38" hasCustomPrompt="1"/>
          </p:nvPr>
        </p:nvSpPr>
        <p:spPr>
          <a:xfrm>
            <a:off x="6628450"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8" name="Text Placeholder 48">
            <a:extLst>
              <a:ext uri="{FF2B5EF4-FFF2-40B4-BE49-F238E27FC236}">
                <a16:creationId xmlns:a16="http://schemas.microsoft.com/office/drawing/2014/main" id="{F825D8DB-30BA-0E80-0D27-8E9E74FA3327}"/>
              </a:ext>
            </a:extLst>
          </p:cNvPr>
          <p:cNvSpPr>
            <a:spLocks noGrp="1"/>
          </p:cNvSpPr>
          <p:nvPr>
            <p:ph type="body" sz="quarter" idx="39" hasCustomPrompt="1"/>
          </p:nvPr>
        </p:nvSpPr>
        <p:spPr>
          <a:xfrm>
            <a:off x="8370231"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9" name="Text Placeholder 48">
            <a:extLst>
              <a:ext uri="{FF2B5EF4-FFF2-40B4-BE49-F238E27FC236}">
                <a16:creationId xmlns:a16="http://schemas.microsoft.com/office/drawing/2014/main" id="{3B993B16-178A-909C-F1C7-7B5C352AF05F}"/>
              </a:ext>
            </a:extLst>
          </p:cNvPr>
          <p:cNvSpPr>
            <a:spLocks noGrp="1"/>
          </p:cNvSpPr>
          <p:nvPr>
            <p:ph type="body" sz="quarter" idx="40" hasCustomPrompt="1"/>
          </p:nvPr>
        </p:nvSpPr>
        <p:spPr>
          <a:xfrm>
            <a:off x="10131028"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85" name="Text Placeholder 84">
            <a:extLst>
              <a:ext uri="{FF2B5EF4-FFF2-40B4-BE49-F238E27FC236}">
                <a16:creationId xmlns:a16="http://schemas.microsoft.com/office/drawing/2014/main" id="{2C62043B-17F5-0CCF-B460-49FFEDBC06CD}"/>
              </a:ext>
            </a:extLst>
          </p:cNvPr>
          <p:cNvSpPr>
            <a:spLocks noGrp="1"/>
          </p:cNvSpPr>
          <p:nvPr>
            <p:ph type="body" sz="quarter" idx="41" hasCustomPrompt="1"/>
          </p:nvPr>
        </p:nvSpPr>
        <p:spPr>
          <a:xfrm>
            <a:off x="1157065"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86" name="Text Placeholder 84">
            <a:extLst>
              <a:ext uri="{FF2B5EF4-FFF2-40B4-BE49-F238E27FC236}">
                <a16:creationId xmlns:a16="http://schemas.microsoft.com/office/drawing/2014/main" id="{5B03B411-C21C-AAB1-09FE-4B88C3023396}"/>
              </a:ext>
            </a:extLst>
          </p:cNvPr>
          <p:cNvSpPr>
            <a:spLocks noGrp="1"/>
          </p:cNvSpPr>
          <p:nvPr>
            <p:ph type="body" sz="quarter" idx="42" hasCustomPrompt="1"/>
          </p:nvPr>
        </p:nvSpPr>
        <p:spPr>
          <a:xfrm>
            <a:off x="373559"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 </a:t>
            </a:r>
          </a:p>
        </p:txBody>
      </p:sp>
      <p:sp>
        <p:nvSpPr>
          <p:cNvPr id="87" name="Text Placeholder 84">
            <a:extLst>
              <a:ext uri="{FF2B5EF4-FFF2-40B4-BE49-F238E27FC236}">
                <a16:creationId xmlns:a16="http://schemas.microsoft.com/office/drawing/2014/main" id="{8FF5C856-B896-B013-AB68-FB2F2279C31B}"/>
              </a:ext>
            </a:extLst>
          </p:cNvPr>
          <p:cNvSpPr>
            <a:spLocks noGrp="1"/>
          </p:cNvSpPr>
          <p:nvPr>
            <p:ph type="body" sz="quarter" idx="43" hasCustomPrompt="1"/>
          </p:nvPr>
        </p:nvSpPr>
        <p:spPr>
          <a:xfrm>
            <a:off x="3001409"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 </a:t>
            </a:r>
          </a:p>
        </p:txBody>
      </p:sp>
      <p:sp>
        <p:nvSpPr>
          <p:cNvPr id="88" name="Text Placeholder 84">
            <a:extLst>
              <a:ext uri="{FF2B5EF4-FFF2-40B4-BE49-F238E27FC236}">
                <a16:creationId xmlns:a16="http://schemas.microsoft.com/office/drawing/2014/main" id="{5E09C8F1-7158-0946-DDAE-FFFDD6F8414D}"/>
              </a:ext>
            </a:extLst>
          </p:cNvPr>
          <p:cNvSpPr>
            <a:spLocks noGrp="1"/>
          </p:cNvSpPr>
          <p:nvPr>
            <p:ph type="body" sz="quarter" idx="44" hasCustomPrompt="1"/>
          </p:nvPr>
        </p:nvSpPr>
        <p:spPr>
          <a:xfrm>
            <a:off x="2064346"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89" name="Text Placeholder 84">
            <a:extLst>
              <a:ext uri="{FF2B5EF4-FFF2-40B4-BE49-F238E27FC236}">
                <a16:creationId xmlns:a16="http://schemas.microsoft.com/office/drawing/2014/main" id="{7767DAAB-6C37-7F5D-7C57-DF107F8CAEE5}"/>
              </a:ext>
            </a:extLst>
          </p:cNvPr>
          <p:cNvSpPr>
            <a:spLocks noGrp="1"/>
          </p:cNvSpPr>
          <p:nvPr>
            <p:ph type="body" sz="quarter" idx="45" hasCustomPrompt="1"/>
          </p:nvPr>
        </p:nvSpPr>
        <p:spPr>
          <a:xfrm>
            <a:off x="4820378"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0" name="Text Placeholder 84">
            <a:extLst>
              <a:ext uri="{FF2B5EF4-FFF2-40B4-BE49-F238E27FC236}">
                <a16:creationId xmlns:a16="http://schemas.microsoft.com/office/drawing/2014/main" id="{43C8926B-8C94-1BD2-23CC-3A5BF3AA3C17}"/>
              </a:ext>
            </a:extLst>
          </p:cNvPr>
          <p:cNvSpPr>
            <a:spLocks noGrp="1"/>
          </p:cNvSpPr>
          <p:nvPr>
            <p:ph type="body" sz="quarter" idx="46" hasCustomPrompt="1"/>
          </p:nvPr>
        </p:nvSpPr>
        <p:spPr>
          <a:xfrm>
            <a:off x="6628449"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1" name="Text Placeholder 84">
            <a:extLst>
              <a:ext uri="{FF2B5EF4-FFF2-40B4-BE49-F238E27FC236}">
                <a16:creationId xmlns:a16="http://schemas.microsoft.com/office/drawing/2014/main" id="{FDB064E7-2E11-A7B8-18D6-3196347183E3}"/>
              </a:ext>
            </a:extLst>
          </p:cNvPr>
          <p:cNvSpPr>
            <a:spLocks noGrp="1"/>
          </p:cNvSpPr>
          <p:nvPr>
            <p:ph type="body" sz="quarter" idx="47" hasCustomPrompt="1"/>
          </p:nvPr>
        </p:nvSpPr>
        <p:spPr>
          <a:xfrm>
            <a:off x="8370231"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2" name="Text Placeholder 84">
            <a:extLst>
              <a:ext uri="{FF2B5EF4-FFF2-40B4-BE49-F238E27FC236}">
                <a16:creationId xmlns:a16="http://schemas.microsoft.com/office/drawing/2014/main" id="{DC295497-B464-E5A9-3CB6-AD5EC80505ED}"/>
              </a:ext>
            </a:extLst>
          </p:cNvPr>
          <p:cNvSpPr>
            <a:spLocks noGrp="1"/>
          </p:cNvSpPr>
          <p:nvPr>
            <p:ph type="body" sz="quarter" idx="48" hasCustomPrompt="1"/>
          </p:nvPr>
        </p:nvSpPr>
        <p:spPr>
          <a:xfrm>
            <a:off x="10131028"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5" name="Text Placeholder 84">
            <a:extLst>
              <a:ext uri="{FF2B5EF4-FFF2-40B4-BE49-F238E27FC236}">
                <a16:creationId xmlns:a16="http://schemas.microsoft.com/office/drawing/2014/main" id="{522CC848-50E9-BA50-A5AE-8B7EB69E340F}"/>
              </a:ext>
            </a:extLst>
          </p:cNvPr>
          <p:cNvSpPr>
            <a:spLocks noGrp="1"/>
          </p:cNvSpPr>
          <p:nvPr>
            <p:ph type="body" sz="quarter" idx="50" hasCustomPrompt="1"/>
          </p:nvPr>
        </p:nvSpPr>
        <p:spPr>
          <a:xfrm>
            <a:off x="3907151"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6" name="Text Placeholder 84">
            <a:extLst>
              <a:ext uri="{FF2B5EF4-FFF2-40B4-BE49-F238E27FC236}">
                <a16:creationId xmlns:a16="http://schemas.microsoft.com/office/drawing/2014/main" id="{D676145C-6173-3265-4160-3FA1E22BAF3B}"/>
              </a:ext>
            </a:extLst>
          </p:cNvPr>
          <p:cNvSpPr>
            <a:spLocks noGrp="1"/>
          </p:cNvSpPr>
          <p:nvPr>
            <p:ph type="body" sz="quarter" idx="51" hasCustomPrompt="1"/>
          </p:nvPr>
        </p:nvSpPr>
        <p:spPr>
          <a:xfrm>
            <a:off x="5720673"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 </a:t>
            </a:r>
          </a:p>
        </p:txBody>
      </p:sp>
      <p:sp>
        <p:nvSpPr>
          <p:cNvPr id="97" name="Text Placeholder 84">
            <a:extLst>
              <a:ext uri="{FF2B5EF4-FFF2-40B4-BE49-F238E27FC236}">
                <a16:creationId xmlns:a16="http://schemas.microsoft.com/office/drawing/2014/main" id="{6758FDE9-74F8-3A83-5094-19AA4E3B3773}"/>
              </a:ext>
            </a:extLst>
          </p:cNvPr>
          <p:cNvSpPr>
            <a:spLocks noGrp="1"/>
          </p:cNvSpPr>
          <p:nvPr>
            <p:ph type="body" sz="quarter" idx="52" hasCustomPrompt="1"/>
          </p:nvPr>
        </p:nvSpPr>
        <p:spPr>
          <a:xfrm>
            <a:off x="7472181"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8" name="Text Placeholder 84">
            <a:extLst>
              <a:ext uri="{FF2B5EF4-FFF2-40B4-BE49-F238E27FC236}">
                <a16:creationId xmlns:a16="http://schemas.microsoft.com/office/drawing/2014/main" id="{B5C8C190-C81C-BF38-DEC5-FE8607005DB5}"/>
              </a:ext>
            </a:extLst>
          </p:cNvPr>
          <p:cNvSpPr>
            <a:spLocks noGrp="1"/>
          </p:cNvSpPr>
          <p:nvPr>
            <p:ph type="body" sz="quarter" idx="53" hasCustomPrompt="1"/>
          </p:nvPr>
        </p:nvSpPr>
        <p:spPr>
          <a:xfrm>
            <a:off x="9292596"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9" name="Text Placeholder 84">
            <a:extLst>
              <a:ext uri="{FF2B5EF4-FFF2-40B4-BE49-F238E27FC236}">
                <a16:creationId xmlns:a16="http://schemas.microsoft.com/office/drawing/2014/main" id="{3A9804ED-CA8F-B9AB-D2DA-549458E9B8E5}"/>
              </a:ext>
            </a:extLst>
          </p:cNvPr>
          <p:cNvSpPr>
            <a:spLocks noGrp="1"/>
          </p:cNvSpPr>
          <p:nvPr>
            <p:ph type="body" sz="quarter" idx="54" hasCustomPrompt="1"/>
          </p:nvPr>
        </p:nvSpPr>
        <p:spPr>
          <a:xfrm>
            <a:off x="11069957"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102" name="Chart Placeholder 101">
            <a:extLst>
              <a:ext uri="{FF2B5EF4-FFF2-40B4-BE49-F238E27FC236}">
                <a16:creationId xmlns:a16="http://schemas.microsoft.com/office/drawing/2014/main" id="{B9F66AEA-FBD6-0F77-2CDA-1C61E50CE625}"/>
              </a:ext>
            </a:extLst>
          </p:cNvPr>
          <p:cNvSpPr>
            <a:spLocks noGrp="1"/>
          </p:cNvSpPr>
          <p:nvPr>
            <p:ph type="chart" sz="quarter" idx="55" hasCustomPrompt="1"/>
          </p:nvPr>
        </p:nvSpPr>
        <p:spPr>
          <a:xfrm>
            <a:off x="368300" y="4081268"/>
            <a:ext cx="11463338" cy="1751979"/>
          </a:xfrm>
        </p:spPr>
        <p:txBody>
          <a:bodyPr anchor="ctr"/>
          <a:lstStyle>
            <a:lvl1pPr algn="ctr">
              <a:defRPr/>
            </a:lvl1pPr>
          </a:lstStyle>
          <a:p>
            <a:r>
              <a:rPr lang="en-US"/>
              <a:t>Insert Chart here</a:t>
            </a:r>
          </a:p>
        </p:txBody>
      </p:sp>
      <p:cxnSp>
        <p:nvCxnSpPr>
          <p:cNvPr id="53" name="Straight Connector 12">
            <a:extLst>
              <a:ext uri="{FF2B5EF4-FFF2-40B4-BE49-F238E27FC236}">
                <a16:creationId xmlns:a16="http://schemas.microsoft.com/office/drawing/2014/main" id="{433A183D-2B14-B956-0B9B-AC570A69823C}"/>
              </a:ext>
            </a:extLst>
          </p:cNvPr>
          <p:cNvCxnSpPr>
            <a:cxnSpLocks/>
          </p:cNvCxnSpPr>
          <p:nvPr userDrawn="1"/>
        </p:nvCxnSpPr>
        <p:spPr>
          <a:xfrm>
            <a:off x="358775" y="2410937"/>
            <a:ext cx="10774101" cy="1"/>
          </a:xfrm>
          <a:prstGeom prst="line">
            <a:avLst/>
          </a:prstGeom>
          <a:ln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pic>
        <p:nvPicPr>
          <p:cNvPr id="54" name="Graphique 53">
            <a:extLst>
              <a:ext uri="{FF2B5EF4-FFF2-40B4-BE49-F238E27FC236}">
                <a16:creationId xmlns:a16="http://schemas.microsoft.com/office/drawing/2014/main" id="{95E59575-87E6-D0D7-6A03-6A68008B71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56" name="Title 9">
            <a:extLst>
              <a:ext uri="{FF2B5EF4-FFF2-40B4-BE49-F238E27FC236}">
                <a16:creationId xmlns:a16="http://schemas.microsoft.com/office/drawing/2014/main" id="{ABF475DB-8E59-5915-D5E2-EF37433CD67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57" name="ZoneTexte 56">
            <a:extLst>
              <a:ext uri="{FF2B5EF4-FFF2-40B4-BE49-F238E27FC236}">
                <a16:creationId xmlns:a16="http://schemas.microsoft.com/office/drawing/2014/main" id="{F60E1BBE-D9FD-1260-1FB6-A8AB73CDB190}"/>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4" name="Connecteur droit 3">
            <a:extLst>
              <a:ext uri="{FF2B5EF4-FFF2-40B4-BE49-F238E27FC236}">
                <a16:creationId xmlns:a16="http://schemas.microsoft.com/office/drawing/2014/main" id="{0ED97D0A-4177-C3A9-900F-A3C2EF0EF681}"/>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5" name="Espace réservé du texte 5">
            <a:extLst>
              <a:ext uri="{FF2B5EF4-FFF2-40B4-BE49-F238E27FC236}">
                <a16:creationId xmlns:a16="http://schemas.microsoft.com/office/drawing/2014/main" id="{302CC379-A95E-C5EF-AD94-7D8A38EF21B5}"/>
              </a:ext>
            </a:extLst>
          </p:cNvPr>
          <p:cNvSpPr>
            <a:spLocks noGrp="1"/>
          </p:cNvSpPr>
          <p:nvPr>
            <p:ph type="body" sz="quarter" idx="56" hasCustomPrompt="1"/>
          </p:nvPr>
        </p:nvSpPr>
        <p:spPr>
          <a:xfrm>
            <a:off x="368299" y="5924467"/>
            <a:ext cx="11463339" cy="166039"/>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sp>
        <p:nvSpPr>
          <p:cNvPr id="6" name="Espace réservé du texte 10">
            <a:extLst>
              <a:ext uri="{FF2B5EF4-FFF2-40B4-BE49-F238E27FC236}">
                <a16:creationId xmlns:a16="http://schemas.microsoft.com/office/drawing/2014/main" id="{FD8A8C44-06E4-F391-991B-043358883409}"/>
              </a:ext>
            </a:extLst>
          </p:cNvPr>
          <p:cNvSpPr>
            <a:spLocks noGrp="1"/>
          </p:cNvSpPr>
          <p:nvPr>
            <p:ph type="body" sz="quarter" idx="57"/>
          </p:nvPr>
        </p:nvSpPr>
        <p:spPr>
          <a:xfrm>
            <a:off x="368300" y="3748081"/>
            <a:ext cx="11463338" cy="191908"/>
          </a:xfrm>
        </p:spPr>
        <p:txBody>
          <a:bodyPr anchor="b"/>
          <a:lstStyle>
            <a:lvl1pPr algn="ctr">
              <a:defRPr sz="1000" cap="all" baseline="0">
                <a:solidFill>
                  <a:srgbClr val="00323E">
                    <a:alpha val="70000"/>
                  </a:srgbClr>
                </a:solidFill>
              </a:defRPr>
            </a:lvl1pPr>
            <a:lvl2pPr algn="ctr">
              <a:defRPr sz="1000"/>
            </a:lvl2pPr>
            <a:lvl3pPr algn="ctr">
              <a:defRPr sz="700"/>
            </a:lvl3pPr>
            <a:lvl4pPr algn="ctr">
              <a:defRPr sz="700"/>
            </a:lvl4pPr>
            <a:lvl5pPr algn="ctr">
              <a:defRPr sz="700"/>
            </a:lvl5pPr>
          </a:lstStyle>
          <a:p>
            <a:pPr lvl="0"/>
            <a:r>
              <a:rPr lang="fr-FR"/>
              <a:t>Cliquez pour modifier les styles du texte du masque</a:t>
            </a:r>
          </a:p>
        </p:txBody>
      </p:sp>
    </p:spTree>
    <p:extLst>
      <p:ext uri="{BB962C8B-B14F-4D97-AF65-F5344CB8AC3E}">
        <p14:creationId xmlns:p14="http://schemas.microsoft.com/office/powerpoint/2010/main" val="309257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GRAPHIQUES">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B1E2C3EF-FB35-4EFB-533F-07F0549705D4}"/>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525E47A-901B-2FA4-B949-0F320CBAD2A9}"/>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3" name="Rectangle 12">
            <a:extLst>
              <a:ext uri="{FF2B5EF4-FFF2-40B4-BE49-F238E27FC236}">
                <a16:creationId xmlns:a16="http://schemas.microsoft.com/office/drawing/2014/main" id="{06E90DDE-518E-D6D7-0AF8-8B0C8D194BD3}"/>
              </a:ext>
            </a:extLst>
          </p:cNvPr>
          <p:cNvSpPr/>
          <p:nvPr userDrawn="1"/>
        </p:nvSpPr>
        <p:spPr>
          <a:xfrm>
            <a:off x="8398555" y="0"/>
            <a:ext cx="3785513" cy="6857999"/>
          </a:xfrm>
          <a:prstGeom prst="rect">
            <a:avLst/>
          </a:prstGeom>
          <a:solidFill>
            <a:schemeClr val="accent3"/>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6D9F1E2-B7F6-B972-BAC9-6EF6AE391274}"/>
              </a:ext>
            </a:extLst>
          </p:cNvPr>
          <p:cNvSpPr/>
          <p:nvPr/>
        </p:nvSpPr>
        <p:spPr>
          <a:xfrm>
            <a:off x="8406487" y="0"/>
            <a:ext cx="3785513" cy="6857999"/>
          </a:xfrm>
          <a:prstGeom prst="rect">
            <a:avLst/>
          </a:prstGeom>
          <a:solidFill>
            <a:srgbClr val="00323E"/>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Title 9">
            <a:extLst>
              <a:ext uri="{FF2B5EF4-FFF2-40B4-BE49-F238E27FC236}">
                <a16:creationId xmlns:a16="http://schemas.microsoft.com/office/drawing/2014/main" id="{7E6F381C-81EB-02A1-B7D4-BCC62E70513D}"/>
              </a:ext>
            </a:extLst>
          </p:cNvPr>
          <p:cNvSpPr>
            <a:spLocks noGrp="1"/>
          </p:cNvSpPr>
          <p:nvPr>
            <p:ph type="title" hasCustomPrompt="1"/>
          </p:nvPr>
        </p:nvSpPr>
        <p:spPr>
          <a:xfrm>
            <a:off x="358775" y="690990"/>
            <a:ext cx="664051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5" name="Text Placeholder 10">
            <a:extLst>
              <a:ext uri="{FF2B5EF4-FFF2-40B4-BE49-F238E27FC236}">
                <a16:creationId xmlns:a16="http://schemas.microsoft.com/office/drawing/2014/main" id="{B63A1FFD-6F69-46D0-7AA2-AC626AEDBF97}"/>
              </a:ext>
            </a:extLst>
          </p:cNvPr>
          <p:cNvSpPr>
            <a:spLocks noGrp="1"/>
          </p:cNvSpPr>
          <p:nvPr>
            <p:ph type="body" sz="quarter" idx="15" hasCustomPrompt="1"/>
          </p:nvPr>
        </p:nvSpPr>
        <p:spPr>
          <a:xfrm>
            <a:off x="358773" y="1358465"/>
            <a:ext cx="6640513" cy="369332"/>
          </a:xfrm>
          <a:noFill/>
        </p:spPr>
        <p:txBody>
          <a:bodyPr wrap="square" lIns="0" tIns="0" rIns="0" bIns="0" rtlCol="0">
            <a:spAutoFit/>
          </a:bodyPr>
          <a:lstStyle>
            <a:lvl1pPr marL="0" algn="l" defTabSz="914400" rtl="0" eaLnBrk="1" latinLnBrk="0" hangingPunct="1">
              <a:defRPr lang="en-US" sz="1200" kern="1200" dirty="0" smtClean="0">
                <a:solidFill>
                  <a:srgbClr val="1481A3"/>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endParaRPr lang="en-US"/>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35" name="Text Placeholder 10">
            <a:extLst>
              <a:ext uri="{FF2B5EF4-FFF2-40B4-BE49-F238E27FC236}">
                <a16:creationId xmlns:a16="http://schemas.microsoft.com/office/drawing/2014/main" id="{0B17D2E3-83EE-A49F-2A21-9952E5BCC0EE}"/>
              </a:ext>
            </a:extLst>
          </p:cNvPr>
          <p:cNvSpPr>
            <a:spLocks noGrp="1"/>
          </p:cNvSpPr>
          <p:nvPr>
            <p:ph type="body" sz="quarter" idx="16" hasCustomPrompt="1"/>
          </p:nvPr>
        </p:nvSpPr>
        <p:spPr>
          <a:xfrm>
            <a:off x="8790844" y="1139993"/>
            <a:ext cx="3078897" cy="3447098"/>
          </a:xfrm>
          <a:noFill/>
        </p:spPr>
        <p:txBody>
          <a:bodyPr wrap="square" lIns="0" tIns="0" rIns="0" bIns="0" rtlCol="0" anchor="t">
            <a:spAutoFit/>
          </a:bodyPr>
          <a:lstStyle>
            <a:lvl1pPr marL="0" algn="l" defTabSz="914400" rtl="0" eaLnBrk="1" latinLnBrk="0" hangingPunct="1">
              <a:defRPr lang="en-US" sz="1400" kern="1200" dirty="0" smtClean="0">
                <a:solidFill>
                  <a:schemeClr val="bg1"/>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a:p>
            <a:pPr lvl="0">
              <a:lnSpc>
                <a:spcPct val="100000"/>
              </a:lnSpc>
              <a:spcBef>
                <a:spcPts val="0"/>
              </a:spcBef>
              <a:spcAft>
                <a:spcPts val="0"/>
              </a:spcAft>
            </a:pPr>
            <a:endParaRPr lang="en-US"/>
          </a:p>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4" name="Chart Placeholder 3">
            <a:extLst>
              <a:ext uri="{FF2B5EF4-FFF2-40B4-BE49-F238E27FC236}">
                <a16:creationId xmlns:a16="http://schemas.microsoft.com/office/drawing/2014/main" id="{52A0E619-4E33-ED14-70FC-455656024BCF}"/>
              </a:ext>
            </a:extLst>
          </p:cNvPr>
          <p:cNvSpPr>
            <a:spLocks noGrp="1"/>
          </p:cNvSpPr>
          <p:nvPr>
            <p:ph type="chart" sz="quarter" idx="17"/>
          </p:nvPr>
        </p:nvSpPr>
        <p:spPr>
          <a:xfrm>
            <a:off x="368299" y="2422477"/>
            <a:ext cx="3425825" cy="3138097"/>
          </a:xfrm>
        </p:spPr>
        <p:txBody>
          <a:bodyPr/>
          <a:lstStyle/>
          <a:p>
            <a:r>
              <a:rPr lang="fr-FR"/>
              <a:t>Cliquez sur l'icône pour ajouter un graphique</a:t>
            </a:r>
            <a:endParaRPr lang="en-FR"/>
          </a:p>
        </p:txBody>
      </p:sp>
      <p:sp>
        <p:nvSpPr>
          <p:cNvPr id="38" name="Chart Placeholder 3">
            <a:extLst>
              <a:ext uri="{FF2B5EF4-FFF2-40B4-BE49-F238E27FC236}">
                <a16:creationId xmlns:a16="http://schemas.microsoft.com/office/drawing/2014/main" id="{BA3517E8-70E1-061E-A2DE-C7796840BA35}"/>
              </a:ext>
            </a:extLst>
          </p:cNvPr>
          <p:cNvSpPr>
            <a:spLocks noGrp="1"/>
          </p:cNvSpPr>
          <p:nvPr>
            <p:ph type="chart" sz="quarter" idx="18"/>
          </p:nvPr>
        </p:nvSpPr>
        <p:spPr>
          <a:xfrm>
            <a:off x="4282621" y="2422477"/>
            <a:ext cx="3425825" cy="3138097"/>
          </a:xfrm>
        </p:spPr>
        <p:txBody>
          <a:bodyPr/>
          <a:lstStyle/>
          <a:p>
            <a:r>
              <a:rPr lang="fr-FR"/>
              <a:t>Cliquez sur l'icône pour ajouter un graphique</a:t>
            </a:r>
            <a:endParaRPr lang="en-FR"/>
          </a:p>
        </p:txBody>
      </p:sp>
      <p:pic>
        <p:nvPicPr>
          <p:cNvPr id="16" name="Graphique 15">
            <a:extLst>
              <a:ext uri="{FF2B5EF4-FFF2-40B4-BE49-F238E27FC236}">
                <a16:creationId xmlns:a16="http://schemas.microsoft.com/office/drawing/2014/main" id="{45ABF534-2A46-8B30-C5FA-F56A62A3E6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7" name="ZoneTexte 16">
            <a:extLst>
              <a:ext uri="{FF2B5EF4-FFF2-40B4-BE49-F238E27FC236}">
                <a16:creationId xmlns:a16="http://schemas.microsoft.com/office/drawing/2014/main" id="{071BE5B9-0F4D-5110-A8FA-7547EB7A28C3}"/>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6" name="Espace réservé du texte 5">
            <a:extLst>
              <a:ext uri="{FF2B5EF4-FFF2-40B4-BE49-F238E27FC236}">
                <a16:creationId xmlns:a16="http://schemas.microsoft.com/office/drawing/2014/main" id="{E4D0C6E2-CBE3-0F32-2E32-391FA9CCA293}"/>
              </a:ext>
            </a:extLst>
          </p:cNvPr>
          <p:cNvSpPr>
            <a:spLocks noGrp="1"/>
          </p:cNvSpPr>
          <p:nvPr>
            <p:ph type="body" sz="quarter" idx="19" hasCustomPrompt="1"/>
          </p:nvPr>
        </p:nvSpPr>
        <p:spPr>
          <a:xfrm>
            <a:off x="368299" y="5710583"/>
            <a:ext cx="3425145" cy="332078"/>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sp>
        <p:nvSpPr>
          <p:cNvPr id="7" name="Espace réservé du texte 5">
            <a:extLst>
              <a:ext uri="{FF2B5EF4-FFF2-40B4-BE49-F238E27FC236}">
                <a16:creationId xmlns:a16="http://schemas.microsoft.com/office/drawing/2014/main" id="{BFC17E83-E561-8E41-C097-B1AC5502D89D}"/>
              </a:ext>
            </a:extLst>
          </p:cNvPr>
          <p:cNvSpPr>
            <a:spLocks noGrp="1"/>
          </p:cNvSpPr>
          <p:nvPr>
            <p:ph type="body" sz="quarter" idx="20" hasCustomPrompt="1"/>
          </p:nvPr>
        </p:nvSpPr>
        <p:spPr>
          <a:xfrm>
            <a:off x="4282621" y="5710583"/>
            <a:ext cx="3425145" cy="332078"/>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sp>
        <p:nvSpPr>
          <p:cNvPr id="11" name="Espace réservé du texte 10">
            <a:extLst>
              <a:ext uri="{FF2B5EF4-FFF2-40B4-BE49-F238E27FC236}">
                <a16:creationId xmlns:a16="http://schemas.microsoft.com/office/drawing/2014/main" id="{A6414275-58D8-2D06-4B69-FE95845F43C1}"/>
              </a:ext>
            </a:extLst>
          </p:cNvPr>
          <p:cNvSpPr>
            <a:spLocks noGrp="1"/>
          </p:cNvSpPr>
          <p:nvPr>
            <p:ph type="body" sz="quarter" idx="21" hasCustomPrompt="1"/>
          </p:nvPr>
        </p:nvSpPr>
        <p:spPr>
          <a:xfrm>
            <a:off x="358774" y="2008823"/>
            <a:ext cx="3434669" cy="263645"/>
          </a:xfrm>
        </p:spPr>
        <p:txBody>
          <a:bodyPr anchor="b"/>
          <a:lstStyle>
            <a:lvl1pPr algn="ctr">
              <a:defRPr sz="1000" cap="all" baseline="0">
                <a:solidFill>
                  <a:srgbClr val="00323E">
                    <a:alpha val="70000"/>
                  </a:srgbClr>
                </a:solidFill>
              </a:defRPr>
            </a:lvl1pPr>
            <a:lvl2pPr algn="ctr">
              <a:defRPr sz="1000"/>
            </a:lvl2pPr>
            <a:lvl3pPr algn="ctr">
              <a:defRPr sz="700"/>
            </a:lvl3pPr>
            <a:lvl4pPr algn="ctr">
              <a:defRPr sz="700"/>
            </a:lvl4pPr>
            <a:lvl5pPr algn="ctr">
              <a:defRPr sz="700"/>
            </a:lvl5pPr>
          </a:lstStyle>
          <a:p>
            <a:pPr lvl="0"/>
            <a:r>
              <a:rPr lang="fr-FR"/>
              <a:t>Titre du graphique</a:t>
            </a:r>
          </a:p>
        </p:txBody>
      </p:sp>
      <p:sp>
        <p:nvSpPr>
          <p:cNvPr id="15" name="Espace réservé du texte 10">
            <a:extLst>
              <a:ext uri="{FF2B5EF4-FFF2-40B4-BE49-F238E27FC236}">
                <a16:creationId xmlns:a16="http://schemas.microsoft.com/office/drawing/2014/main" id="{EE4DF847-031D-8DFD-B05E-EBD082D40F89}"/>
              </a:ext>
            </a:extLst>
          </p:cNvPr>
          <p:cNvSpPr>
            <a:spLocks noGrp="1"/>
          </p:cNvSpPr>
          <p:nvPr>
            <p:ph type="body" sz="quarter" idx="22" hasCustomPrompt="1"/>
          </p:nvPr>
        </p:nvSpPr>
        <p:spPr>
          <a:xfrm>
            <a:off x="4277858" y="2008823"/>
            <a:ext cx="3434669" cy="263645"/>
          </a:xfrm>
        </p:spPr>
        <p:txBody>
          <a:bodyPr anchor="b"/>
          <a:lstStyle>
            <a:lvl1pPr algn="ctr">
              <a:defRPr sz="1000" cap="all" baseline="0">
                <a:solidFill>
                  <a:srgbClr val="00323E">
                    <a:alpha val="70000"/>
                  </a:srgbClr>
                </a:solidFill>
              </a:defRPr>
            </a:lvl1pPr>
            <a:lvl2pPr algn="ctr">
              <a:defRPr sz="1000"/>
            </a:lvl2pPr>
            <a:lvl3pPr algn="ctr">
              <a:defRPr sz="700"/>
            </a:lvl3pPr>
            <a:lvl4pPr algn="ctr">
              <a:defRPr sz="700"/>
            </a:lvl4pPr>
            <a:lvl5pPr algn="ctr">
              <a:defRPr sz="700"/>
            </a:lvl5pPr>
          </a:lstStyle>
          <a:p>
            <a:pPr lvl="0"/>
            <a:r>
              <a:rPr lang="fr-FR"/>
              <a:t>Titre du graphique</a:t>
            </a:r>
          </a:p>
        </p:txBody>
      </p:sp>
    </p:spTree>
    <p:extLst>
      <p:ext uri="{BB962C8B-B14F-4D97-AF65-F5344CB8AC3E}">
        <p14:creationId xmlns:p14="http://schemas.microsoft.com/office/powerpoint/2010/main" val="286173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PHIQUE + TEX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BEA503-E916-A358-EB8F-3E44E03EDDC4}"/>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5" name="Text Placeholder 10">
            <a:extLst>
              <a:ext uri="{FF2B5EF4-FFF2-40B4-BE49-F238E27FC236}">
                <a16:creationId xmlns:a16="http://schemas.microsoft.com/office/drawing/2014/main" id="{B63A1FFD-6F69-46D0-7AA2-AC626AEDBF97}"/>
              </a:ext>
            </a:extLst>
          </p:cNvPr>
          <p:cNvSpPr>
            <a:spLocks noGrp="1"/>
          </p:cNvSpPr>
          <p:nvPr>
            <p:ph type="body" sz="quarter" idx="15" hasCustomPrompt="1"/>
          </p:nvPr>
        </p:nvSpPr>
        <p:spPr>
          <a:xfrm>
            <a:off x="358773" y="1358465"/>
            <a:ext cx="11472862" cy="184666"/>
          </a:xfrm>
          <a:noFill/>
        </p:spPr>
        <p:txBody>
          <a:bodyPr wrap="square" lIns="0" tIns="0" rIns="0" bIns="0" rtlCol="0">
            <a:spAutoFit/>
          </a:bodyPr>
          <a:lstStyle>
            <a:lvl1pPr marL="0" algn="l" defTabSz="914400" rtl="0" eaLnBrk="1" latinLnBrk="0" hangingPunct="1">
              <a:defRPr lang="en-US" sz="1200" kern="1200" dirty="0" smtClean="0">
                <a:solidFill>
                  <a:srgbClr val="1481A3"/>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endParaRPr lang="en-US"/>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38" name="Chart Placeholder 3">
            <a:extLst>
              <a:ext uri="{FF2B5EF4-FFF2-40B4-BE49-F238E27FC236}">
                <a16:creationId xmlns:a16="http://schemas.microsoft.com/office/drawing/2014/main" id="{BA3517E8-70E1-061E-A2DE-C7796840BA35}"/>
              </a:ext>
            </a:extLst>
          </p:cNvPr>
          <p:cNvSpPr>
            <a:spLocks noGrp="1"/>
          </p:cNvSpPr>
          <p:nvPr>
            <p:ph type="chart" sz="quarter" idx="18"/>
          </p:nvPr>
        </p:nvSpPr>
        <p:spPr>
          <a:xfrm>
            <a:off x="4652664" y="2136337"/>
            <a:ext cx="7178974" cy="3424238"/>
          </a:xfrm>
        </p:spPr>
        <p:txBody>
          <a:bodyPr/>
          <a:lstStyle/>
          <a:p>
            <a:r>
              <a:rPr lang="fr-FR"/>
              <a:t>Cliquez sur l'icône pour ajouter un graphique</a:t>
            </a:r>
            <a:endParaRPr lang="en-FR"/>
          </a:p>
        </p:txBody>
      </p:sp>
      <p:sp>
        <p:nvSpPr>
          <p:cNvPr id="13" name="Text Placeholder 10">
            <a:extLst>
              <a:ext uri="{FF2B5EF4-FFF2-40B4-BE49-F238E27FC236}">
                <a16:creationId xmlns:a16="http://schemas.microsoft.com/office/drawing/2014/main" id="{95836913-8F50-4220-07E8-FB08DFCA4D21}"/>
              </a:ext>
            </a:extLst>
          </p:cNvPr>
          <p:cNvSpPr>
            <a:spLocks noGrp="1"/>
          </p:cNvSpPr>
          <p:nvPr>
            <p:ph type="body" sz="quarter" idx="26" hasCustomPrompt="1"/>
          </p:nvPr>
        </p:nvSpPr>
        <p:spPr>
          <a:xfrm>
            <a:off x="358775" y="2136337"/>
            <a:ext cx="3434669" cy="1384995"/>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err="1"/>
              <a:t>Vivamus</a:t>
            </a:r>
            <a:r>
              <a:rPr lang="en-US"/>
              <a:t> id </a:t>
            </a:r>
            <a:r>
              <a:rPr lang="en-US" err="1"/>
              <a:t>sodales</a:t>
            </a:r>
            <a:r>
              <a:rPr lang="en-US"/>
              <a:t> </a:t>
            </a:r>
            <a:r>
              <a:rPr lang="en-US" err="1"/>
              <a:t>justo</a:t>
            </a:r>
            <a:r>
              <a:rPr lang="en-US"/>
              <a:t>. </a:t>
            </a:r>
            <a:r>
              <a:rPr lang="en-US" err="1"/>
              <a:t>Fusce</a:t>
            </a:r>
            <a:r>
              <a:rPr lang="en-US"/>
              <a:t> </a:t>
            </a:r>
            <a:r>
              <a:rPr lang="en-US" err="1"/>
              <a:t>eleifend</a:t>
            </a:r>
            <a:r>
              <a:rPr lang="en-US"/>
              <a:t> ipsum </a:t>
            </a:r>
            <a:r>
              <a:rPr lang="en-US" err="1"/>
              <a:t>quis</a:t>
            </a:r>
            <a:r>
              <a:rPr lang="en-US"/>
              <a:t> </a:t>
            </a:r>
            <a:r>
              <a:rPr lang="en-US" err="1"/>
              <a:t>elit</a:t>
            </a:r>
            <a:r>
              <a:rPr lang="en-US"/>
              <a:t> </a:t>
            </a:r>
            <a:r>
              <a:rPr lang="en-US" err="1"/>
              <a:t>facilisis</a:t>
            </a:r>
            <a:r>
              <a:rPr lang="en-US"/>
              <a:t> </a:t>
            </a:r>
            <a:r>
              <a:rPr lang="en-US" err="1"/>
              <a:t>vehicula</a:t>
            </a:r>
            <a:r>
              <a:rPr lang="en-US"/>
              <a:t>. Cras </a:t>
            </a:r>
            <a:r>
              <a:rPr lang="en-US" err="1"/>
              <a:t>faucibus</a:t>
            </a:r>
            <a:r>
              <a:rPr lang="en-US"/>
              <a:t> </a:t>
            </a:r>
            <a:r>
              <a:rPr lang="en-US" err="1"/>
              <a:t>feugiat</a:t>
            </a:r>
            <a:r>
              <a:rPr lang="en-US"/>
              <a:t> </a:t>
            </a:r>
            <a:r>
              <a:rPr lang="en-US" err="1"/>
              <a:t>sagittis</a:t>
            </a:r>
            <a:r>
              <a:rPr lang="en-US"/>
              <a:t>. Maecenas </a:t>
            </a:r>
            <a:r>
              <a:rPr lang="en-US" err="1"/>
              <a:t>facilisis</a:t>
            </a:r>
            <a:r>
              <a:rPr lang="en-US"/>
              <a:t> ligula </a:t>
            </a:r>
            <a:r>
              <a:rPr lang="en-US" err="1"/>
              <a:t>nec</a:t>
            </a:r>
            <a:r>
              <a:rPr lang="en-US"/>
              <a:t> </a:t>
            </a:r>
            <a:r>
              <a:rPr lang="en-US" err="1"/>
              <a:t>elit</a:t>
            </a:r>
            <a:r>
              <a:rPr lang="en-US"/>
              <a:t> </a:t>
            </a:r>
            <a:r>
              <a:rPr lang="en-US" err="1"/>
              <a:t>sollicitudin</a:t>
            </a:r>
            <a:r>
              <a:rPr lang="en-US"/>
              <a:t> </a:t>
            </a:r>
            <a:r>
              <a:rPr lang="en-US" err="1"/>
              <a:t>rhoncus</a:t>
            </a:r>
            <a:r>
              <a:rPr lang="en-US"/>
              <a:t>. Proin </a:t>
            </a:r>
            <a:r>
              <a:rPr lang="en-US" err="1"/>
              <a:t>volutpat</a:t>
            </a:r>
            <a:r>
              <a:rPr lang="en-US"/>
              <a:t> </a:t>
            </a:r>
            <a:r>
              <a:rPr lang="en-US" err="1"/>
              <a:t>tristique</a:t>
            </a:r>
            <a:r>
              <a:rPr lang="en-US"/>
              <a:t> </a:t>
            </a:r>
            <a:r>
              <a:rPr lang="en-US" err="1"/>
              <a:t>lacus</a:t>
            </a:r>
            <a:r>
              <a:rPr lang="en-US"/>
              <a:t> </a:t>
            </a:r>
            <a:r>
              <a:rPr lang="en-US" err="1"/>
              <a:t>ut</a:t>
            </a:r>
            <a:r>
              <a:rPr lang="en-US"/>
              <a:t> </a:t>
            </a:r>
            <a:r>
              <a:rPr lang="en-US" err="1"/>
              <a:t>venenatis</a:t>
            </a:r>
            <a:r>
              <a:rPr lang="en-US"/>
              <a:t>. Integer </a:t>
            </a:r>
            <a:r>
              <a:rPr lang="en-US" err="1"/>
              <a:t>ornare</a:t>
            </a:r>
            <a:r>
              <a:rPr lang="en-US"/>
              <a:t> </a:t>
            </a:r>
            <a:r>
              <a:rPr lang="en-US" err="1"/>
              <a:t>tristique</a:t>
            </a:r>
            <a:r>
              <a:rPr lang="en-US"/>
              <a:t> </a:t>
            </a:r>
            <a:r>
              <a:rPr lang="en-US" err="1"/>
              <a:t>egestas</a:t>
            </a:r>
            <a:r>
              <a:rPr lang="en-US"/>
              <a:t>. </a:t>
            </a:r>
          </a:p>
          <a:p>
            <a:pPr lvl="0">
              <a:lnSpc>
                <a:spcPct val="100000"/>
              </a:lnSpc>
              <a:spcBef>
                <a:spcPts val="0"/>
              </a:spcBef>
              <a:spcAft>
                <a:spcPts val="0"/>
              </a:spcAft>
            </a:pPr>
            <a:endParaRPr lang="en-US"/>
          </a:p>
          <a:p>
            <a:pPr lvl="0">
              <a:lnSpc>
                <a:spcPct val="100000"/>
              </a:lnSpc>
              <a:spcBef>
                <a:spcPts val="0"/>
              </a:spcBef>
              <a:spcAft>
                <a:spcPts val="0"/>
              </a:spcAft>
            </a:pPr>
            <a:r>
              <a:rPr lang="en-US" err="1"/>
              <a:t>Mauris</a:t>
            </a:r>
            <a:r>
              <a:rPr lang="en-US"/>
              <a:t> </a:t>
            </a:r>
            <a:r>
              <a:rPr lang="en-US" err="1"/>
              <a:t>tincidunt</a:t>
            </a:r>
            <a:r>
              <a:rPr lang="en-US"/>
              <a:t> </a:t>
            </a:r>
            <a:r>
              <a:rPr lang="en-US" err="1"/>
              <a:t>aliquam</a:t>
            </a:r>
            <a:r>
              <a:rPr lang="en-US"/>
              <a:t> </a:t>
            </a:r>
            <a:r>
              <a:rPr lang="en-US" err="1"/>
              <a:t>nunc</a:t>
            </a:r>
            <a:r>
              <a:rPr lang="en-US"/>
              <a:t>, a </a:t>
            </a:r>
            <a:r>
              <a:rPr lang="en-US" err="1"/>
              <a:t>viverra</a:t>
            </a:r>
            <a:r>
              <a:rPr lang="en-US"/>
              <a:t> </a:t>
            </a:r>
            <a:r>
              <a:rPr lang="en-US" err="1"/>
              <a:t>sapien</a:t>
            </a:r>
            <a:r>
              <a:rPr lang="en-US"/>
              <a:t> </a:t>
            </a:r>
            <a:r>
              <a:rPr lang="en-US" err="1"/>
              <a:t>dapibus</a:t>
            </a:r>
            <a:r>
              <a:rPr lang="en-US"/>
              <a:t> </a:t>
            </a:r>
            <a:r>
              <a:rPr lang="en-US" err="1"/>
              <a:t>ut.</a:t>
            </a:r>
            <a:r>
              <a:rPr lang="en-US"/>
              <a:t> </a:t>
            </a:r>
            <a:r>
              <a:rPr lang="en-US" err="1"/>
              <a:t>Etiam</a:t>
            </a:r>
            <a:r>
              <a:rPr lang="en-US"/>
              <a:t> vitae </a:t>
            </a:r>
            <a:r>
              <a:rPr lang="en-US" err="1"/>
              <a:t>urna</a:t>
            </a:r>
            <a:r>
              <a:rPr lang="en-US"/>
              <a:t> id eros </a:t>
            </a:r>
            <a:r>
              <a:rPr lang="en-US" err="1"/>
              <a:t>bibendum</a:t>
            </a:r>
            <a:r>
              <a:rPr lang="en-US"/>
              <a:t> </a:t>
            </a:r>
            <a:r>
              <a:rPr lang="en-US" err="1"/>
              <a:t>luctus</a:t>
            </a:r>
            <a:r>
              <a:rPr lang="en-US"/>
              <a:t>. Integer </a:t>
            </a:r>
            <a:r>
              <a:rPr lang="en-US" err="1"/>
              <a:t>blandit</a:t>
            </a:r>
            <a:r>
              <a:rPr lang="en-US"/>
              <a:t> semper.</a:t>
            </a:r>
          </a:p>
        </p:txBody>
      </p:sp>
      <p:pic>
        <p:nvPicPr>
          <p:cNvPr id="14" name="Graphique 13">
            <a:extLst>
              <a:ext uri="{FF2B5EF4-FFF2-40B4-BE49-F238E27FC236}">
                <a16:creationId xmlns:a16="http://schemas.microsoft.com/office/drawing/2014/main" id="{24C11E60-4C40-C901-D47E-165589D721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5" name="Title 9">
            <a:extLst>
              <a:ext uri="{FF2B5EF4-FFF2-40B4-BE49-F238E27FC236}">
                <a16:creationId xmlns:a16="http://schemas.microsoft.com/office/drawing/2014/main" id="{7EDAFFA9-7C50-3535-D494-2FECD3FEA8ED}"/>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6" name="ZoneTexte 15">
            <a:extLst>
              <a:ext uri="{FF2B5EF4-FFF2-40B4-BE49-F238E27FC236}">
                <a16:creationId xmlns:a16="http://schemas.microsoft.com/office/drawing/2014/main" id="{07274684-F532-ABC1-828D-5A0C36E9E2FA}"/>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510E058B-0F56-46E0-8AF5-9BF0F54BEFB7}"/>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4" name="Espace réservé du texte 5">
            <a:extLst>
              <a:ext uri="{FF2B5EF4-FFF2-40B4-BE49-F238E27FC236}">
                <a16:creationId xmlns:a16="http://schemas.microsoft.com/office/drawing/2014/main" id="{D977FAB7-A9B8-4B1E-1FD8-5036D2077868}"/>
              </a:ext>
            </a:extLst>
          </p:cNvPr>
          <p:cNvSpPr>
            <a:spLocks noGrp="1"/>
          </p:cNvSpPr>
          <p:nvPr>
            <p:ph type="body" sz="quarter" idx="19" hasCustomPrompt="1"/>
          </p:nvPr>
        </p:nvSpPr>
        <p:spPr>
          <a:xfrm>
            <a:off x="4652664" y="5710583"/>
            <a:ext cx="7178974" cy="332078"/>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sp>
        <p:nvSpPr>
          <p:cNvPr id="5" name="Espace réservé du texte 10">
            <a:extLst>
              <a:ext uri="{FF2B5EF4-FFF2-40B4-BE49-F238E27FC236}">
                <a16:creationId xmlns:a16="http://schemas.microsoft.com/office/drawing/2014/main" id="{A0A532A2-E09E-4BC8-1F78-EC02AA45A1B1}"/>
              </a:ext>
            </a:extLst>
          </p:cNvPr>
          <p:cNvSpPr>
            <a:spLocks noGrp="1"/>
          </p:cNvSpPr>
          <p:nvPr>
            <p:ph type="body" sz="quarter" idx="21" hasCustomPrompt="1"/>
          </p:nvPr>
        </p:nvSpPr>
        <p:spPr>
          <a:xfrm>
            <a:off x="4652664" y="1858588"/>
            <a:ext cx="7178974" cy="171864"/>
          </a:xfrm>
        </p:spPr>
        <p:txBody>
          <a:bodyPr anchor="b"/>
          <a:lstStyle>
            <a:lvl1pPr algn="ctr">
              <a:defRPr sz="1000" cap="all" baseline="0">
                <a:solidFill>
                  <a:srgbClr val="00323E">
                    <a:alpha val="70000"/>
                  </a:srgbClr>
                </a:solidFill>
              </a:defRPr>
            </a:lvl1pPr>
            <a:lvl2pPr algn="ctr">
              <a:defRPr sz="1000"/>
            </a:lvl2pPr>
            <a:lvl3pPr algn="ctr">
              <a:defRPr sz="700"/>
            </a:lvl3pPr>
            <a:lvl4pPr algn="ctr">
              <a:defRPr sz="700"/>
            </a:lvl4pPr>
            <a:lvl5pPr algn="ctr">
              <a:defRPr sz="700"/>
            </a:lvl5pPr>
          </a:lstStyle>
          <a:p>
            <a:pPr lvl="0"/>
            <a:r>
              <a:rPr lang="fr-FR"/>
              <a:t>Titre du graphique</a:t>
            </a:r>
          </a:p>
        </p:txBody>
      </p:sp>
    </p:spTree>
    <p:extLst>
      <p:ext uri="{BB962C8B-B14F-4D97-AF65-F5344CB8AC3E}">
        <p14:creationId xmlns:p14="http://schemas.microsoft.com/office/powerpoint/2010/main" val="108342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XEMPLE">
    <p:spTree>
      <p:nvGrpSpPr>
        <p:cNvPr id="1" name=""/>
        <p:cNvGrpSpPr/>
        <p:nvPr/>
      </p:nvGrpSpPr>
      <p:grpSpPr>
        <a:xfrm>
          <a:off x="0" y="0"/>
          <a:ext cx="0" cy="0"/>
          <a:chOff x="0" y="0"/>
          <a:chExt cx="0" cy="0"/>
        </a:xfrm>
      </p:grpSpPr>
      <p:cxnSp>
        <p:nvCxnSpPr>
          <p:cNvPr id="18" name="Connecteur droit 17">
            <a:extLst>
              <a:ext uri="{FF2B5EF4-FFF2-40B4-BE49-F238E27FC236}">
                <a16:creationId xmlns:a16="http://schemas.microsoft.com/office/drawing/2014/main" id="{D40C3998-5D93-E43F-F8CD-9833FD17B144}"/>
              </a:ext>
            </a:extLst>
          </p:cNvPr>
          <p:cNvCxnSpPr>
            <a:cxnSpLocks/>
          </p:cNvCxnSpPr>
          <p:nvPr userDrawn="1"/>
        </p:nvCxnSpPr>
        <p:spPr>
          <a:xfrm>
            <a:off x="358775" y="1139993"/>
            <a:ext cx="11472862"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07972F4-3D79-95FB-D7C9-B7C0FB65568D}"/>
              </a:ext>
            </a:extLst>
          </p:cNvPr>
          <p:cNvSpPr/>
          <p:nvPr userDrawn="1"/>
        </p:nvSpPr>
        <p:spPr>
          <a:xfrm>
            <a:off x="9753599" y="1"/>
            <a:ext cx="2438401" cy="6857999"/>
          </a:xfrm>
          <a:prstGeom prst="rect">
            <a:avLst/>
          </a:prstGeom>
          <a:solidFill>
            <a:srgbClr val="CEE6EC"/>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34">
            <a:extLst>
              <a:ext uri="{FF2B5EF4-FFF2-40B4-BE49-F238E27FC236}">
                <a16:creationId xmlns:a16="http://schemas.microsoft.com/office/drawing/2014/main" id="{45020744-3DEA-78FA-A12E-7F7639E1C7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4733" y="1934885"/>
            <a:ext cx="2013343" cy="2627413"/>
          </a:xfrm>
          <a:prstGeom prst="rect">
            <a:avLst/>
          </a:prstGeom>
        </p:spPr>
      </p:pic>
      <p:sp>
        <p:nvSpPr>
          <p:cNvPr id="19" name="Rectangle 18">
            <a:extLst>
              <a:ext uri="{FF2B5EF4-FFF2-40B4-BE49-F238E27FC236}">
                <a16:creationId xmlns:a16="http://schemas.microsoft.com/office/drawing/2014/main" id="{52BA304D-9E3A-2A83-DC51-CA855466E969}"/>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Title 9">
            <a:extLst>
              <a:ext uri="{FF2B5EF4-FFF2-40B4-BE49-F238E27FC236}">
                <a16:creationId xmlns:a16="http://schemas.microsoft.com/office/drawing/2014/main" id="{7E6F381C-81EB-02A1-B7D4-BCC62E70513D}"/>
              </a:ext>
            </a:extLst>
          </p:cNvPr>
          <p:cNvSpPr>
            <a:spLocks noGrp="1"/>
          </p:cNvSpPr>
          <p:nvPr>
            <p:ph type="title" hasCustomPrompt="1"/>
          </p:nvPr>
        </p:nvSpPr>
        <p:spPr>
          <a:xfrm>
            <a:off x="358775" y="690990"/>
            <a:ext cx="9237046"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4" name="Text Placeholder 12">
            <a:extLst>
              <a:ext uri="{FF2B5EF4-FFF2-40B4-BE49-F238E27FC236}">
                <a16:creationId xmlns:a16="http://schemas.microsoft.com/office/drawing/2014/main" id="{E427BFF1-2AB1-65E5-B7A1-E9323761E29F}"/>
              </a:ext>
            </a:extLst>
          </p:cNvPr>
          <p:cNvSpPr>
            <a:spLocks noGrp="1"/>
          </p:cNvSpPr>
          <p:nvPr>
            <p:ph type="body" sz="quarter" idx="19" hasCustomPrompt="1"/>
          </p:nvPr>
        </p:nvSpPr>
        <p:spPr>
          <a:xfrm>
            <a:off x="358775" y="1294258"/>
            <a:ext cx="1063400" cy="360708"/>
          </a:xfrm>
          <a:solidFill>
            <a:schemeClr val="bg2">
              <a:lumMod val="20000"/>
              <a:lumOff val="80000"/>
            </a:schemeClr>
          </a:solidFill>
        </p:spPr>
        <p:txBody>
          <a:bodyPr anchor="ctr"/>
          <a:lstStyle>
            <a:lvl1pPr marL="0" algn="ctr" defTabSz="914400" rtl="0" eaLnBrk="1" latinLnBrk="0" hangingPunct="1">
              <a:defRPr lang="en-US" sz="1100" kern="1200" cap="all" spc="300" baseline="0" dirty="0" err="1"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en-US"/>
              <a:t>BEFESA</a:t>
            </a:r>
          </a:p>
        </p:txBody>
      </p:sp>
      <p:sp>
        <p:nvSpPr>
          <p:cNvPr id="57" name="Text Placeholder 12">
            <a:extLst>
              <a:ext uri="{FF2B5EF4-FFF2-40B4-BE49-F238E27FC236}">
                <a16:creationId xmlns:a16="http://schemas.microsoft.com/office/drawing/2014/main" id="{E91F22EB-6661-91F7-2AFE-0DF171F2089C}"/>
              </a:ext>
            </a:extLst>
          </p:cNvPr>
          <p:cNvSpPr>
            <a:spLocks noGrp="1"/>
          </p:cNvSpPr>
          <p:nvPr>
            <p:ph type="body" sz="quarter" idx="20" hasCustomPrompt="1"/>
          </p:nvPr>
        </p:nvSpPr>
        <p:spPr>
          <a:xfrm>
            <a:off x="1422174" y="1294258"/>
            <a:ext cx="3208091" cy="360707"/>
          </a:xfrm>
          <a:solidFill>
            <a:srgbClr val="1481A3"/>
          </a:solidFill>
        </p:spPr>
        <p:txBody>
          <a:bodyPr anchor="ctr"/>
          <a:lstStyle>
            <a:lvl1pPr marL="0" algn="ctr" defTabSz="914400" rtl="0" eaLnBrk="1" latinLnBrk="0" hangingPunct="1">
              <a:defRPr lang="en-US" sz="1100" kern="1200" spc="3"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Proin in ante </a:t>
            </a:r>
            <a:r>
              <a:rPr lang="en-US" err="1"/>
              <a:t>tincidunt</a:t>
            </a:r>
            <a:endParaRPr lang="en-US"/>
          </a:p>
        </p:txBody>
      </p:sp>
      <p:sp>
        <p:nvSpPr>
          <p:cNvPr id="51" name="Text Placeholder 12">
            <a:extLst>
              <a:ext uri="{FF2B5EF4-FFF2-40B4-BE49-F238E27FC236}">
                <a16:creationId xmlns:a16="http://schemas.microsoft.com/office/drawing/2014/main" id="{1E9981CE-3C22-48D5-D318-4A21DADCC962}"/>
              </a:ext>
            </a:extLst>
          </p:cNvPr>
          <p:cNvSpPr>
            <a:spLocks noGrp="1"/>
          </p:cNvSpPr>
          <p:nvPr>
            <p:ph type="body" sz="quarter" idx="16" hasCustomPrompt="1"/>
          </p:nvPr>
        </p:nvSpPr>
        <p:spPr>
          <a:xfrm>
            <a:off x="358775" y="2406886"/>
            <a:ext cx="4271491" cy="3311121"/>
          </a:xfrm>
        </p:spPr>
        <p:txBody>
          <a:bodyPr/>
          <a:lstStyle>
            <a:lvl1pPr marL="0" algn="l" defTabSz="914400" rtl="0" eaLnBrk="1" latinLnBrk="0" hangingPunct="1">
              <a:lnSpc>
                <a:spcPct val="100000"/>
              </a:lnSpc>
              <a:defRPr lang="en-US" sz="12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 vel </a:t>
            </a:r>
            <a:r>
              <a:rPr lang="en-US" err="1"/>
              <a:t>pellentesque</a:t>
            </a:r>
            <a:r>
              <a:rPr lang="en-US"/>
              <a:t> nisi. Maecenas </a:t>
            </a:r>
            <a:r>
              <a:rPr lang="en-US" err="1"/>
              <a:t>consectetur</a:t>
            </a:r>
            <a:r>
              <a:rPr lang="en-US"/>
              <a:t> </a:t>
            </a:r>
            <a:r>
              <a:rPr lang="en-US" err="1"/>
              <a:t>lectus</a:t>
            </a:r>
            <a:r>
              <a:rPr lang="en-US"/>
              <a:t> </a:t>
            </a:r>
            <a:r>
              <a:rPr lang="en-US" err="1"/>
              <a:t>congue</a:t>
            </a:r>
            <a:r>
              <a:rPr lang="en-US"/>
              <a:t> </a:t>
            </a:r>
            <a:r>
              <a:rPr lang="en-US" err="1"/>
              <a:t>nulla</a:t>
            </a:r>
            <a:r>
              <a:rPr lang="en-US"/>
              <a:t> </a:t>
            </a:r>
            <a:r>
              <a:rPr lang="en-US" err="1"/>
              <a:t>varius</a:t>
            </a:r>
            <a:r>
              <a:rPr lang="en-US"/>
              <a:t> </a:t>
            </a:r>
            <a:r>
              <a:rPr lang="en-US" err="1"/>
              <a:t>suscipit</a:t>
            </a:r>
            <a:r>
              <a:rPr lang="en-US"/>
              <a:t> at </a:t>
            </a:r>
            <a:r>
              <a:rPr lang="en-US" err="1"/>
              <a:t>ut</a:t>
            </a:r>
            <a:r>
              <a:rPr lang="en-US"/>
              <a:t> </a:t>
            </a:r>
            <a:r>
              <a:rPr lang="en-US" err="1"/>
              <a:t>orci</a:t>
            </a:r>
            <a:r>
              <a:rPr lang="en-US"/>
              <a:t>. Donec </a:t>
            </a:r>
            <a:r>
              <a:rPr lang="en-US" err="1"/>
              <a:t>iaculis</a:t>
            </a:r>
            <a:r>
              <a:rPr lang="en-US"/>
              <a:t> lorem ac </a:t>
            </a:r>
            <a:r>
              <a:rPr lang="en-US" err="1"/>
              <a:t>felis</a:t>
            </a:r>
            <a:r>
              <a:rPr lang="en-US"/>
              <a:t> </a:t>
            </a:r>
            <a:r>
              <a:rPr lang="en-US" err="1"/>
              <a:t>condimentum</a:t>
            </a:r>
            <a:r>
              <a:rPr lang="en-US"/>
              <a:t>, </a:t>
            </a:r>
            <a:r>
              <a:rPr lang="en-US" err="1"/>
              <a:t>ut</a:t>
            </a:r>
            <a:r>
              <a:rPr lang="en-US"/>
              <a:t> </a:t>
            </a:r>
            <a:r>
              <a:rPr lang="en-US" err="1"/>
              <a:t>aliquam</a:t>
            </a:r>
            <a:r>
              <a:rPr lang="en-US"/>
              <a:t> </a:t>
            </a:r>
            <a:r>
              <a:rPr lang="en-US" err="1"/>
              <a:t>metus</a:t>
            </a:r>
            <a:r>
              <a:rPr lang="en-US"/>
              <a:t> </a:t>
            </a:r>
            <a:r>
              <a:rPr lang="en-US" err="1"/>
              <a:t>accumsan</a:t>
            </a:r>
            <a:r>
              <a:rPr lang="en-US"/>
              <a:t>. Ut </a:t>
            </a:r>
            <a:r>
              <a:rPr lang="en-US" err="1"/>
              <a:t>ultricies</a:t>
            </a:r>
            <a:r>
              <a:rPr lang="en-US"/>
              <a:t> </a:t>
            </a:r>
            <a:r>
              <a:rPr lang="en-US" err="1"/>
              <a:t>scelerisque</a:t>
            </a:r>
            <a:r>
              <a:rPr lang="en-US"/>
              <a:t> </a:t>
            </a:r>
            <a:r>
              <a:rPr lang="en-US" err="1"/>
              <a:t>sapien</a:t>
            </a:r>
            <a:r>
              <a:rPr lang="en-US"/>
              <a:t> vitae </a:t>
            </a:r>
            <a:r>
              <a:rPr lang="en-US" err="1"/>
              <a:t>commodo</a:t>
            </a:r>
            <a:r>
              <a:rPr lang="en-US"/>
              <a:t>. Donec vel magna id </a:t>
            </a:r>
            <a:r>
              <a:rPr lang="en-US" err="1"/>
              <a:t>neque</a:t>
            </a:r>
            <a:r>
              <a:rPr lang="en-US"/>
              <a:t> </a:t>
            </a:r>
            <a:r>
              <a:rPr lang="en-US" err="1"/>
              <a:t>hendrerit</a:t>
            </a:r>
            <a:r>
              <a:rPr lang="en-US"/>
              <a:t> </a:t>
            </a:r>
            <a:r>
              <a:rPr lang="en-US" err="1"/>
              <a:t>facilisis</a:t>
            </a:r>
            <a:r>
              <a:rPr lang="en-US"/>
              <a:t>. Morbi pharetra </a:t>
            </a:r>
            <a:r>
              <a:rPr lang="en-US" err="1"/>
              <a:t>lacus</a:t>
            </a:r>
            <a:r>
              <a:rPr lang="en-US"/>
              <a:t> </a:t>
            </a:r>
            <a:r>
              <a:rPr lang="en-US" err="1"/>
              <a:t>viverra</a:t>
            </a:r>
            <a:r>
              <a:rPr lang="en-US"/>
              <a:t> </a:t>
            </a:r>
            <a:r>
              <a:rPr lang="en-US" err="1"/>
              <a:t>leo</a:t>
            </a:r>
            <a:r>
              <a:rPr lang="en-US"/>
              <a:t> porta </a:t>
            </a:r>
            <a:r>
              <a:rPr lang="en-US" err="1"/>
              <a:t>mollis</a:t>
            </a:r>
            <a:r>
              <a:rPr lang="en-US"/>
              <a:t>. Sed </a:t>
            </a:r>
            <a:r>
              <a:rPr lang="en-US" err="1"/>
              <a:t>finibus</a:t>
            </a:r>
            <a:r>
              <a:rPr lang="en-US"/>
              <a:t> lacinia </a:t>
            </a:r>
            <a:r>
              <a:rPr lang="en-US" err="1"/>
              <a:t>metus</a:t>
            </a:r>
            <a:r>
              <a:rPr lang="en-US"/>
              <a:t> id </a:t>
            </a:r>
            <a:r>
              <a:rPr lang="en-US" err="1"/>
              <a:t>rutrum</a:t>
            </a:r>
            <a:r>
              <a:rPr lang="en-US"/>
              <a:t>. Integer tempus </a:t>
            </a:r>
            <a:r>
              <a:rPr lang="en-US" err="1"/>
              <a:t>est</a:t>
            </a:r>
            <a:r>
              <a:rPr lang="en-US"/>
              <a:t> </a:t>
            </a:r>
            <a:r>
              <a:rPr lang="en-US" err="1"/>
              <a:t>eu</a:t>
            </a:r>
            <a:r>
              <a:rPr lang="en-US"/>
              <a:t> </a:t>
            </a:r>
            <a:r>
              <a:rPr lang="en-US" err="1"/>
              <a:t>augue</a:t>
            </a:r>
            <a:r>
              <a:rPr lang="en-US"/>
              <a:t> cursus </a:t>
            </a:r>
            <a:r>
              <a:rPr lang="en-US" err="1"/>
              <a:t>malesuada</a:t>
            </a:r>
            <a:r>
              <a:rPr lang="en-US"/>
              <a:t>. Donec </a:t>
            </a:r>
            <a:r>
              <a:rPr lang="en-US" err="1"/>
              <a:t>commodo</a:t>
            </a:r>
            <a:r>
              <a:rPr lang="en-US"/>
              <a:t> </a:t>
            </a:r>
            <a:r>
              <a:rPr lang="en-US" err="1"/>
              <a:t>sapien</a:t>
            </a:r>
            <a:r>
              <a:rPr lang="en-US"/>
              <a:t> ac </a:t>
            </a:r>
            <a:r>
              <a:rPr lang="en-US" err="1"/>
              <a:t>rhoncus</a:t>
            </a:r>
            <a:r>
              <a:rPr lang="en-US"/>
              <a:t> </a:t>
            </a:r>
            <a:r>
              <a:rPr lang="en-US" err="1"/>
              <a:t>egestas</a:t>
            </a:r>
            <a:r>
              <a:rPr lang="en-US"/>
              <a:t>. </a:t>
            </a:r>
            <a:r>
              <a:rPr lang="en-US" err="1"/>
              <a:t>Phasellus</a:t>
            </a:r>
            <a:r>
              <a:rPr lang="en-US"/>
              <a:t> </a:t>
            </a:r>
            <a:r>
              <a:rPr lang="en-US" err="1"/>
              <a:t>nec</a:t>
            </a:r>
            <a:r>
              <a:rPr lang="en-US"/>
              <a:t> </a:t>
            </a:r>
            <a:r>
              <a:rPr lang="en-US" err="1"/>
              <a:t>faucibus</a:t>
            </a:r>
            <a:r>
              <a:rPr lang="en-US"/>
              <a:t> </a:t>
            </a:r>
            <a:r>
              <a:rPr lang="en-US" err="1"/>
              <a:t>nibh</a:t>
            </a:r>
            <a:r>
              <a:rPr lang="en-US"/>
              <a:t>. Duis </a:t>
            </a:r>
            <a:r>
              <a:rPr lang="en-US" err="1"/>
              <a:t>ultrices</a:t>
            </a:r>
            <a:r>
              <a:rPr lang="en-US"/>
              <a:t> libero </a:t>
            </a:r>
            <a:r>
              <a:rPr lang="en-US" err="1"/>
              <a:t>ut</a:t>
            </a:r>
            <a:r>
              <a:rPr lang="en-US"/>
              <a:t> pulvinar convallis. 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a:t>
            </a:r>
            <a:r>
              <a:rPr lang="en-US" err="1"/>
              <a:t>curae</a:t>
            </a:r>
            <a:r>
              <a:rPr lang="en-US"/>
              <a:t>; </a:t>
            </a:r>
          </a:p>
        </p:txBody>
      </p:sp>
      <p:sp>
        <p:nvSpPr>
          <p:cNvPr id="53" name="Text Placeholder 12">
            <a:extLst>
              <a:ext uri="{FF2B5EF4-FFF2-40B4-BE49-F238E27FC236}">
                <a16:creationId xmlns:a16="http://schemas.microsoft.com/office/drawing/2014/main" id="{C107FCD3-1FF4-F960-C177-5079AA9AF727}"/>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52" name="Text Placeholder 12">
            <a:extLst>
              <a:ext uri="{FF2B5EF4-FFF2-40B4-BE49-F238E27FC236}">
                <a16:creationId xmlns:a16="http://schemas.microsoft.com/office/drawing/2014/main" id="{00F99913-C4F5-CF58-ABF0-180F67F056FA}"/>
              </a:ext>
            </a:extLst>
          </p:cNvPr>
          <p:cNvSpPr>
            <a:spLocks noGrp="1"/>
          </p:cNvSpPr>
          <p:nvPr>
            <p:ph type="body" sz="quarter" idx="17" hasCustomPrompt="1"/>
          </p:nvPr>
        </p:nvSpPr>
        <p:spPr>
          <a:xfrm>
            <a:off x="358775" y="1852088"/>
            <a:ext cx="4271491" cy="307777"/>
          </a:xfrm>
        </p:spPr>
        <p:txBody>
          <a:bodyPr anchor="b"/>
          <a:lstStyle>
            <a:lvl1pPr marL="0" algn="l" defTabSz="914400" rtl="0" eaLnBrk="1" latinLnBrk="0" hangingPunct="1">
              <a:defRPr lang="pt-BR" sz="1200" kern="1200" cap="all" spc="300" baseline="0" dirty="0" err="1"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pt-BR"/>
              <a:t>ETIAM VITAE URNA ID EROS BIBENDUM LUCTUS</a:t>
            </a:r>
          </a:p>
        </p:txBody>
      </p:sp>
      <p:sp>
        <p:nvSpPr>
          <p:cNvPr id="60" name="Text Placeholder 11">
            <a:extLst>
              <a:ext uri="{FF2B5EF4-FFF2-40B4-BE49-F238E27FC236}">
                <a16:creationId xmlns:a16="http://schemas.microsoft.com/office/drawing/2014/main" id="{1EAB3AB0-F492-D118-CCBC-3CFBF454235B}"/>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21" name="Graphique 20">
            <a:extLst>
              <a:ext uri="{FF2B5EF4-FFF2-40B4-BE49-F238E27FC236}">
                <a16:creationId xmlns:a16="http://schemas.microsoft.com/office/drawing/2014/main" id="{FC438824-2218-0D0B-42C5-DEAD2B943D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2990" y="6371756"/>
            <a:ext cx="1414853" cy="312758"/>
          </a:xfrm>
          <a:prstGeom prst="rect">
            <a:avLst/>
          </a:prstGeom>
        </p:spPr>
      </p:pic>
      <p:sp>
        <p:nvSpPr>
          <p:cNvPr id="23" name="Text Placeholder 12">
            <a:extLst>
              <a:ext uri="{FF2B5EF4-FFF2-40B4-BE49-F238E27FC236}">
                <a16:creationId xmlns:a16="http://schemas.microsoft.com/office/drawing/2014/main" id="{F574965B-F31B-BEAF-52E0-0CAC371BB816}"/>
              </a:ext>
            </a:extLst>
          </p:cNvPr>
          <p:cNvSpPr>
            <a:spLocks noGrp="1"/>
          </p:cNvSpPr>
          <p:nvPr>
            <p:ph type="body" sz="quarter" idx="21" hasCustomPrompt="1"/>
          </p:nvPr>
        </p:nvSpPr>
        <p:spPr>
          <a:xfrm>
            <a:off x="4851400" y="1654965"/>
            <a:ext cx="4902199" cy="2534431"/>
          </a:xfrm>
          <a:solidFill>
            <a:srgbClr val="F37A6E"/>
          </a:solidFill>
        </p:spPr>
        <p:txBody>
          <a:bodyPr lIns="360000" tIns="720000" rIns="360000" bIns="144000">
            <a:spAutoFit/>
          </a:bodyPr>
          <a:lstStyle>
            <a:lvl1pPr marL="0" algn="l" defTabSz="914400" rtl="0" eaLnBrk="1" latinLnBrk="0" hangingPunct="1">
              <a:lnSpc>
                <a:spcPct val="100000"/>
              </a:lnSpc>
              <a:defRPr lang="en-US" sz="1200" kern="1200" dirty="0" smtClean="0">
                <a:solidFill>
                  <a:schemeClr val="bg1"/>
                </a:solidFill>
                <a:latin typeface="Prompt Light" panose="00000400000000000000" pitchFamily="2" charset="-34"/>
                <a:ea typeface="+mn-ea"/>
                <a:cs typeface="Prompt Light" panose="00000400000000000000" pitchFamily="2" charset="-34"/>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alpha val="70000"/>
                  </a:schemeClr>
                </a:solidFill>
              </a:defRPr>
            </a:lvl6pPr>
            <a:lvl7pPr>
              <a:defRPr>
                <a:solidFill>
                  <a:schemeClr val="bg1">
                    <a:alpha val="50000"/>
                  </a:schemeClr>
                </a:solidFill>
              </a:defRPr>
            </a:lvl7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 vel </a:t>
            </a:r>
            <a:r>
              <a:rPr lang="en-US" err="1"/>
              <a:t>pellentesque</a:t>
            </a:r>
            <a:r>
              <a:rPr lang="en-US"/>
              <a:t> nisi. Maecenas </a:t>
            </a:r>
            <a:r>
              <a:rPr lang="en-US" err="1"/>
              <a:t>consectetur</a:t>
            </a:r>
            <a:r>
              <a:rPr lang="en-US"/>
              <a:t> </a:t>
            </a:r>
            <a:r>
              <a:rPr lang="en-US" err="1"/>
              <a:t>lectus</a:t>
            </a:r>
            <a:r>
              <a:rPr lang="en-US"/>
              <a:t> </a:t>
            </a:r>
            <a:r>
              <a:rPr lang="en-US" err="1"/>
              <a:t>congue</a:t>
            </a:r>
            <a:r>
              <a:rPr lang="en-US"/>
              <a:t> </a:t>
            </a:r>
            <a:r>
              <a:rPr lang="en-US" err="1"/>
              <a:t>nulla</a:t>
            </a:r>
            <a:r>
              <a:rPr lang="en-US"/>
              <a:t> </a:t>
            </a:r>
            <a:r>
              <a:rPr lang="en-US" err="1"/>
              <a:t>varius</a:t>
            </a:r>
            <a:r>
              <a:rPr lang="en-US"/>
              <a:t> </a:t>
            </a:r>
            <a:r>
              <a:rPr lang="en-US" err="1"/>
              <a:t>suscipit</a:t>
            </a:r>
            <a:r>
              <a:rPr lang="en-US"/>
              <a:t> at </a:t>
            </a:r>
            <a:r>
              <a:rPr lang="en-US" err="1"/>
              <a:t>ut</a:t>
            </a:r>
            <a:r>
              <a:rPr lang="en-US"/>
              <a:t> </a:t>
            </a:r>
            <a:r>
              <a:rPr lang="en-US" err="1"/>
              <a:t>orci</a:t>
            </a:r>
            <a:r>
              <a:rPr lang="en-US"/>
              <a:t>. Donec </a:t>
            </a:r>
            <a:r>
              <a:rPr lang="en-US" err="1"/>
              <a:t>iaculis</a:t>
            </a:r>
            <a:r>
              <a:rPr lang="en-US"/>
              <a:t> lorem ac </a:t>
            </a:r>
            <a:r>
              <a:rPr lang="en-US" err="1"/>
              <a:t>felis</a:t>
            </a:r>
            <a:r>
              <a:rPr lang="en-US"/>
              <a:t> </a:t>
            </a:r>
            <a:r>
              <a:rPr lang="en-US" err="1"/>
              <a:t>condimentum</a:t>
            </a:r>
            <a:r>
              <a:rPr lang="en-US"/>
              <a:t>, </a:t>
            </a:r>
            <a:r>
              <a:rPr lang="en-US" err="1"/>
              <a:t>ut</a:t>
            </a:r>
            <a:r>
              <a:rPr lang="en-US"/>
              <a:t> </a:t>
            </a:r>
            <a:r>
              <a:rPr lang="en-US" err="1"/>
              <a:t>aliquam</a:t>
            </a:r>
            <a:r>
              <a:rPr lang="en-US"/>
              <a:t> </a:t>
            </a:r>
            <a:r>
              <a:rPr lang="en-US" err="1"/>
              <a:t>metus</a:t>
            </a:r>
            <a:r>
              <a:rPr lang="en-US"/>
              <a:t> </a:t>
            </a:r>
            <a:r>
              <a:rPr lang="en-US" err="1"/>
              <a:t>accumsan</a:t>
            </a:r>
            <a:r>
              <a:rPr lang="en-US"/>
              <a:t>. Ut </a:t>
            </a:r>
            <a:r>
              <a:rPr lang="en-US" err="1"/>
              <a:t>ultricies</a:t>
            </a:r>
            <a:r>
              <a:rPr lang="en-US"/>
              <a:t> </a:t>
            </a:r>
            <a:r>
              <a:rPr lang="en-US" err="1"/>
              <a:t>scelerisque</a:t>
            </a:r>
            <a:r>
              <a:rPr lang="en-US"/>
              <a:t> </a:t>
            </a:r>
            <a:r>
              <a:rPr lang="en-US" err="1"/>
              <a:t>sapien</a:t>
            </a:r>
            <a:r>
              <a:rPr lang="en-US"/>
              <a:t> vitae </a:t>
            </a:r>
            <a:r>
              <a:rPr lang="en-US" err="1"/>
              <a:t>commodo</a:t>
            </a:r>
            <a:r>
              <a:rPr lang="en-US"/>
              <a:t>. Donec vel magna id </a:t>
            </a:r>
            <a:r>
              <a:rPr lang="en-US" err="1"/>
              <a:t>neque</a:t>
            </a:r>
            <a:r>
              <a:rPr lang="en-US"/>
              <a:t> </a:t>
            </a:r>
            <a:r>
              <a:rPr lang="en-US" err="1"/>
              <a:t>hendrerit</a:t>
            </a:r>
            <a:r>
              <a:rPr lang="en-US"/>
              <a:t> </a:t>
            </a:r>
            <a:r>
              <a:rPr lang="en-US" err="1"/>
              <a:t>facilisis</a:t>
            </a:r>
            <a:r>
              <a:rPr lang="en-US"/>
              <a:t>. Morbi pharetra </a:t>
            </a:r>
            <a:r>
              <a:rPr lang="en-US" err="1"/>
              <a:t>lacus</a:t>
            </a:r>
            <a:r>
              <a:rPr lang="en-US"/>
              <a:t> </a:t>
            </a:r>
            <a:r>
              <a:rPr lang="en-US" err="1"/>
              <a:t>viverra</a:t>
            </a:r>
            <a:r>
              <a:rPr lang="en-US"/>
              <a:t> </a:t>
            </a:r>
            <a:r>
              <a:rPr lang="en-US" err="1"/>
              <a:t>leo</a:t>
            </a:r>
            <a:r>
              <a:rPr lang="en-US"/>
              <a:t> porta </a:t>
            </a:r>
            <a:r>
              <a:rPr lang="en-US" err="1"/>
              <a:t>mollis</a:t>
            </a:r>
            <a:r>
              <a:rPr lang="en-US"/>
              <a:t>. Sed </a:t>
            </a:r>
            <a:r>
              <a:rPr lang="en-US" err="1"/>
              <a:t>finibus</a:t>
            </a:r>
            <a:r>
              <a:rPr lang="en-US"/>
              <a:t> lacinia </a:t>
            </a:r>
            <a:r>
              <a:rPr lang="en-US" err="1"/>
              <a:t>metus</a:t>
            </a:r>
            <a:r>
              <a:rPr lang="en-US"/>
              <a:t> id </a:t>
            </a:r>
            <a:r>
              <a:rPr lang="en-US" err="1"/>
              <a:t>rutrum</a:t>
            </a:r>
            <a:r>
              <a:rPr lang="en-US"/>
              <a:t>. Integer tempus </a:t>
            </a:r>
            <a:r>
              <a:rPr lang="en-US" err="1"/>
              <a:t>est</a:t>
            </a:r>
            <a:r>
              <a:rPr lang="en-US"/>
              <a:t> </a:t>
            </a:r>
            <a:r>
              <a:rPr lang="en-US" err="1"/>
              <a:t>eu</a:t>
            </a:r>
            <a:r>
              <a:rPr lang="en-US"/>
              <a:t> </a:t>
            </a:r>
            <a:r>
              <a:rPr lang="en-US" err="1"/>
              <a:t>augue</a:t>
            </a:r>
            <a:r>
              <a:rPr lang="en-US"/>
              <a:t> cursus </a:t>
            </a:r>
            <a:r>
              <a:rPr lang="en-US" err="1"/>
              <a:t>malesuada</a:t>
            </a:r>
            <a:r>
              <a:rPr lang="en-US"/>
              <a:t>. </a:t>
            </a:r>
          </a:p>
        </p:txBody>
      </p:sp>
      <p:sp>
        <p:nvSpPr>
          <p:cNvPr id="24" name="Text Placeholder 12">
            <a:extLst>
              <a:ext uri="{FF2B5EF4-FFF2-40B4-BE49-F238E27FC236}">
                <a16:creationId xmlns:a16="http://schemas.microsoft.com/office/drawing/2014/main" id="{BB75CF54-33DA-8B9D-CB38-298643A22962}"/>
              </a:ext>
            </a:extLst>
          </p:cNvPr>
          <p:cNvSpPr>
            <a:spLocks noGrp="1"/>
          </p:cNvSpPr>
          <p:nvPr>
            <p:ph type="body" sz="quarter" idx="22" hasCustomPrompt="1"/>
          </p:nvPr>
        </p:nvSpPr>
        <p:spPr>
          <a:xfrm>
            <a:off x="4851400" y="1852088"/>
            <a:ext cx="4902199" cy="307777"/>
          </a:xfrm>
        </p:spPr>
        <p:txBody>
          <a:bodyPr lIns="360000" rIns="360000" anchor="b"/>
          <a:lstStyle>
            <a:lvl1pPr marL="0" algn="l" defTabSz="914400" rtl="0" eaLnBrk="1" latinLnBrk="0" hangingPunct="1">
              <a:defRPr lang="pt-BR" sz="120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pt-BR"/>
              <a:t>ETIAM VITAE URNA ID EROS BIBENDUM LUCTUS</a:t>
            </a:r>
          </a:p>
        </p:txBody>
      </p:sp>
      <p:sp>
        <p:nvSpPr>
          <p:cNvPr id="26" name="Text Placeholder 12">
            <a:extLst>
              <a:ext uri="{FF2B5EF4-FFF2-40B4-BE49-F238E27FC236}">
                <a16:creationId xmlns:a16="http://schemas.microsoft.com/office/drawing/2014/main" id="{FB423CD3-4C3F-47F2-7E6D-97C265EA9780}"/>
              </a:ext>
            </a:extLst>
          </p:cNvPr>
          <p:cNvSpPr>
            <a:spLocks noGrp="1"/>
          </p:cNvSpPr>
          <p:nvPr>
            <p:ph type="body" sz="quarter" idx="23" hasCustomPrompt="1"/>
          </p:nvPr>
        </p:nvSpPr>
        <p:spPr>
          <a:xfrm>
            <a:off x="4851400" y="4188546"/>
            <a:ext cx="4902199" cy="1529461"/>
          </a:xfrm>
        </p:spPr>
        <p:txBody>
          <a:bodyPr lIns="360000" tIns="144000" rIns="360000"/>
          <a:lstStyle>
            <a:lvl1pPr marL="0" algn="l" defTabSz="914400" rtl="0" eaLnBrk="1" latinLnBrk="0" hangingPunct="1">
              <a:defRPr lang="pt-BR" sz="1000" kern="1200" cap="all" spc="300" baseline="0" dirty="0" err="1"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pt-BR"/>
              <a:t>ETIAM VITAE URNA ID EROS BIBENDUM LUCTUS</a:t>
            </a:r>
          </a:p>
        </p:txBody>
      </p:sp>
      <p:sp>
        <p:nvSpPr>
          <p:cNvPr id="27" name="ZoneTexte 26">
            <a:extLst>
              <a:ext uri="{FF2B5EF4-FFF2-40B4-BE49-F238E27FC236}">
                <a16:creationId xmlns:a16="http://schemas.microsoft.com/office/drawing/2014/main" id="{F524A160-82A8-5AC3-DF36-95C1AE8C63D0}"/>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pic>
        <p:nvPicPr>
          <p:cNvPr id="5" name="Picture Placeholder 23">
            <a:extLst>
              <a:ext uri="{FF2B5EF4-FFF2-40B4-BE49-F238E27FC236}">
                <a16:creationId xmlns:a16="http://schemas.microsoft.com/office/drawing/2014/main" id="{D9D25F04-D5BE-0E11-98DF-91A43E3AB3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l="-1592" r="-1592"/>
          <a:stretch/>
        </p:blipFill>
        <p:spPr>
          <a:xfrm>
            <a:off x="9974263" y="2278063"/>
            <a:ext cx="1895475" cy="2212975"/>
          </a:xfrm>
          <a:prstGeom prst="rect">
            <a:avLst/>
          </a:prstGeom>
        </p:spPr>
      </p:pic>
    </p:spTree>
    <p:extLst>
      <p:ext uri="{BB962C8B-B14F-4D97-AF65-F5344CB8AC3E}">
        <p14:creationId xmlns:p14="http://schemas.microsoft.com/office/powerpoint/2010/main" val="199019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BLOC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 name="Rectangle 1">
            <a:extLst>
              <a:ext uri="{FF2B5EF4-FFF2-40B4-BE49-F238E27FC236}">
                <a16:creationId xmlns:a16="http://schemas.microsoft.com/office/drawing/2014/main" id="{6E0DF97B-3DA4-316B-5AAE-BACA8B08E867}"/>
              </a:ext>
            </a:extLst>
          </p:cNvPr>
          <p:cNvSpPr/>
          <p:nvPr userDrawn="1"/>
        </p:nvSpPr>
        <p:spPr>
          <a:xfrm>
            <a:off x="0" y="2790825"/>
            <a:ext cx="12192000" cy="20795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41">
            <a:extLst>
              <a:ext uri="{FF2B5EF4-FFF2-40B4-BE49-F238E27FC236}">
                <a16:creationId xmlns:a16="http://schemas.microsoft.com/office/drawing/2014/main" id="{BE51F4FA-2B82-80FF-7E45-460B5334C857}"/>
              </a:ext>
            </a:extLst>
          </p:cNvPr>
          <p:cNvSpPr>
            <a:spLocks noGrp="1"/>
          </p:cNvSpPr>
          <p:nvPr>
            <p:ph type="body" sz="quarter" idx="19"/>
          </p:nvPr>
        </p:nvSpPr>
        <p:spPr>
          <a:xfrm>
            <a:off x="358775" y="2212174"/>
            <a:ext cx="3721100" cy="3236897"/>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5" name="Espace réservé du graphique SmartArt 45">
            <a:extLst>
              <a:ext uri="{FF2B5EF4-FFF2-40B4-BE49-F238E27FC236}">
                <a16:creationId xmlns:a16="http://schemas.microsoft.com/office/drawing/2014/main" id="{839C123C-2AAC-D641-54B8-193FCE2D1395}"/>
              </a:ext>
            </a:extLst>
          </p:cNvPr>
          <p:cNvSpPr>
            <a:spLocks noGrp="1"/>
          </p:cNvSpPr>
          <p:nvPr>
            <p:ph type="dgm" sz="quarter" idx="20" hasCustomPrompt="1"/>
          </p:nvPr>
        </p:nvSpPr>
        <p:spPr>
          <a:xfrm>
            <a:off x="981076" y="4096524"/>
            <a:ext cx="2476499" cy="3600"/>
          </a:xfrm>
          <a:solidFill>
            <a:schemeClr val="bg1"/>
          </a:solidFill>
        </p:spPr>
        <p:txBody>
          <a:bodyPr/>
          <a:lstStyle/>
          <a:p>
            <a:r>
              <a:rPr lang="fr-FR"/>
              <a:t> </a:t>
            </a:r>
          </a:p>
        </p:txBody>
      </p:sp>
      <p:sp>
        <p:nvSpPr>
          <p:cNvPr id="6" name="Espace réservé du texte 48">
            <a:extLst>
              <a:ext uri="{FF2B5EF4-FFF2-40B4-BE49-F238E27FC236}">
                <a16:creationId xmlns:a16="http://schemas.microsoft.com/office/drawing/2014/main" id="{AD0FBBE5-779C-925C-CC04-C1A37CDE72D0}"/>
              </a:ext>
            </a:extLst>
          </p:cNvPr>
          <p:cNvSpPr>
            <a:spLocks noGrp="1"/>
          </p:cNvSpPr>
          <p:nvPr>
            <p:ph type="body" sz="quarter" idx="21"/>
          </p:nvPr>
        </p:nvSpPr>
        <p:spPr>
          <a:xfrm>
            <a:off x="375583" y="3448431"/>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14" name="Espace réservé pour une image  50">
            <a:extLst>
              <a:ext uri="{FF2B5EF4-FFF2-40B4-BE49-F238E27FC236}">
                <a16:creationId xmlns:a16="http://schemas.microsoft.com/office/drawing/2014/main" id="{D10C1BDC-CF65-C6C6-29F6-1FA55C18C886}"/>
              </a:ext>
            </a:extLst>
          </p:cNvPr>
          <p:cNvSpPr>
            <a:spLocks noGrp="1"/>
          </p:cNvSpPr>
          <p:nvPr>
            <p:ph type="pic" sz="quarter" idx="22"/>
          </p:nvPr>
        </p:nvSpPr>
        <p:spPr>
          <a:xfrm>
            <a:off x="1572285" y="2212177"/>
            <a:ext cx="1294080" cy="1294080"/>
          </a:xfrm>
        </p:spPr>
        <p:txBody>
          <a:bodyPr/>
          <a:lstStyle>
            <a:lvl1pPr>
              <a:defRPr sz="800">
                <a:solidFill>
                  <a:schemeClr val="bg1"/>
                </a:solidFill>
              </a:defRPr>
            </a:lvl1pPr>
          </a:lstStyle>
          <a:p>
            <a:r>
              <a:rPr lang="fr-FR"/>
              <a:t>Cliquez sur l'icône pour ajouter une image</a:t>
            </a:r>
          </a:p>
        </p:txBody>
      </p:sp>
      <p:sp>
        <p:nvSpPr>
          <p:cNvPr id="15" name="Espace réservé du texte 41">
            <a:extLst>
              <a:ext uri="{FF2B5EF4-FFF2-40B4-BE49-F238E27FC236}">
                <a16:creationId xmlns:a16="http://schemas.microsoft.com/office/drawing/2014/main" id="{6776FC1B-B3BC-846F-8B47-F41E94BE6E7E}"/>
              </a:ext>
            </a:extLst>
          </p:cNvPr>
          <p:cNvSpPr>
            <a:spLocks noGrp="1"/>
          </p:cNvSpPr>
          <p:nvPr>
            <p:ph type="body" sz="quarter" idx="23"/>
          </p:nvPr>
        </p:nvSpPr>
        <p:spPr>
          <a:xfrm>
            <a:off x="4246563" y="2212174"/>
            <a:ext cx="3721100" cy="3236897"/>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16" name="Espace réservé du graphique SmartArt 45">
            <a:extLst>
              <a:ext uri="{FF2B5EF4-FFF2-40B4-BE49-F238E27FC236}">
                <a16:creationId xmlns:a16="http://schemas.microsoft.com/office/drawing/2014/main" id="{EF5245AD-9530-DC0B-902D-D9639F0130C2}"/>
              </a:ext>
            </a:extLst>
          </p:cNvPr>
          <p:cNvSpPr>
            <a:spLocks noGrp="1"/>
          </p:cNvSpPr>
          <p:nvPr>
            <p:ph type="dgm" sz="quarter" idx="24" hasCustomPrompt="1"/>
          </p:nvPr>
        </p:nvSpPr>
        <p:spPr>
          <a:xfrm>
            <a:off x="4868864" y="4096524"/>
            <a:ext cx="2476499" cy="3600"/>
          </a:xfrm>
          <a:solidFill>
            <a:schemeClr val="bg1"/>
          </a:solidFill>
        </p:spPr>
        <p:txBody>
          <a:bodyPr/>
          <a:lstStyle/>
          <a:p>
            <a:r>
              <a:rPr lang="fr-FR"/>
              <a:t> </a:t>
            </a:r>
          </a:p>
        </p:txBody>
      </p:sp>
      <p:sp>
        <p:nvSpPr>
          <p:cNvPr id="17" name="Espace réservé du texte 48">
            <a:extLst>
              <a:ext uri="{FF2B5EF4-FFF2-40B4-BE49-F238E27FC236}">
                <a16:creationId xmlns:a16="http://schemas.microsoft.com/office/drawing/2014/main" id="{4CC01BF6-EEAE-1997-DE70-7A8713BBD9C0}"/>
              </a:ext>
            </a:extLst>
          </p:cNvPr>
          <p:cNvSpPr>
            <a:spLocks noGrp="1"/>
          </p:cNvSpPr>
          <p:nvPr>
            <p:ph type="body" sz="quarter" idx="25"/>
          </p:nvPr>
        </p:nvSpPr>
        <p:spPr>
          <a:xfrm>
            <a:off x="4263371" y="3448431"/>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18" name="Espace réservé pour une image  50">
            <a:extLst>
              <a:ext uri="{FF2B5EF4-FFF2-40B4-BE49-F238E27FC236}">
                <a16:creationId xmlns:a16="http://schemas.microsoft.com/office/drawing/2014/main" id="{0DFCE754-6513-C3FF-D649-D97071E8DC94}"/>
              </a:ext>
            </a:extLst>
          </p:cNvPr>
          <p:cNvSpPr>
            <a:spLocks noGrp="1"/>
          </p:cNvSpPr>
          <p:nvPr>
            <p:ph type="pic" sz="quarter" idx="26"/>
          </p:nvPr>
        </p:nvSpPr>
        <p:spPr>
          <a:xfrm>
            <a:off x="5460073" y="2212177"/>
            <a:ext cx="1294080" cy="1294080"/>
          </a:xfrm>
        </p:spPr>
        <p:txBody>
          <a:bodyPr/>
          <a:lstStyle>
            <a:lvl1pPr>
              <a:defRPr sz="800">
                <a:solidFill>
                  <a:schemeClr val="bg1"/>
                </a:solidFill>
              </a:defRPr>
            </a:lvl1pPr>
          </a:lstStyle>
          <a:p>
            <a:r>
              <a:rPr lang="fr-FR"/>
              <a:t>Cliquez sur l'icône pour ajouter une image</a:t>
            </a:r>
          </a:p>
        </p:txBody>
      </p:sp>
      <p:sp>
        <p:nvSpPr>
          <p:cNvPr id="19" name="Espace réservé du texte 41">
            <a:extLst>
              <a:ext uri="{FF2B5EF4-FFF2-40B4-BE49-F238E27FC236}">
                <a16:creationId xmlns:a16="http://schemas.microsoft.com/office/drawing/2014/main" id="{57B8640E-65F3-4779-6F9B-5E84B568E303}"/>
              </a:ext>
            </a:extLst>
          </p:cNvPr>
          <p:cNvSpPr>
            <a:spLocks noGrp="1"/>
          </p:cNvSpPr>
          <p:nvPr>
            <p:ph type="body" sz="quarter" idx="27"/>
          </p:nvPr>
        </p:nvSpPr>
        <p:spPr>
          <a:xfrm>
            <a:off x="8114402" y="2212174"/>
            <a:ext cx="3721100" cy="3236897"/>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20" name="Espace réservé du graphique SmartArt 45">
            <a:extLst>
              <a:ext uri="{FF2B5EF4-FFF2-40B4-BE49-F238E27FC236}">
                <a16:creationId xmlns:a16="http://schemas.microsoft.com/office/drawing/2014/main" id="{E9AFC18D-5C07-EA0C-7305-9BEA26AA6AA4}"/>
              </a:ext>
            </a:extLst>
          </p:cNvPr>
          <p:cNvSpPr>
            <a:spLocks noGrp="1"/>
          </p:cNvSpPr>
          <p:nvPr>
            <p:ph type="dgm" sz="quarter" idx="28" hasCustomPrompt="1"/>
          </p:nvPr>
        </p:nvSpPr>
        <p:spPr>
          <a:xfrm>
            <a:off x="8736703" y="4096524"/>
            <a:ext cx="2476499" cy="3600"/>
          </a:xfrm>
          <a:solidFill>
            <a:schemeClr val="bg1"/>
          </a:solidFill>
        </p:spPr>
        <p:txBody>
          <a:bodyPr/>
          <a:lstStyle/>
          <a:p>
            <a:r>
              <a:rPr lang="fr-FR"/>
              <a:t> </a:t>
            </a:r>
          </a:p>
        </p:txBody>
      </p:sp>
      <p:sp>
        <p:nvSpPr>
          <p:cNvPr id="21" name="Espace réservé du texte 48">
            <a:extLst>
              <a:ext uri="{FF2B5EF4-FFF2-40B4-BE49-F238E27FC236}">
                <a16:creationId xmlns:a16="http://schemas.microsoft.com/office/drawing/2014/main" id="{F63D5D6F-FE47-A5C3-FBD4-CE32F5644171}"/>
              </a:ext>
            </a:extLst>
          </p:cNvPr>
          <p:cNvSpPr>
            <a:spLocks noGrp="1"/>
          </p:cNvSpPr>
          <p:nvPr>
            <p:ph type="body" sz="quarter" idx="29"/>
          </p:nvPr>
        </p:nvSpPr>
        <p:spPr>
          <a:xfrm>
            <a:off x="8131210" y="3448431"/>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22" name="Espace réservé pour une image  50">
            <a:extLst>
              <a:ext uri="{FF2B5EF4-FFF2-40B4-BE49-F238E27FC236}">
                <a16:creationId xmlns:a16="http://schemas.microsoft.com/office/drawing/2014/main" id="{B5EE3191-F5AF-C8FA-1032-B82051FC7C4B}"/>
              </a:ext>
            </a:extLst>
          </p:cNvPr>
          <p:cNvSpPr>
            <a:spLocks noGrp="1"/>
          </p:cNvSpPr>
          <p:nvPr>
            <p:ph type="pic" sz="quarter" idx="30"/>
          </p:nvPr>
        </p:nvSpPr>
        <p:spPr>
          <a:xfrm>
            <a:off x="9327912" y="2212177"/>
            <a:ext cx="1294080" cy="1294080"/>
          </a:xfrm>
        </p:spPr>
        <p:txBody>
          <a:bodyPr/>
          <a:lstStyle>
            <a:lvl1pPr>
              <a:defRPr sz="800">
                <a:solidFill>
                  <a:schemeClr val="bg1"/>
                </a:solidFill>
              </a:defRPr>
            </a:lvl1pPr>
          </a:lstStyle>
          <a:p>
            <a:r>
              <a:rPr lang="fr-FR"/>
              <a:t>Cliquez sur l'icône pour ajouter une image</a:t>
            </a:r>
          </a:p>
        </p:txBody>
      </p:sp>
    </p:spTree>
    <p:extLst>
      <p:ext uri="{BB962C8B-B14F-4D97-AF65-F5344CB8AC3E}">
        <p14:creationId xmlns:p14="http://schemas.microsoft.com/office/powerpoint/2010/main" val="315871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RAIS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3" name="Rectangle 22">
            <a:extLst>
              <a:ext uri="{FF2B5EF4-FFF2-40B4-BE49-F238E27FC236}">
                <a16:creationId xmlns:a16="http://schemas.microsoft.com/office/drawing/2014/main" id="{401FA879-406D-5AE9-C911-45BF8E525299}"/>
              </a:ext>
            </a:extLst>
          </p:cNvPr>
          <p:cNvSpPr/>
          <p:nvPr userDrawn="1"/>
        </p:nvSpPr>
        <p:spPr>
          <a:xfrm>
            <a:off x="0" y="1658035"/>
            <a:ext cx="12192000" cy="8970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C4F54599-F697-3DCC-308F-BC5F38C4F3B3}"/>
              </a:ext>
            </a:extLst>
          </p:cNvPr>
          <p:cNvSpPr/>
          <p:nvPr userDrawn="1"/>
        </p:nvSpPr>
        <p:spPr>
          <a:xfrm>
            <a:off x="358774"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pour une image  50">
            <a:extLst>
              <a:ext uri="{FF2B5EF4-FFF2-40B4-BE49-F238E27FC236}">
                <a16:creationId xmlns:a16="http://schemas.microsoft.com/office/drawing/2014/main" id="{92BD8486-1A2B-8164-E16B-F59A8BBF23B1}"/>
              </a:ext>
            </a:extLst>
          </p:cNvPr>
          <p:cNvSpPr>
            <a:spLocks noGrp="1"/>
          </p:cNvSpPr>
          <p:nvPr>
            <p:ph type="pic" sz="quarter" idx="22"/>
          </p:nvPr>
        </p:nvSpPr>
        <p:spPr>
          <a:xfrm>
            <a:off x="375684" y="1578676"/>
            <a:ext cx="1060450" cy="1060450"/>
          </a:xfrm>
        </p:spPr>
        <p:txBody>
          <a:bodyPr/>
          <a:lstStyle>
            <a:lvl1pPr>
              <a:defRPr sz="800">
                <a:solidFill>
                  <a:schemeClr val="bg1"/>
                </a:solidFill>
              </a:defRPr>
            </a:lvl1pPr>
          </a:lstStyle>
          <a:p>
            <a:r>
              <a:rPr lang="fr-FR"/>
              <a:t>Cliquez sur l'icône pour ajouter une image</a:t>
            </a:r>
          </a:p>
        </p:txBody>
      </p:sp>
      <p:sp>
        <p:nvSpPr>
          <p:cNvPr id="28" name="Espace réservé du texte 48">
            <a:extLst>
              <a:ext uri="{FF2B5EF4-FFF2-40B4-BE49-F238E27FC236}">
                <a16:creationId xmlns:a16="http://schemas.microsoft.com/office/drawing/2014/main" id="{ADD024F6-0390-17A7-74A2-CBA1D0F4F040}"/>
              </a:ext>
            </a:extLst>
          </p:cNvPr>
          <p:cNvSpPr>
            <a:spLocks noGrp="1"/>
          </p:cNvSpPr>
          <p:nvPr>
            <p:ph type="body" sz="quarter" idx="21"/>
          </p:nvPr>
        </p:nvSpPr>
        <p:spPr>
          <a:xfrm>
            <a:off x="1572285" y="1573186"/>
            <a:ext cx="2507590" cy="1060449"/>
          </a:xfrm>
        </p:spPr>
        <p:txBody>
          <a:bodyPr lIns="180000" rIns="180000" anchor="ctr"/>
          <a:lstStyle>
            <a:lvl1pPr algn="l">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0" name="Espace réservé du texte 29">
            <a:extLst>
              <a:ext uri="{FF2B5EF4-FFF2-40B4-BE49-F238E27FC236}">
                <a16:creationId xmlns:a16="http://schemas.microsoft.com/office/drawing/2014/main" id="{313873B9-FCCE-FE50-46F3-6C943BEE3DA9}"/>
              </a:ext>
            </a:extLst>
          </p:cNvPr>
          <p:cNvSpPr>
            <a:spLocks noGrp="1"/>
          </p:cNvSpPr>
          <p:nvPr>
            <p:ph type="body" sz="quarter" idx="23"/>
          </p:nvPr>
        </p:nvSpPr>
        <p:spPr>
          <a:xfrm>
            <a:off x="358773" y="2949092"/>
            <a:ext cx="3721101" cy="1531940"/>
          </a:xfrm>
          <a:solidFill>
            <a:schemeClr val="bg1">
              <a:lumMod val="95000"/>
            </a:schemeClr>
          </a:solidFill>
        </p:spPr>
        <p:txBody>
          <a:bodyPr lIns="72000" tIns="72000" rIns="72000" bIns="7200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1" name="Espace réservé du texte 29">
            <a:extLst>
              <a:ext uri="{FF2B5EF4-FFF2-40B4-BE49-F238E27FC236}">
                <a16:creationId xmlns:a16="http://schemas.microsoft.com/office/drawing/2014/main" id="{2B333A0B-CCC7-6647-2A61-43B57ADA2361}"/>
              </a:ext>
            </a:extLst>
          </p:cNvPr>
          <p:cNvSpPr>
            <a:spLocks noGrp="1"/>
          </p:cNvSpPr>
          <p:nvPr>
            <p:ph type="body" sz="quarter" idx="24"/>
          </p:nvPr>
        </p:nvSpPr>
        <p:spPr>
          <a:xfrm>
            <a:off x="358773" y="4652725"/>
            <a:ext cx="3721101" cy="1125675"/>
          </a:xfrm>
          <a:noFill/>
        </p:spPr>
        <p:txBody>
          <a:bodyPr lIns="72000" tIns="72000" rIns="72000" bIns="72000">
            <a:spAutoFit/>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2" name="Rectangle 31">
            <a:extLst>
              <a:ext uri="{FF2B5EF4-FFF2-40B4-BE49-F238E27FC236}">
                <a16:creationId xmlns:a16="http://schemas.microsoft.com/office/drawing/2014/main" id="{D2243967-66FC-F26A-76B2-1EA3A8621F36}"/>
              </a:ext>
            </a:extLst>
          </p:cNvPr>
          <p:cNvSpPr/>
          <p:nvPr userDrawn="1"/>
        </p:nvSpPr>
        <p:spPr>
          <a:xfrm>
            <a:off x="4235450"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space réservé pour une image  50">
            <a:extLst>
              <a:ext uri="{FF2B5EF4-FFF2-40B4-BE49-F238E27FC236}">
                <a16:creationId xmlns:a16="http://schemas.microsoft.com/office/drawing/2014/main" id="{ED2869CF-179B-EC9D-69AA-6E32529EA557}"/>
              </a:ext>
            </a:extLst>
          </p:cNvPr>
          <p:cNvSpPr>
            <a:spLocks noGrp="1"/>
          </p:cNvSpPr>
          <p:nvPr>
            <p:ph type="pic" sz="quarter" idx="25"/>
          </p:nvPr>
        </p:nvSpPr>
        <p:spPr>
          <a:xfrm>
            <a:off x="4252360" y="1578676"/>
            <a:ext cx="1060450" cy="1060450"/>
          </a:xfrm>
        </p:spPr>
        <p:txBody>
          <a:bodyPr/>
          <a:lstStyle>
            <a:lvl1pPr>
              <a:defRPr sz="800">
                <a:solidFill>
                  <a:schemeClr val="bg1"/>
                </a:solidFill>
              </a:defRPr>
            </a:lvl1pPr>
          </a:lstStyle>
          <a:p>
            <a:r>
              <a:rPr lang="fr-FR"/>
              <a:t>Cliquez sur l'icône pour ajouter une image</a:t>
            </a:r>
          </a:p>
        </p:txBody>
      </p:sp>
      <p:sp>
        <p:nvSpPr>
          <p:cNvPr id="34" name="Espace réservé du texte 48">
            <a:extLst>
              <a:ext uri="{FF2B5EF4-FFF2-40B4-BE49-F238E27FC236}">
                <a16:creationId xmlns:a16="http://schemas.microsoft.com/office/drawing/2014/main" id="{E4BA7AD6-746E-1F31-8444-4880F62260DC}"/>
              </a:ext>
            </a:extLst>
          </p:cNvPr>
          <p:cNvSpPr>
            <a:spLocks noGrp="1"/>
          </p:cNvSpPr>
          <p:nvPr>
            <p:ph type="body" sz="quarter" idx="26"/>
          </p:nvPr>
        </p:nvSpPr>
        <p:spPr>
          <a:xfrm>
            <a:off x="5448961" y="1573186"/>
            <a:ext cx="2507590" cy="1060449"/>
          </a:xfrm>
        </p:spPr>
        <p:txBody>
          <a:bodyPr lIns="180000" rIns="180000" anchor="ctr"/>
          <a:lstStyle>
            <a:lvl1pPr algn="l">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5" name="Espace réservé du texte 29">
            <a:extLst>
              <a:ext uri="{FF2B5EF4-FFF2-40B4-BE49-F238E27FC236}">
                <a16:creationId xmlns:a16="http://schemas.microsoft.com/office/drawing/2014/main" id="{BEC4E784-FCD8-F34B-D813-23C231DFA267}"/>
              </a:ext>
            </a:extLst>
          </p:cNvPr>
          <p:cNvSpPr>
            <a:spLocks noGrp="1"/>
          </p:cNvSpPr>
          <p:nvPr>
            <p:ph type="body" sz="quarter" idx="27"/>
          </p:nvPr>
        </p:nvSpPr>
        <p:spPr>
          <a:xfrm>
            <a:off x="4235449" y="2949092"/>
            <a:ext cx="3721101" cy="1531940"/>
          </a:xfrm>
          <a:solidFill>
            <a:schemeClr val="bg1">
              <a:lumMod val="95000"/>
            </a:schemeClr>
          </a:solidFill>
        </p:spPr>
        <p:txBody>
          <a:bodyPr lIns="72000" tIns="72000" rIns="72000" bIns="7200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6" name="Espace réservé du texte 29">
            <a:extLst>
              <a:ext uri="{FF2B5EF4-FFF2-40B4-BE49-F238E27FC236}">
                <a16:creationId xmlns:a16="http://schemas.microsoft.com/office/drawing/2014/main" id="{189B27A4-9E7E-304A-5AF5-05B5C675F302}"/>
              </a:ext>
            </a:extLst>
          </p:cNvPr>
          <p:cNvSpPr>
            <a:spLocks noGrp="1"/>
          </p:cNvSpPr>
          <p:nvPr>
            <p:ph type="body" sz="quarter" idx="28"/>
          </p:nvPr>
        </p:nvSpPr>
        <p:spPr>
          <a:xfrm>
            <a:off x="4235449" y="4652725"/>
            <a:ext cx="3721101" cy="1125675"/>
          </a:xfrm>
          <a:noFill/>
        </p:spPr>
        <p:txBody>
          <a:bodyPr lIns="72000" tIns="72000" rIns="72000" bIns="72000">
            <a:spAutoFit/>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7" name="Rectangle 36">
            <a:extLst>
              <a:ext uri="{FF2B5EF4-FFF2-40B4-BE49-F238E27FC236}">
                <a16:creationId xmlns:a16="http://schemas.microsoft.com/office/drawing/2014/main" id="{BF2D094D-CF09-5CF0-C2A6-4EBB2CAD8B10}"/>
              </a:ext>
            </a:extLst>
          </p:cNvPr>
          <p:cNvSpPr/>
          <p:nvPr userDrawn="1"/>
        </p:nvSpPr>
        <p:spPr>
          <a:xfrm>
            <a:off x="8112126"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space réservé pour une image  50">
            <a:extLst>
              <a:ext uri="{FF2B5EF4-FFF2-40B4-BE49-F238E27FC236}">
                <a16:creationId xmlns:a16="http://schemas.microsoft.com/office/drawing/2014/main" id="{C8B4B0E4-132F-8636-9B36-032B67A22E81}"/>
              </a:ext>
            </a:extLst>
          </p:cNvPr>
          <p:cNvSpPr>
            <a:spLocks noGrp="1"/>
          </p:cNvSpPr>
          <p:nvPr>
            <p:ph type="pic" sz="quarter" idx="29"/>
          </p:nvPr>
        </p:nvSpPr>
        <p:spPr>
          <a:xfrm>
            <a:off x="8129036" y="1578676"/>
            <a:ext cx="1060450" cy="1060450"/>
          </a:xfrm>
        </p:spPr>
        <p:txBody>
          <a:bodyPr/>
          <a:lstStyle>
            <a:lvl1pPr>
              <a:defRPr sz="800">
                <a:solidFill>
                  <a:schemeClr val="bg1"/>
                </a:solidFill>
              </a:defRPr>
            </a:lvl1pPr>
          </a:lstStyle>
          <a:p>
            <a:r>
              <a:rPr lang="fr-FR"/>
              <a:t>Cliquez sur l'icône pour ajouter une image</a:t>
            </a:r>
          </a:p>
        </p:txBody>
      </p:sp>
      <p:sp>
        <p:nvSpPr>
          <p:cNvPr id="39" name="Espace réservé du texte 48">
            <a:extLst>
              <a:ext uri="{FF2B5EF4-FFF2-40B4-BE49-F238E27FC236}">
                <a16:creationId xmlns:a16="http://schemas.microsoft.com/office/drawing/2014/main" id="{4E23119F-068E-6836-00EB-2427F63B51D5}"/>
              </a:ext>
            </a:extLst>
          </p:cNvPr>
          <p:cNvSpPr>
            <a:spLocks noGrp="1"/>
          </p:cNvSpPr>
          <p:nvPr>
            <p:ph type="body" sz="quarter" idx="30"/>
          </p:nvPr>
        </p:nvSpPr>
        <p:spPr>
          <a:xfrm>
            <a:off x="9325637" y="1573186"/>
            <a:ext cx="2507590" cy="1060449"/>
          </a:xfrm>
        </p:spPr>
        <p:txBody>
          <a:bodyPr lIns="180000" rIns="180000" anchor="ctr"/>
          <a:lstStyle>
            <a:lvl1pPr algn="l">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40" name="Espace réservé du texte 29">
            <a:extLst>
              <a:ext uri="{FF2B5EF4-FFF2-40B4-BE49-F238E27FC236}">
                <a16:creationId xmlns:a16="http://schemas.microsoft.com/office/drawing/2014/main" id="{78F06070-4931-499B-2D85-412D1A1D0CF7}"/>
              </a:ext>
            </a:extLst>
          </p:cNvPr>
          <p:cNvSpPr>
            <a:spLocks noGrp="1"/>
          </p:cNvSpPr>
          <p:nvPr>
            <p:ph type="body" sz="quarter" idx="31"/>
          </p:nvPr>
        </p:nvSpPr>
        <p:spPr>
          <a:xfrm>
            <a:off x="8112125" y="2949092"/>
            <a:ext cx="3721101" cy="1531940"/>
          </a:xfrm>
          <a:solidFill>
            <a:schemeClr val="bg1">
              <a:lumMod val="95000"/>
            </a:schemeClr>
          </a:solidFill>
        </p:spPr>
        <p:txBody>
          <a:bodyPr lIns="72000" tIns="72000" rIns="72000" bIns="7200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1" name="Espace réservé du texte 29">
            <a:extLst>
              <a:ext uri="{FF2B5EF4-FFF2-40B4-BE49-F238E27FC236}">
                <a16:creationId xmlns:a16="http://schemas.microsoft.com/office/drawing/2014/main" id="{87CA8CE3-C115-5A35-E8EA-501B0263079E}"/>
              </a:ext>
            </a:extLst>
          </p:cNvPr>
          <p:cNvSpPr>
            <a:spLocks noGrp="1"/>
          </p:cNvSpPr>
          <p:nvPr>
            <p:ph type="body" sz="quarter" idx="32"/>
          </p:nvPr>
        </p:nvSpPr>
        <p:spPr>
          <a:xfrm>
            <a:off x="8112125" y="4652725"/>
            <a:ext cx="3721101" cy="1125675"/>
          </a:xfrm>
          <a:noFill/>
        </p:spPr>
        <p:txBody>
          <a:bodyPr lIns="72000" tIns="72000" rIns="72000" bIns="72000">
            <a:spAutoFit/>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0440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 RETENI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0DF97B-3DA4-316B-5AAE-BACA8B08E867}"/>
              </a:ext>
            </a:extLst>
          </p:cNvPr>
          <p:cNvSpPr/>
          <p:nvPr userDrawn="1"/>
        </p:nvSpPr>
        <p:spPr>
          <a:xfrm>
            <a:off x="0" y="2790825"/>
            <a:ext cx="12192000" cy="20795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space réservé du texte 41">
            <a:extLst>
              <a:ext uri="{FF2B5EF4-FFF2-40B4-BE49-F238E27FC236}">
                <a16:creationId xmlns:a16="http://schemas.microsoft.com/office/drawing/2014/main" id="{80C810B7-C2A3-1BF3-A6D1-7188E4713D5F}"/>
              </a:ext>
            </a:extLst>
          </p:cNvPr>
          <p:cNvSpPr>
            <a:spLocks noGrp="1"/>
          </p:cNvSpPr>
          <p:nvPr>
            <p:ph type="body" sz="quarter" idx="23"/>
          </p:nvPr>
        </p:nvSpPr>
        <p:spPr>
          <a:xfrm>
            <a:off x="4246563"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30" name="Espace réservé du graphique SmartArt 45">
            <a:extLst>
              <a:ext uri="{FF2B5EF4-FFF2-40B4-BE49-F238E27FC236}">
                <a16:creationId xmlns:a16="http://schemas.microsoft.com/office/drawing/2014/main" id="{12B088D6-B544-425D-A4A3-33F54B88E078}"/>
              </a:ext>
            </a:extLst>
          </p:cNvPr>
          <p:cNvSpPr>
            <a:spLocks noGrp="1"/>
          </p:cNvSpPr>
          <p:nvPr>
            <p:ph type="dgm" sz="quarter" idx="24" hasCustomPrompt="1"/>
          </p:nvPr>
        </p:nvSpPr>
        <p:spPr>
          <a:xfrm>
            <a:off x="4868864" y="3471838"/>
            <a:ext cx="2476499" cy="3600"/>
          </a:xfrm>
          <a:solidFill>
            <a:schemeClr val="bg1"/>
          </a:solidFill>
        </p:spPr>
        <p:txBody>
          <a:bodyPr/>
          <a:lstStyle/>
          <a:p>
            <a:r>
              <a:rPr lang="fr-FR"/>
              <a:t> </a:t>
            </a:r>
          </a:p>
        </p:txBody>
      </p:sp>
      <p:sp>
        <p:nvSpPr>
          <p:cNvPr id="31" name="Espace réservé du texte 48">
            <a:extLst>
              <a:ext uri="{FF2B5EF4-FFF2-40B4-BE49-F238E27FC236}">
                <a16:creationId xmlns:a16="http://schemas.microsoft.com/office/drawing/2014/main" id="{D3D55D70-AB00-F81A-043A-1058AE197F40}"/>
              </a:ext>
            </a:extLst>
          </p:cNvPr>
          <p:cNvSpPr>
            <a:spLocks noGrp="1"/>
          </p:cNvSpPr>
          <p:nvPr>
            <p:ph type="body" sz="quarter" idx="25"/>
          </p:nvPr>
        </p:nvSpPr>
        <p:spPr>
          <a:xfrm>
            <a:off x="4263371" y="2823745"/>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2" name="Espace réservé pour une image  50">
            <a:extLst>
              <a:ext uri="{FF2B5EF4-FFF2-40B4-BE49-F238E27FC236}">
                <a16:creationId xmlns:a16="http://schemas.microsoft.com/office/drawing/2014/main" id="{14CA68C2-3E2C-47AD-7987-E9B631BA2BEA}"/>
              </a:ext>
            </a:extLst>
          </p:cNvPr>
          <p:cNvSpPr>
            <a:spLocks noGrp="1"/>
          </p:cNvSpPr>
          <p:nvPr>
            <p:ph type="pic" sz="quarter" idx="26"/>
          </p:nvPr>
        </p:nvSpPr>
        <p:spPr>
          <a:xfrm>
            <a:off x="5571014" y="1779712"/>
            <a:ext cx="1072198" cy="1072198"/>
          </a:xfrm>
        </p:spPr>
        <p:txBody>
          <a:bodyPr/>
          <a:lstStyle>
            <a:lvl1pPr>
              <a:defRPr sz="800">
                <a:solidFill>
                  <a:schemeClr val="bg1"/>
                </a:solidFill>
              </a:defRPr>
            </a:lvl1pPr>
          </a:lstStyle>
          <a:p>
            <a:r>
              <a:rPr lang="fr-FR"/>
              <a:t>Cliquez sur l'icône pour ajouter une image</a:t>
            </a:r>
          </a:p>
        </p:txBody>
      </p:sp>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3" name="Espace réservé du texte 41">
            <a:extLst>
              <a:ext uri="{FF2B5EF4-FFF2-40B4-BE49-F238E27FC236}">
                <a16:creationId xmlns:a16="http://schemas.microsoft.com/office/drawing/2014/main" id="{BE51F4FA-2B82-80FF-7E45-460B5334C857}"/>
              </a:ext>
            </a:extLst>
          </p:cNvPr>
          <p:cNvSpPr>
            <a:spLocks noGrp="1"/>
          </p:cNvSpPr>
          <p:nvPr>
            <p:ph type="body" sz="quarter" idx="19"/>
          </p:nvPr>
        </p:nvSpPr>
        <p:spPr>
          <a:xfrm>
            <a:off x="358775"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5" name="Espace réservé du graphique SmartArt 45">
            <a:extLst>
              <a:ext uri="{FF2B5EF4-FFF2-40B4-BE49-F238E27FC236}">
                <a16:creationId xmlns:a16="http://schemas.microsoft.com/office/drawing/2014/main" id="{839C123C-2AAC-D641-54B8-193FCE2D1395}"/>
              </a:ext>
            </a:extLst>
          </p:cNvPr>
          <p:cNvSpPr>
            <a:spLocks noGrp="1"/>
          </p:cNvSpPr>
          <p:nvPr>
            <p:ph type="dgm" sz="quarter" idx="20" hasCustomPrompt="1"/>
          </p:nvPr>
        </p:nvSpPr>
        <p:spPr>
          <a:xfrm>
            <a:off x="981076" y="3471838"/>
            <a:ext cx="2476499" cy="3600"/>
          </a:xfrm>
          <a:solidFill>
            <a:schemeClr val="bg1"/>
          </a:solidFill>
        </p:spPr>
        <p:txBody>
          <a:bodyPr/>
          <a:lstStyle/>
          <a:p>
            <a:r>
              <a:rPr lang="fr-FR"/>
              <a:t> </a:t>
            </a:r>
          </a:p>
        </p:txBody>
      </p:sp>
      <p:sp>
        <p:nvSpPr>
          <p:cNvPr id="6" name="Espace réservé du texte 48">
            <a:extLst>
              <a:ext uri="{FF2B5EF4-FFF2-40B4-BE49-F238E27FC236}">
                <a16:creationId xmlns:a16="http://schemas.microsoft.com/office/drawing/2014/main" id="{AD0FBBE5-779C-925C-CC04-C1A37CDE72D0}"/>
              </a:ext>
            </a:extLst>
          </p:cNvPr>
          <p:cNvSpPr>
            <a:spLocks noGrp="1"/>
          </p:cNvSpPr>
          <p:nvPr>
            <p:ph type="body" sz="quarter" idx="21"/>
          </p:nvPr>
        </p:nvSpPr>
        <p:spPr>
          <a:xfrm>
            <a:off x="375583" y="2823745"/>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14" name="Espace réservé pour une image  50">
            <a:extLst>
              <a:ext uri="{FF2B5EF4-FFF2-40B4-BE49-F238E27FC236}">
                <a16:creationId xmlns:a16="http://schemas.microsoft.com/office/drawing/2014/main" id="{D10C1BDC-CF65-C6C6-29F6-1FA55C18C886}"/>
              </a:ext>
            </a:extLst>
          </p:cNvPr>
          <p:cNvSpPr>
            <a:spLocks noGrp="1"/>
          </p:cNvSpPr>
          <p:nvPr>
            <p:ph type="pic" sz="quarter" idx="22"/>
          </p:nvPr>
        </p:nvSpPr>
        <p:spPr>
          <a:xfrm>
            <a:off x="1683226" y="1779712"/>
            <a:ext cx="1072198" cy="1072198"/>
          </a:xfrm>
        </p:spPr>
        <p:txBody>
          <a:bodyPr/>
          <a:lstStyle>
            <a:lvl1pPr>
              <a:defRPr sz="800">
                <a:solidFill>
                  <a:schemeClr val="bg1"/>
                </a:solidFill>
              </a:defRPr>
            </a:lvl1pPr>
          </a:lstStyle>
          <a:p>
            <a:r>
              <a:rPr lang="fr-FR"/>
              <a:t>Cliquez sur l'icône pour ajouter une image</a:t>
            </a:r>
          </a:p>
        </p:txBody>
      </p:sp>
      <p:sp>
        <p:nvSpPr>
          <p:cNvPr id="33" name="Espace réservé du texte 41">
            <a:extLst>
              <a:ext uri="{FF2B5EF4-FFF2-40B4-BE49-F238E27FC236}">
                <a16:creationId xmlns:a16="http://schemas.microsoft.com/office/drawing/2014/main" id="{2C7E9E3D-F827-FBA3-5397-B5DF4A57AB36}"/>
              </a:ext>
            </a:extLst>
          </p:cNvPr>
          <p:cNvSpPr>
            <a:spLocks noGrp="1"/>
          </p:cNvSpPr>
          <p:nvPr>
            <p:ph type="body" sz="quarter" idx="27"/>
          </p:nvPr>
        </p:nvSpPr>
        <p:spPr>
          <a:xfrm>
            <a:off x="8112125"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34" name="Espace réservé du graphique SmartArt 45">
            <a:extLst>
              <a:ext uri="{FF2B5EF4-FFF2-40B4-BE49-F238E27FC236}">
                <a16:creationId xmlns:a16="http://schemas.microsoft.com/office/drawing/2014/main" id="{D8BB61A5-820C-4FBB-121D-153B108EC1D7}"/>
              </a:ext>
            </a:extLst>
          </p:cNvPr>
          <p:cNvSpPr>
            <a:spLocks noGrp="1"/>
          </p:cNvSpPr>
          <p:nvPr>
            <p:ph type="dgm" sz="quarter" idx="28" hasCustomPrompt="1"/>
          </p:nvPr>
        </p:nvSpPr>
        <p:spPr>
          <a:xfrm>
            <a:off x="8734426" y="3471838"/>
            <a:ext cx="2476499" cy="3600"/>
          </a:xfrm>
          <a:solidFill>
            <a:schemeClr val="bg1"/>
          </a:solidFill>
        </p:spPr>
        <p:txBody>
          <a:bodyPr/>
          <a:lstStyle/>
          <a:p>
            <a:r>
              <a:rPr lang="fr-FR"/>
              <a:t> </a:t>
            </a:r>
          </a:p>
        </p:txBody>
      </p:sp>
      <p:sp>
        <p:nvSpPr>
          <p:cNvPr id="35" name="Espace réservé du texte 48">
            <a:extLst>
              <a:ext uri="{FF2B5EF4-FFF2-40B4-BE49-F238E27FC236}">
                <a16:creationId xmlns:a16="http://schemas.microsoft.com/office/drawing/2014/main" id="{2E3B1E9C-B4CB-584C-18FE-4CA997714FE3}"/>
              </a:ext>
            </a:extLst>
          </p:cNvPr>
          <p:cNvSpPr>
            <a:spLocks noGrp="1"/>
          </p:cNvSpPr>
          <p:nvPr>
            <p:ph type="body" sz="quarter" idx="29"/>
          </p:nvPr>
        </p:nvSpPr>
        <p:spPr>
          <a:xfrm>
            <a:off x="8128933" y="2823745"/>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6" name="Espace réservé pour une image  50">
            <a:extLst>
              <a:ext uri="{FF2B5EF4-FFF2-40B4-BE49-F238E27FC236}">
                <a16:creationId xmlns:a16="http://schemas.microsoft.com/office/drawing/2014/main" id="{4F8EC063-34C6-7605-1CCE-1B35960A44C6}"/>
              </a:ext>
            </a:extLst>
          </p:cNvPr>
          <p:cNvSpPr>
            <a:spLocks noGrp="1"/>
          </p:cNvSpPr>
          <p:nvPr>
            <p:ph type="pic" sz="quarter" idx="30"/>
          </p:nvPr>
        </p:nvSpPr>
        <p:spPr>
          <a:xfrm>
            <a:off x="9436576" y="1779712"/>
            <a:ext cx="1072198" cy="1072198"/>
          </a:xfrm>
        </p:spPr>
        <p:txBody>
          <a:bodyPr/>
          <a:lstStyle>
            <a:lvl1pPr>
              <a:defRPr sz="800">
                <a:solidFill>
                  <a:schemeClr val="bg1"/>
                </a:solidFill>
              </a:defRPr>
            </a:lvl1pPr>
          </a:lstStyle>
          <a:p>
            <a:r>
              <a:rPr lang="fr-FR"/>
              <a:t>Cliquez sur l'icône pour ajouter une image</a:t>
            </a:r>
          </a:p>
        </p:txBody>
      </p:sp>
      <p:sp>
        <p:nvSpPr>
          <p:cNvPr id="39" name="Espace réservé du texte 37">
            <a:extLst>
              <a:ext uri="{FF2B5EF4-FFF2-40B4-BE49-F238E27FC236}">
                <a16:creationId xmlns:a16="http://schemas.microsoft.com/office/drawing/2014/main" id="{24979B24-7301-770D-D3E8-E15B8D88BAD9}"/>
              </a:ext>
            </a:extLst>
          </p:cNvPr>
          <p:cNvSpPr>
            <a:spLocks noGrp="1"/>
          </p:cNvSpPr>
          <p:nvPr>
            <p:ph type="body" sz="quarter" idx="31" hasCustomPrompt="1"/>
          </p:nvPr>
        </p:nvSpPr>
        <p:spPr>
          <a:xfrm>
            <a:off x="3571874" y="1396703"/>
            <a:ext cx="5048249" cy="415606"/>
          </a:xfrm>
          <a:prstGeom prst="roundRect">
            <a:avLst>
              <a:gd name="adj" fmla="val 6888"/>
            </a:avLst>
          </a:prstGeom>
          <a:solidFill>
            <a:srgbClr val="F37A6E"/>
          </a:solidFill>
        </p:spPr>
        <p:txBody>
          <a:bodyPr anchor="ctr"/>
          <a:lstStyle>
            <a:lvl1pPr algn="ctr">
              <a:defRPr sz="1600" cap="all" spc="300" baseline="0">
                <a:solidFill>
                  <a:schemeClr val="bg1"/>
                </a:solidFill>
                <a:latin typeface="Prompt SemiBold" panose="00000700000000000000" pitchFamily="2" charset="-34"/>
                <a:cs typeface="Prompt SemiBold" panose="00000700000000000000" pitchFamily="2" charset="-34"/>
              </a:defRPr>
            </a:lvl1pPr>
            <a:lvl2pPr algn="ctr">
              <a:defRPr sz="1600">
                <a:solidFill>
                  <a:schemeClr val="bg1"/>
                </a:solidFill>
              </a:defRPr>
            </a:lvl2pPr>
            <a:lvl3pPr algn="ctr">
              <a:defRPr sz="1100">
                <a:solidFill>
                  <a:schemeClr val="bg1"/>
                </a:solidFill>
              </a:defRPr>
            </a:lvl3pPr>
            <a:lvl4pPr algn="ctr">
              <a:defRPr sz="1100">
                <a:solidFill>
                  <a:schemeClr val="bg1"/>
                </a:solidFill>
              </a:defRPr>
            </a:lvl4pPr>
            <a:lvl5pPr algn="ctr">
              <a:defRPr sz="1100">
                <a:solidFill>
                  <a:schemeClr val="bg1"/>
                </a:solidFill>
              </a:defRPr>
            </a:lvl5pPr>
          </a:lstStyle>
          <a:p>
            <a:pPr lvl="0"/>
            <a:r>
              <a:rPr lang="fr-FR"/>
              <a:t>TEXT</a:t>
            </a:r>
          </a:p>
        </p:txBody>
      </p:sp>
    </p:spTree>
    <p:extLst>
      <p:ext uri="{BB962C8B-B14F-4D97-AF65-F5344CB8AC3E}">
        <p14:creationId xmlns:p14="http://schemas.microsoft.com/office/powerpoint/2010/main" val="6124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ONNES IMAGES + TEXT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0" name="Espace réservé pour une image  18">
            <a:extLst>
              <a:ext uri="{FF2B5EF4-FFF2-40B4-BE49-F238E27FC236}">
                <a16:creationId xmlns:a16="http://schemas.microsoft.com/office/drawing/2014/main" id="{DA23C86C-7998-99A0-2513-61134E896826}"/>
              </a:ext>
            </a:extLst>
          </p:cNvPr>
          <p:cNvSpPr>
            <a:spLocks noGrp="1"/>
          </p:cNvSpPr>
          <p:nvPr userDrawn="1">
            <p:ph type="pic" sz="quarter" idx="19"/>
          </p:nvPr>
        </p:nvSpPr>
        <p:spPr>
          <a:xfrm>
            <a:off x="1737517" y="1412875"/>
            <a:ext cx="2986884" cy="1664415"/>
          </a:xfrm>
        </p:spPr>
        <p:txBody>
          <a:bodyPr/>
          <a:lstStyle/>
          <a:p>
            <a:r>
              <a:rPr lang="fr-FR"/>
              <a:t>Cliquez sur l'icône pour ajouter une image</a:t>
            </a:r>
          </a:p>
        </p:txBody>
      </p:sp>
      <p:sp>
        <p:nvSpPr>
          <p:cNvPr id="23" name="Espace réservé du texte 21">
            <a:extLst>
              <a:ext uri="{FF2B5EF4-FFF2-40B4-BE49-F238E27FC236}">
                <a16:creationId xmlns:a16="http://schemas.microsoft.com/office/drawing/2014/main" id="{57A1A7A2-C423-A572-8696-211B46A8AB5A}"/>
              </a:ext>
            </a:extLst>
          </p:cNvPr>
          <p:cNvSpPr>
            <a:spLocks noGrp="1"/>
          </p:cNvSpPr>
          <p:nvPr userDrawn="1">
            <p:ph type="body" sz="quarter" idx="20"/>
          </p:nvPr>
        </p:nvSpPr>
        <p:spPr>
          <a:xfrm>
            <a:off x="834229" y="3188040"/>
            <a:ext cx="479504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26" name="Espace réservé du texte 24">
            <a:extLst>
              <a:ext uri="{FF2B5EF4-FFF2-40B4-BE49-F238E27FC236}">
                <a16:creationId xmlns:a16="http://schemas.microsoft.com/office/drawing/2014/main" id="{E980E4F8-398F-0104-D8A9-4F02E9CE4711}"/>
              </a:ext>
            </a:extLst>
          </p:cNvPr>
          <p:cNvSpPr>
            <a:spLocks noGrp="1"/>
          </p:cNvSpPr>
          <p:nvPr userDrawn="1">
            <p:ph type="body" sz="quarter" idx="21"/>
          </p:nvPr>
        </p:nvSpPr>
        <p:spPr>
          <a:xfrm>
            <a:off x="834230" y="3947892"/>
            <a:ext cx="4792668" cy="17511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pour une image  18">
            <a:extLst>
              <a:ext uri="{FF2B5EF4-FFF2-40B4-BE49-F238E27FC236}">
                <a16:creationId xmlns:a16="http://schemas.microsoft.com/office/drawing/2014/main" id="{43D0D564-39D3-10D0-9734-68ECA26DE296}"/>
              </a:ext>
            </a:extLst>
          </p:cNvPr>
          <p:cNvSpPr>
            <a:spLocks noGrp="1"/>
          </p:cNvSpPr>
          <p:nvPr>
            <p:ph type="pic" sz="quarter" idx="22"/>
          </p:nvPr>
        </p:nvSpPr>
        <p:spPr>
          <a:xfrm>
            <a:off x="7483472" y="1412875"/>
            <a:ext cx="2986884" cy="1664415"/>
          </a:xfrm>
        </p:spPr>
        <p:txBody>
          <a:bodyPr/>
          <a:lstStyle/>
          <a:p>
            <a:r>
              <a:rPr lang="fr-FR"/>
              <a:t>Cliquez sur l'icône pour ajouter une image</a:t>
            </a:r>
          </a:p>
        </p:txBody>
      </p:sp>
      <p:sp>
        <p:nvSpPr>
          <p:cNvPr id="31" name="Espace réservé du texte 21">
            <a:extLst>
              <a:ext uri="{FF2B5EF4-FFF2-40B4-BE49-F238E27FC236}">
                <a16:creationId xmlns:a16="http://schemas.microsoft.com/office/drawing/2014/main" id="{6233214A-3262-88B8-41CE-F983640F9F57}"/>
              </a:ext>
            </a:extLst>
          </p:cNvPr>
          <p:cNvSpPr>
            <a:spLocks noGrp="1"/>
          </p:cNvSpPr>
          <p:nvPr>
            <p:ph type="body" sz="quarter" idx="23"/>
          </p:nvPr>
        </p:nvSpPr>
        <p:spPr>
          <a:xfrm>
            <a:off x="6580184" y="3188040"/>
            <a:ext cx="479504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32" name="Espace réservé du texte 24">
            <a:extLst>
              <a:ext uri="{FF2B5EF4-FFF2-40B4-BE49-F238E27FC236}">
                <a16:creationId xmlns:a16="http://schemas.microsoft.com/office/drawing/2014/main" id="{0D77C02C-8046-E26C-F5C7-B764BC7B6129}"/>
              </a:ext>
            </a:extLst>
          </p:cNvPr>
          <p:cNvSpPr>
            <a:spLocks noGrp="1"/>
          </p:cNvSpPr>
          <p:nvPr>
            <p:ph type="body" sz="quarter" idx="24"/>
          </p:nvPr>
        </p:nvSpPr>
        <p:spPr>
          <a:xfrm>
            <a:off x="6580185" y="3947892"/>
            <a:ext cx="4792668" cy="17511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823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graphiqu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7" name="Espace réservé du pied de page 6">
            <a:extLst>
              <a:ext uri="{FF2B5EF4-FFF2-40B4-BE49-F238E27FC236}">
                <a16:creationId xmlns:a16="http://schemas.microsoft.com/office/drawing/2014/main" id="{1592D683-B2F9-13E1-72FF-9B32444377C9}"/>
              </a:ext>
            </a:extLst>
          </p:cNvPr>
          <p:cNvSpPr>
            <a:spLocks noGrp="1"/>
          </p:cNvSpPr>
          <p:nvPr>
            <p:ph type="ftr" sz="quarter" idx="10"/>
          </p:nvPr>
        </p:nvSpPr>
        <p:spPr>
          <a:xfrm>
            <a:off x="0" y="0"/>
            <a:ext cx="0" cy="0"/>
          </a:xfrm>
          <a:prstGeom prst="rect">
            <a:avLst/>
          </a:prstGeom>
          <a:noFill/>
          <a:ln>
            <a:noFill/>
          </a:ln>
        </p:spPr>
        <p:txBody>
          <a:bodyPr/>
          <a:lstStyle>
            <a:lvl1pPr>
              <a:defRPr sz="100">
                <a:ln>
                  <a:noFill/>
                </a:ln>
                <a:noFill/>
              </a:defRPr>
            </a:lvl1pPr>
          </a:lstStyle>
          <a:p>
            <a:endParaRPr lang="fr-F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4" name="Rectangle 3">
            <a:extLst>
              <a:ext uri="{FF2B5EF4-FFF2-40B4-BE49-F238E27FC236}">
                <a16:creationId xmlns:a16="http://schemas.microsoft.com/office/drawing/2014/main" id="{5101870A-877F-CFC7-49C4-E1E1E714F56B}"/>
              </a:ext>
            </a:extLst>
          </p:cNvPr>
          <p:cNvSpPr/>
          <p:nvPr userDrawn="1"/>
        </p:nvSpPr>
        <p:spPr>
          <a:xfrm>
            <a:off x="8406487" y="0"/>
            <a:ext cx="3785513" cy="6181725"/>
          </a:xfrm>
          <a:prstGeom prst="rect">
            <a:avLst/>
          </a:prstGeom>
          <a:solidFill>
            <a:srgbClr val="00323E"/>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9" name="Chart Placeholder 8">
            <a:extLst>
              <a:ext uri="{FF2B5EF4-FFF2-40B4-BE49-F238E27FC236}">
                <a16:creationId xmlns:a16="http://schemas.microsoft.com/office/drawing/2014/main" id="{047457DB-773D-6F2D-4006-1F27EDEE42C1}"/>
              </a:ext>
            </a:extLst>
          </p:cNvPr>
          <p:cNvSpPr>
            <a:spLocks noGrp="1"/>
          </p:cNvSpPr>
          <p:nvPr>
            <p:ph type="chart" sz="quarter" idx="12" hasCustomPrompt="1"/>
          </p:nvPr>
        </p:nvSpPr>
        <p:spPr>
          <a:xfrm>
            <a:off x="368299" y="2422477"/>
            <a:ext cx="3425825" cy="3138097"/>
          </a:xfrm>
        </p:spPr>
        <p:txBody>
          <a:bodyPr bIns="288000" anchor="ctr"/>
          <a:lstStyle>
            <a:lvl1pPr algn="ctr">
              <a:defRPr>
                <a:latin typeface="+mn-lt"/>
              </a:defRPr>
            </a:lvl1pPr>
          </a:lstStyle>
          <a:p>
            <a:r>
              <a:rPr lang="fr-FR" noProof="0"/>
              <a:t>Cliquez sur l’icône pour ajouter un graphique</a:t>
            </a:r>
          </a:p>
        </p:txBody>
      </p:sp>
      <p:sp>
        <p:nvSpPr>
          <p:cNvPr id="10" name="Chart Placeholder 8">
            <a:extLst>
              <a:ext uri="{FF2B5EF4-FFF2-40B4-BE49-F238E27FC236}">
                <a16:creationId xmlns:a16="http://schemas.microsoft.com/office/drawing/2014/main" id="{3B0B3697-0BB9-D3E7-F766-684F3145B17B}"/>
              </a:ext>
            </a:extLst>
          </p:cNvPr>
          <p:cNvSpPr>
            <a:spLocks noGrp="1"/>
          </p:cNvSpPr>
          <p:nvPr>
            <p:ph type="chart" sz="quarter" idx="13" hasCustomPrompt="1"/>
          </p:nvPr>
        </p:nvSpPr>
        <p:spPr>
          <a:xfrm>
            <a:off x="4282621" y="2422477"/>
            <a:ext cx="3425825" cy="3138097"/>
          </a:xfrm>
        </p:spPr>
        <p:txBody>
          <a:bodyPr bIns="288000" anchor="ctr"/>
          <a:lstStyle>
            <a:lvl1pPr algn="ctr">
              <a:defRPr>
                <a:latin typeface="+mn-lt"/>
              </a:defRPr>
            </a:lvl1pPr>
          </a:lstStyle>
          <a:p>
            <a:r>
              <a:rPr lang="fr-FR" noProof="0"/>
              <a:t>Cliquez sur l’icône pour ajouter un graphique</a:t>
            </a:r>
          </a:p>
        </p:txBody>
      </p:sp>
      <p:sp>
        <p:nvSpPr>
          <p:cNvPr id="12" name="Text Placeholder 11">
            <a:extLst>
              <a:ext uri="{FF2B5EF4-FFF2-40B4-BE49-F238E27FC236}">
                <a16:creationId xmlns:a16="http://schemas.microsoft.com/office/drawing/2014/main" id="{381D9279-7477-C94B-9428-E65A7FBABB5C}"/>
              </a:ext>
            </a:extLst>
          </p:cNvPr>
          <p:cNvSpPr>
            <a:spLocks noGrp="1"/>
          </p:cNvSpPr>
          <p:nvPr>
            <p:ph type="body" sz="quarter" idx="14" hasCustomPrompt="1"/>
          </p:nvPr>
        </p:nvSpPr>
        <p:spPr>
          <a:xfrm>
            <a:off x="368299" y="5710583"/>
            <a:ext cx="3425145" cy="332078"/>
          </a:xfrm>
        </p:spPr>
        <p:txBody>
          <a:bodyPr>
            <a:noAutofit/>
          </a:bodyPr>
          <a:lstStyle>
            <a:lvl1pPr>
              <a:lnSpc>
                <a:spcPct val="110000"/>
              </a:lnSpc>
              <a:defRPr sz="800">
                <a:solidFill>
                  <a:srgbClr val="00323E">
                    <a:alpha val="70000"/>
                  </a:srgbClr>
                </a:solidFill>
                <a:latin typeface="+mn-lt"/>
              </a:defRPr>
            </a:lvl1pPr>
          </a:lstStyle>
          <a:p>
            <a:pPr lvl="0"/>
            <a:r>
              <a:rPr lang="fr-FR" noProof="0"/>
              <a:t>[Source]</a:t>
            </a:r>
          </a:p>
        </p:txBody>
      </p:sp>
      <p:sp>
        <p:nvSpPr>
          <p:cNvPr id="13" name="Text Placeholder 11">
            <a:extLst>
              <a:ext uri="{FF2B5EF4-FFF2-40B4-BE49-F238E27FC236}">
                <a16:creationId xmlns:a16="http://schemas.microsoft.com/office/drawing/2014/main" id="{8E495255-4100-EBD8-A677-21D4ED0D985A}"/>
              </a:ext>
            </a:extLst>
          </p:cNvPr>
          <p:cNvSpPr>
            <a:spLocks noGrp="1"/>
          </p:cNvSpPr>
          <p:nvPr>
            <p:ph type="body" sz="quarter" idx="15" hasCustomPrompt="1"/>
          </p:nvPr>
        </p:nvSpPr>
        <p:spPr>
          <a:xfrm>
            <a:off x="4282621" y="5710583"/>
            <a:ext cx="3425145" cy="332078"/>
          </a:xfrm>
        </p:spPr>
        <p:txBody>
          <a:bodyPr>
            <a:noAutofit/>
          </a:bodyPr>
          <a:lstStyle>
            <a:lvl1pPr>
              <a:lnSpc>
                <a:spcPct val="110000"/>
              </a:lnSpc>
              <a:defRPr sz="800">
                <a:solidFill>
                  <a:srgbClr val="00323E">
                    <a:alpha val="70000"/>
                  </a:srgbClr>
                </a:solidFill>
                <a:latin typeface="+mn-lt"/>
              </a:defRPr>
            </a:lvl1pPr>
          </a:lstStyle>
          <a:p>
            <a:pPr lvl="0"/>
            <a:r>
              <a:rPr lang="fr-FR" noProof="0"/>
              <a:t>[Source]</a:t>
            </a:r>
          </a:p>
        </p:txBody>
      </p:sp>
      <p:sp>
        <p:nvSpPr>
          <p:cNvPr id="15" name="Text Placeholder 14">
            <a:extLst>
              <a:ext uri="{FF2B5EF4-FFF2-40B4-BE49-F238E27FC236}">
                <a16:creationId xmlns:a16="http://schemas.microsoft.com/office/drawing/2014/main" id="{2A9762E0-0DFA-C078-7870-4624A07A97EC}"/>
              </a:ext>
            </a:extLst>
          </p:cNvPr>
          <p:cNvSpPr>
            <a:spLocks noGrp="1"/>
          </p:cNvSpPr>
          <p:nvPr>
            <p:ph type="body" sz="quarter" idx="16" hasCustomPrompt="1"/>
          </p:nvPr>
        </p:nvSpPr>
        <p:spPr>
          <a:xfrm>
            <a:off x="358774" y="2008823"/>
            <a:ext cx="3434669" cy="263645"/>
          </a:xfrm>
        </p:spPr>
        <p:txBody>
          <a:bodyPr vert="horz" lIns="0" tIns="0" rIns="0" bIns="0" rtlCol="0" anchor="b">
            <a:noAutofit/>
          </a:bodyPr>
          <a:lstStyle>
            <a:lvl1pPr>
              <a:defRPr lang="fr-FR" sz="1000" cap="all" dirty="0">
                <a:solidFill>
                  <a:srgbClr val="00323E">
                    <a:alpha val="70000"/>
                  </a:srgbClr>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[Titre du graphique</a:t>
            </a:r>
            <a:r>
              <a:rPr lang="fr-FR" sz="1100" noProof="0"/>
              <a:t>]</a:t>
            </a:r>
            <a:endParaRPr lang="fr-FR" noProof="0"/>
          </a:p>
        </p:txBody>
      </p:sp>
      <p:sp>
        <p:nvSpPr>
          <p:cNvPr id="16" name="Text Placeholder 14">
            <a:extLst>
              <a:ext uri="{FF2B5EF4-FFF2-40B4-BE49-F238E27FC236}">
                <a16:creationId xmlns:a16="http://schemas.microsoft.com/office/drawing/2014/main" id="{E3E7409B-A8E8-F7D6-4A45-891B0C2B5DB2}"/>
              </a:ext>
            </a:extLst>
          </p:cNvPr>
          <p:cNvSpPr>
            <a:spLocks noGrp="1"/>
          </p:cNvSpPr>
          <p:nvPr>
            <p:ph type="body" sz="quarter" idx="17" hasCustomPrompt="1"/>
          </p:nvPr>
        </p:nvSpPr>
        <p:spPr>
          <a:xfrm>
            <a:off x="4277858" y="2008823"/>
            <a:ext cx="3434669" cy="263645"/>
          </a:xfrm>
        </p:spPr>
        <p:txBody>
          <a:bodyPr vert="horz" lIns="0" tIns="0" rIns="0" bIns="0" rtlCol="0" anchor="b">
            <a:noAutofit/>
          </a:bodyPr>
          <a:lstStyle>
            <a:lvl1pPr>
              <a:defRPr lang="fr-FR" sz="1000" cap="all" dirty="0">
                <a:solidFill>
                  <a:srgbClr val="00323E">
                    <a:alpha val="70000"/>
                  </a:srgbClr>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[Titre du graphique</a:t>
            </a:r>
            <a:r>
              <a:rPr lang="fr-FR" sz="1100" noProof="0"/>
              <a:t>]</a:t>
            </a:r>
            <a:endParaRPr lang="fr-FR" noProof="0"/>
          </a:p>
        </p:txBody>
      </p:sp>
      <p:sp>
        <p:nvSpPr>
          <p:cNvPr id="18" name="Text Placeholder 17">
            <a:extLst>
              <a:ext uri="{FF2B5EF4-FFF2-40B4-BE49-F238E27FC236}">
                <a16:creationId xmlns:a16="http://schemas.microsoft.com/office/drawing/2014/main" id="{B5A035CD-B3E9-AC78-8C74-99C68AA3EF35}"/>
              </a:ext>
            </a:extLst>
          </p:cNvPr>
          <p:cNvSpPr>
            <a:spLocks noGrp="1"/>
          </p:cNvSpPr>
          <p:nvPr>
            <p:ph type="body" sz="quarter" idx="18" hasCustomPrompt="1"/>
          </p:nvPr>
        </p:nvSpPr>
        <p:spPr>
          <a:xfrm>
            <a:off x="358773" y="1358465"/>
            <a:ext cx="6640513" cy="360000"/>
          </a:xfrm>
          <a:noFill/>
        </p:spPr>
        <p:txBody>
          <a:bodyPr vert="horz" wrap="square" lIns="0" tIns="0" rIns="0" bIns="0" rtlCol="0">
            <a:noAutofit/>
          </a:bodyPr>
          <a:lstStyle>
            <a:lvl1pPr>
              <a:defRPr lang="en-US" dirty="0" smtClean="0">
                <a:solidFill>
                  <a:srgbClr val="1481A3"/>
                </a:solidFill>
                <a:latin typeface="+mn-lt"/>
                <a:cs typeface="Prompt Light" panose="00000400000000000000" pitchFamily="2" charset="-34"/>
              </a:defRPr>
            </a:lvl1pPr>
            <a:lvl2pPr>
              <a:defRPr lang="en-US" dirty="0" smtClean="0">
                <a:latin typeface="Prompt Light" panose="00000400000000000000" pitchFamily="2" charset="-34"/>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Prompt SemiBold" panose="00000700000000000000" pitchFamily="2" charset="-34"/>
                <a:cs typeface="Prompt SemiBold" panose="00000700000000000000" pitchFamily="2" charset="-34"/>
              </a:defRPr>
            </a:lvl4pPr>
            <a:lvl5pPr>
              <a:defRPr lang="fr-FR" dirty="0">
                <a:latin typeface="Prompt Light" panose="00000400000000000000" pitchFamily="2" charset="-34"/>
                <a:cs typeface="Prompt Light" panose="00000400000000000000" pitchFamily="2" charset="-34"/>
              </a:defRPr>
            </a:lvl5pPr>
          </a:lstStyle>
          <a:p>
            <a:pPr lvl="0">
              <a:lnSpc>
                <a:spcPct val="100000"/>
              </a:lnSpc>
              <a:spcBef>
                <a:spcPts val="0"/>
              </a:spcBef>
              <a:spcAft>
                <a:spcPts val="0"/>
              </a:spcAft>
              <a:buFont typeface="Prompt" panose="020B0604020202020204" pitchFamily="34" charset="0"/>
            </a:pPr>
            <a:r>
              <a:rPr lang="fr-FR" noProof="0"/>
              <a:t>[Texte]</a:t>
            </a:r>
          </a:p>
        </p:txBody>
      </p:sp>
      <p:sp>
        <p:nvSpPr>
          <p:cNvPr id="20" name="Text Placeholder 19">
            <a:extLst>
              <a:ext uri="{FF2B5EF4-FFF2-40B4-BE49-F238E27FC236}">
                <a16:creationId xmlns:a16="http://schemas.microsoft.com/office/drawing/2014/main" id="{27DFBB61-B392-A36F-BA3A-A68449974DAB}"/>
              </a:ext>
            </a:extLst>
          </p:cNvPr>
          <p:cNvSpPr>
            <a:spLocks noGrp="1"/>
          </p:cNvSpPr>
          <p:nvPr>
            <p:ph type="body" sz="quarter" idx="19" hasCustomPrompt="1"/>
          </p:nvPr>
        </p:nvSpPr>
        <p:spPr>
          <a:xfrm>
            <a:off x="8790844" y="1139993"/>
            <a:ext cx="3078897" cy="215444"/>
          </a:xfrm>
          <a:noFill/>
        </p:spPr>
        <p:txBody>
          <a:bodyPr vert="horz" wrap="square" lIns="0" tIns="0" rIns="0" bIns="0" rtlCol="0" anchor="t">
            <a:noAutofit/>
          </a:bodyPr>
          <a:lstStyle>
            <a:lvl1pPr>
              <a:defRPr lang="fr-FR" sz="1400" dirty="0">
                <a:solidFill>
                  <a:schemeClr val="bg1"/>
                </a:solidFill>
                <a:latin typeface="+mn-lt"/>
                <a:cs typeface="Prompt Light" panose="00000400000000000000" pitchFamily="2" charset="-34"/>
              </a:defRPr>
            </a:lvl1pPr>
          </a:lstStyle>
          <a:p>
            <a:pPr lvl="0">
              <a:lnSpc>
                <a:spcPct val="100000"/>
              </a:lnSpc>
              <a:spcBef>
                <a:spcPts val="0"/>
              </a:spcBef>
              <a:spcAft>
                <a:spcPts val="0"/>
              </a:spcAft>
              <a:buFont typeface="Prompt" panose="020B0604020202020204" pitchFamily="34" charset="0"/>
            </a:pPr>
            <a:r>
              <a:rPr lang="fr-FR" noProof="0"/>
              <a:t>[Texte]</a:t>
            </a:r>
          </a:p>
        </p:txBody>
      </p:sp>
    </p:spTree>
    <p:extLst>
      <p:ext uri="{BB962C8B-B14F-4D97-AF65-F5344CB8AC3E}">
        <p14:creationId xmlns:p14="http://schemas.microsoft.com/office/powerpoint/2010/main" val="39006180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COLONNES IMAGES + TEXT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0" name="Espace réservé pour une image  18">
            <a:extLst>
              <a:ext uri="{FF2B5EF4-FFF2-40B4-BE49-F238E27FC236}">
                <a16:creationId xmlns:a16="http://schemas.microsoft.com/office/drawing/2014/main" id="{DA23C86C-7998-99A0-2513-61134E896826}"/>
              </a:ext>
            </a:extLst>
          </p:cNvPr>
          <p:cNvSpPr>
            <a:spLocks noGrp="1"/>
          </p:cNvSpPr>
          <p:nvPr userDrawn="1">
            <p:ph type="pic" sz="quarter" idx="19"/>
          </p:nvPr>
        </p:nvSpPr>
        <p:spPr>
          <a:xfrm>
            <a:off x="860702" y="1412875"/>
            <a:ext cx="2725180" cy="1664415"/>
          </a:xfrm>
        </p:spPr>
        <p:txBody>
          <a:bodyPr/>
          <a:lstStyle/>
          <a:p>
            <a:r>
              <a:rPr lang="fr-FR"/>
              <a:t>Cliquez sur l'icône pour ajouter une image</a:t>
            </a:r>
          </a:p>
        </p:txBody>
      </p:sp>
      <p:sp>
        <p:nvSpPr>
          <p:cNvPr id="23" name="Espace réservé du texte 21">
            <a:extLst>
              <a:ext uri="{FF2B5EF4-FFF2-40B4-BE49-F238E27FC236}">
                <a16:creationId xmlns:a16="http://schemas.microsoft.com/office/drawing/2014/main" id="{57A1A7A2-C423-A572-8696-211B46A8AB5A}"/>
              </a:ext>
            </a:extLst>
          </p:cNvPr>
          <p:cNvSpPr>
            <a:spLocks noGrp="1"/>
          </p:cNvSpPr>
          <p:nvPr userDrawn="1">
            <p:ph type="body" sz="quarter" idx="20"/>
          </p:nvPr>
        </p:nvSpPr>
        <p:spPr>
          <a:xfrm>
            <a:off x="366709" y="3188040"/>
            <a:ext cx="371316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26" name="Espace réservé du texte 24">
            <a:extLst>
              <a:ext uri="{FF2B5EF4-FFF2-40B4-BE49-F238E27FC236}">
                <a16:creationId xmlns:a16="http://schemas.microsoft.com/office/drawing/2014/main" id="{E980E4F8-398F-0104-D8A9-4F02E9CE4711}"/>
              </a:ext>
            </a:extLst>
          </p:cNvPr>
          <p:cNvSpPr>
            <a:spLocks noGrp="1"/>
          </p:cNvSpPr>
          <p:nvPr userDrawn="1">
            <p:ph type="body" sz="quarter" idx="21"/>
          </p:nvPr>
        </p:nvSpPr>
        <p:spPr>
          <a:xfrm>
            <a:off x="367630" y="3947892"/>
            <a:ext cx="3711325" cy="1751153"/>
          </a:xfrm>
        </p:spPr>
        <p:txBody>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Espace réservé pour une image  18">
            <a:extLst>
              <a:ext uri="{FF2B5EF4-FFF2-40B4-BE49-F238E27FC236}">
                <a16:creationId xmlns:a16="http://schemas.microsoft.com/office/drawing/2014/main" id="{7AE6D44A-66D7-E720-4553-23D502A4B918}"/>
              </a:ext>
            </a:extLst>
          </p:cNvPr>
          <p:cNvSpPr>
            <a:spLocks noGrp="1"/>
          </p:cNvSpPr>
          <p:nvPr>
            <p:ph type="pic" sz="quarter" idx="22"/>
          </p:nvPr>
        </p:nvSpPr>
        <p:spPr>
          <a:xfrm>
            <a:off x="4748490" y="1412875"/>
            <a:ext cx="2725180" cy="1664415"/>
          </a:xfrm>
        </p:spPr>
        <p:txBody>
          <a:bodyPr/>
          <a:lstStyle/>
          <a:p>
            <a:r>
              <a:rPr lang="fr-FR"/>
              <a:t>Cliquez sur l'icône pour ajouter une image</a:t>
            </a:r>
          </a:p>
        </p:txBody>
      </p:sp>
      <p:sp>
        <p:nvSpPr>
          <p:cNvPr id="3" name="Espace réservé du texte 21">
            <a:extLst>
              <a:ext uri="{FF2B5EF4-FFF2-40B4-BE49-F238E27FC236}">
                <a16:creationId xmlns:a16="http://schemas.microsoft.com/office/drawing/2014/main" id="{AB36396D-609E-955F-B287-A6840EEDCC7A}"/>
              </a:ext>
            </a:extLst>
          </p:cNvPr>
          <p:cNvSpPr>
            <a:spLocks noGrp="1"/>
          </p:cNvSpPr>
          <p:nvPr>
            <p:ph type="body" sz="quarter" idx="23"/>
          </p:nvPr>
        </p:nvSpPr>
        <p:spPr>
          <a:xfrm>
            <a:off x="4254497" y="3188040"/>
            <a:ext cx="371316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5" name="Espace réservé du texte 24">
            <a:extLst>
              <a:ext uri="{FF2B5EF4-FFF2-40B4-BE49-F238E27FC236}">
                <a16:creationId xmlns:a16="http://schemas.microsoft.com/office/drawing/2014/main" id="{6989DDAF-0F3F-2575-12DA-A93EF597CD1B}"/>
              </a:ext>
            </a:extLst>
          </p:cNvPr>
          <p:cNvSpPr>
            <a:spLocks noGrp="1"/>
          </p:cNvSpPr>
          <p:nvPr>
            <p:ph type="body" sz="quarter" idx="24"/>
          </p:nvPr>
        </p:nvSpPr>
        <p:spPr>
          <a:xfrm>
            <a:off x="4255418" y="3947892"/>
            <a:ext cx="3711325" cy="1751153"/>
          </a:xfrm>
        </p:spPr>
        <p:txBody>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pour une image  18">
            <a:extLst>
              <a:ext uri="{FF2B5EF4-FFF2-40B4-BE49-F238E27FC236}">
                <a16:creationId xmlns:a16="http://schemas.microsoft.com/office/drawing/2014/main" id="{F06399AA-E3CD-0C21-9CC7-6A142CB5625F}"/>
              </a:ext>
            </a:extLst>
          </p:cNvPr>
          <p:cNvSpPr>
            <a:spLocks noGrp="1"/>
          </p:cNvSpPr>
          <p:nvPr>
            <p:ph type="pic" sz="quarter" idx="25"/>
          </p:nvPr>
        </p:nvSpPr>
        <p:spPr>
          <a:xfrm>
            <a:off x="8612465" y="1412875"/>
            <a:ext cx="2725180" cy="1664415"/>
          </a:xfrm>
        </p:spPr>
        <p:txBody>
          <a:bodyPr/>
          <a:lstStyle/>
          <a:p>
            <a:r>
              <a:rPr lang="fr-FR"/>
              <a:t>Cliquez sur l'icône pour ajouter une image</a:t>
            </a:r>
          </a:p>
        </p:txBody>
      </p:sp>
      <p:sp>
        <p:nvSpPr>
          <p:cNvPr id="14" name="Espace réservé du texte 21">
            <a:extLst>
              <a:ext uri="{FF2B5EF4-FFF2-40B4-BE49-F238E27FC236}">
                <a16:creationId xmlns:a16="http://schemas.microsoft.com/office/drawing/2014/main" id="{040AF8B4-6000-18D0-0B6B-BE7B778485EB}"/>
              </a:ext>
            </a:extLst>
          </p:cNvPr>
          <p:cNvSpPr>
            <a:spLocks noGrp="1"/>
          </p:cNvSpPr>
          <p:nvPr>
            <p:ph type="body" sz="quarter" idx="26"/>
          </p:nvPr>
        </p:nvSpPr>
        <p:spPr>
          <a:xfrm>
            <a:off x="8118472" y="3188040"/>
            <a:ext cx="371316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15" name="Espace réservé du texte 24">
            <a:extLst>
              <a:ext uri="{FF2B5EF4-FFF2-40B4-BE49-F238E27FC236}">
                <a16:creationId xmlns:a16="http://schemas.microsoft.com/office/drawing/2014/main" id="{94E9FB59-750F-32E3-C48C-32EBDCDC4DC3}"/>
              </a:ext>
            </a:extLst>
          </p:cNvPr>
          <p:cNvSpPr>
            <a:spLocks noGrp="1"/>
          </p:cNvSpPr>
          <p:nvPr>
            <p:ph type="body" sz="quarter" idx="27"/>
          </p:nvPr>
        </p:nvSpPr>
        <p:spPr>
          <a:xfrm>
            <a:off x="8119393" y="3947892"/>
            <a:ext cx="3711325" cy="1751153"/>
          </a:xfrm>
        </p:spPr>
        <p:txBody>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6046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 3 PRINCIP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9" name="Espace réservé du texte 27">
            <a:extLst>
              <a:ext uri="{FF2B5EF4-FFF2-40B4-BE49-F238E27FC236}">
                <a16:creationId xmlns:a16="http://schemas.microsoft.com/office/drawing/2014/main" id="{5BACB50F-458F-4A02-102F-D73F7E473900}"/>
              </a:ext>
            </a:extLst>
          </p:cNvPr>
          <p:cNvSpPr>
            <a:spLocks noGrp="1"/>
          </p:cNvSpPr>
          <p:nvPr userDrawn="1">
            <p:ph type="body" sz="quarter" idx="19"/>
          </p:nvPr>
        </p:nvSpPr>
        <p:spPr>
          <a:xfrm>
            <a:off x="358773" y="1413571"/>
            <a:ext cx="11472863" cy="385556"/>
          </a:xfrm>
        </p:spPr>
        <p:txBody>
          <a:bodyPr/>
          <a:lstStyle>
            <a:lvl1pPr>
              <a:defRPr cap="all" spc="300" baseline="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36" name="Espace réservé pour une image  30">
            <a:extLst>
              <a:ext uri="{FF2B5EF4-FFF2-40B4-BE49-F238E27FC236}">
                <a16:creationId xmlns:a16="http://schemas.microsoft.com/office/drawing/2014/main" id="{9F59A9B2-3B94-3E37-A1E0-9F18E7B6F974}"/>
              </a:ext>
            </a:extLst>
          </p:cNvPr>
          <p:cNvSpPr>
            <a:spLocks noGrp="1"/>
          </p:cNvSpPr>
          <p:nvPr userDrawn="1">
            <p:ph type="pic" sz="quarter" idx="20"/>
          </p:nvPr>
        </p:nvSpPr>
        <p:spPr>
          <a:xfrm>
            <a:off x="1076460" y="1876535"/>
            <a:ext cx="2293664" cy="1114836"/>
          </a:xfrm>
        </p:spPr>
        <p:txBody>
          <a:bodyPr/>
          <a:lstStyle/>
          <a:p>
            <a:r>
              <a:rPr lang="fr-FR"/>
              <a:t>Cliquez sur l'icône pour ajouter une image</a:t>
            </a:r>
          </a:p>
        </p:txBody>
      </p:sp>
      <p:sp>
        <p:nvSpPr>
          <p:cNvPr id="37" name="Espace réservé du texte 32">
            <a:extLst>
              <a:ext uri="{FF2B5EF4-FFF2-40B4-BE49-F238E27FC236}">
                <a16:creationId xmlns:a16="http://schemas.microsoft.com/office/drawing/2014/main" id="{8E421068-8054-D37E-3E00-61A9857EDF7C}"/>
              </a:ext>
            </a:extLst>
          </p:cNvPr>
          <p:cNvSpPr>
            <a:spLocks noGrp="1"/>
          </p:cNvSpPr>
          <p:nvPr userDrawn="1">
            <p:ph type="body" sz="quarter" idx="21" hasCustomPrompt="1"/>
          </p:nvPr>
        </p:nvSpPr>
        <p:spPr>
          <a:xfrm>
            <a:off x="763356" y="2825359"/>
            <a:ext cx="2914882" cy="339496"/>
          </a:xfrm>
          <a:solidFill>
            <a:schemeClr val="accent6"/>
          </a:solidFill>
        </p:spPr>
        <p:txBody>
          <a:bodyPr anchor="ctr"/>
          <a:lstStyle>
            <a:lvl1pPr algn="ctr">
              <a:defRPr sz="1400"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sz="1400">
                <a:solidFill>
                  <a:schemeClr val="bg1"/>
                </a:solidFill>
              </a:defRPr>
            </a:lvl2pPr>
            <a:lvl3pPr algn="ctr">
              <a:defRPr sz="1050">
                <a:solidFill>
                  <a:schemeClr val="bg1"/>
                </a:solidFill>
              </a:defRPr>
            </a:lvl3pPr>
            <a:lvl4pPr algn="ctr">
              <a:defRPr sz="1050">
                <a:solidFill>
                  <a:schemeClr val="bg1"/>
                </a:solidFill>
              </a:defRPr>
            </a:lvl4pPr>
            <a:lvl5pPr algn="ctr">
              <a:defRPr sz="1050">
                <a:solidFill>
                  <a:schemeClr val="bg1"/>
                </a:solidFill>
              </a:defRPr>
            </a:lvl5pPr>
          </a:lstStyle>
          <a:p>
            <a:pPr lvl="0"/>
            <a:r>
              <a:rPr lang="fr-FR" err="1"/>
              <a:t>Text</a:t>
            </a:r>
            <a:endParaRPr lang="fr-FR"/>
          </a:p>
        </p:txBody>
      </p:sp>
      <p:sp>
        <p:nvSpPr>
          <p:cNvPr id="38" name="Espace réservé du texte 34">
            <a:extLst>
              <a:ext uri="{FF2B5EF4-FFF2-40B4-BE49-F238E27FC236}">
                <a16:creationId xmlns:a16="http://schemas.microsoft.com/office/drawing/2014/main" id="{95C2255A-2E23-E309-D9AE-1DE3791E3077}"/>
              </a:ext>
            </a:extLst>
          </p:cNvPr>
          <p:cNvSpPr>
            <a:spLocks noGrp="1"/>
          </p:cNvSpPr>
          <p:nvPr userDrawn="1">
            <p:ph type="body" sz="quarter" idx="22"/>
          </p:nvPr>
        </p:nvSpPr>
        <p:spPr>
          <a:xfrm>
            <a:off x="763355" y="3164857"/>
            <a:ext cx="2914882" cy="1691168"/>
          </a:xfrm>
          <a:solidFill>
            <a:schemeClr val="bg1">
              <a:lumMod val="95000"/>
            </a:schemeClr>
          </a:solidFill>
        </p:spPr>
        <p:txBody>
          <a:bodyPr lIns="108000" tIns="108000" rIns="108000" bIns="108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9" name="Espace réservé pour une image  30">
            <a:extLst>
              <a:ext uri="{FF2B5EF4-FFF2-40B4-BE49-F238E27FC236}">
                <a16:creationId xmlns:a16="http://schemas.microsoft.com/office/drawing/2014/main" id="{74DEC43F-3993-7DFF-1C13-1E3D00AB7C24}"/>
              </a:ext>
            </a:extLst>
          </p:cNvPr>
          <p:cNvSpPr>
            <a:spLocks noGrp="1"/>
          </p:cNvSpPr>
          <p:nvPr userDrawn="1">
            <p:ph type="pic" sz="quarter" idx="23"/>
          </p:nvPr>
        </p:nvSpPr>
        <p:spPr>
          <a:xfrm>
            <a:off x="4949168" y="1876535"/>
            <a:ext cx="2293664" cy="1114836"/>
          </a:xfrm>
        </p:spPr>
        <p:txBody>
          <a:bodyPr/>
          <a:lstStyle/>
          <a:p>
            <a:r>
              <a:rPr lang="fr-FR"/>
              <a:t>Cliquez sur l'icône pour ajouter une image</a:t>
            </a:r>
          </a:p>
        </p:txBody>
      </p:sp>
      <p:sp>
        <p:nvSpPr>
          <p:cNvPr id="40" name="Espace réservé du texte 32">
            <a:extLst>
              <a:ext uri="{FF2B5EF4-FFF2-40B4-BE49-F238E27FC236}">
                <a16:creationId xmlns:a16="http://schemas.microsoft.com/office/drawing/2014/main" id="{1FF4FA17-7003-EEF0-70F0-84C62A15E56E}"/>
              </a:ext>
            </a:extLst>
          </p:cNvPr>
          <p:cNvSpPr>
            <a:spLocks noGrp="1"/>
          </p:cNvSpPr>
          <p:nvPr userDrawn="1">
            <p:ph type="body" sz="quarter" idx="24" hasCustomPrompt="1"/>
          </p:nvPr>
        </p:nvSpPr>
        <p:spPr>
          <a:xfrm>
            <a:off x="4636064" y="2825359"/>
            <a:ext cx="2914882" cy="339496"/>
          </a:xfrm>
          <a:solidFill>
            <a:schemeClr val="accent3"/>
          </a:solidFill>
        </p:spPr>
        <p:txBody>
          <a:bodyPr anchor="ctr"/>
          <a:lstStyle>
            <a:lvl1pPr algn="ctr">
              <a:defRPr sz="1400"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sz="1400">
                <a:solidFill>
                  <a:schemeClr val="bg1"/>
                </a:solidFill>
              </a:defRPr>
            </a:lvl2pPr>
            <a:lvl3pPr algn="ctr">
              <a:defRPr sz="1050">
                <a:solidFill>
                  <a:schemeClr val="bg1"/>
                </a:solidFill>
              </a:defRPr>
            </a:lvl3pPr>
            <a:lvl4pPr algn="ctr">
              <a:defRPr sz="1050">
                <a:solidFill>
                  <a:schemeClr val="bg1"/>
                </a:solidFill>
              </a:defRPr>
            </a:lvl4pPr>
            <a:lvl5pPr algn="ctr">
              <a:defRPr sz="1050">
                <a:solidFill>
                  <a:schemeClr val="bg1"/>
                </a:solidFill>
              </a:defRPr>
            </a:lvl5pPr>
          </a:lstStyle>
          <a:p>
            <a:pPr lvl="0"/>
            <a:r>
              <a:rPr lang="fr-FR" err="1"/>
              <a:t>Text</a:t>
            </a:r>
            <a:endParaRPr lang="fr-FR"/>
          </a:p>
        </p:txBody>
      </p:sp>
      <p:sp>
        <p:nvSpPr>
          <p:cNvPr id="41" name="Espace réservé du texte 34">
            <a:extLst>
              <a:ext uri="{FF2B5EF4-FFF2-40B4-BE49-F238E27FC236}">
                <a16:creationId xmlns:a16="http://schemas.microsoft.com/office/drawing/2014/main" id="{ADFD454D-6555-70FF-D275-22C530C2B51E}"/>
              </a:ext>
            </a:extLst>
          </p:cNvPr>
          <p:cNvSpPr>
            <a:spLocks noGrp="1"/>
          </p:cNvSpPr>
          <p:nvPr userDrawn="1">
            <p:ph type="body" sz="quarter" idx="25"/>
          </p:nvPr>
        </p:nvSpPr>
        <p:spPr>
          <a:xfrm>
            <a:off x="4636063" y="3164857"/>
            <a:ext cx="2914882" cy="1691168"/>
          </a:xfrm>
          <a:solidFill>
            <a:schemeClr val="bg1">
              <a:lumMod val="95000"/>
            </a:schemeClr>
          </a:solidFill>
        </p:spPr>
        <p:txBody>
          <a:bodyPr lIns="108000" tIns="108000" rIns="108000" bIns="108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2" name="Espace réservé pour une image  30">
            <a:extLst>
              <a:ext uri="{FF2B5EF4-FFF2-40B4-BE49-F238E27FC236}">
                <a16:creationId xmlns:a16="http://schemas.microsoft.com/office/drawing/2014/main" id="{78EAFBAE-A4FD-CF17-7581-6FE449792CCF}"/>
              </a:ext>
            </a:extLst>
          </p:cNvPr>
          <p:cNvSpPr>
            <a:spLocks noGrp="1"/>
          </p:cNvSpPr>
          <p:nvPr userDrawn="1">
            <p:ph type="pic" sz="quarter" idx="26"/>
          </p:nvPr>
        </p:nvSpPr>
        <p:spPr>
          <a:xfrm>
            <a:off x="8826866" y="1876535"/>
            <a:ext cx="2293664" cy="1114836"/>
          </a:xfrm>
        </p:spPr>
        <p:txBody>
          <a:bodyPr/>
          <a:lstStyle/>
          <a:p>
            <a:r>
              <a:rPr lang="fr-FR"/>
              <a:t>Cliquez sur l'icône pour ajouter une image</a:t>
            </a:r>
          </a:p>
        </p:txBody>
      </p:sp>
      <p:sp>
        <p:nvSpPr>
          <p:cNvPr id="43" name="Espace réservé du texte 32">
            <a:extLst>
              <a:ext uri="{FF2B5EF4-FFF2-40B4-BE49-F238E27FC236}">
                <a16:creationId xmlns:a16="http://schemas.microsoft.com/office/drawing/2014/main" id="{0BBF270C-14EC-3BB5-9C43-4538B13D8133}"/>
              </a:ext>
            </a:extLst>
          </p:cNvPr>
          <p:cNvSpPr>
            <a:spLocks noGrp="1"/>
          </p:cNvSpPr>
          <p:nvPr userDrawn="1">
            <p:ph type="body" sz="quarter" idx="27" hasCustomPrompt="1"/>
          </p:nvPr>
        </p:nvSpPr>
        <p:spPr>
          <a:xfrm>
            <a:off x="8513762" y="2825359"/>
            <a:ext cx="2914882" cy="339496"/>
          </a:xfrm>
          <a:solidFill>
            <a:schemeClr val="accent2"/>
          </a:solidFill>
        </p:spPr>
        <p:txBody>
          <a:bodyPr anchor="ctr"/>
          <a:lstStyle>
            <a:lvl1pPr algn="ctr">
              <a:defRPr sz="1400"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sz="1400">
                <a:solidFill>
                  <a:schemeClr val="bg1"/>
                </a:solidFill>
              </a:defRPr>
            </a:lvl2pPr>
            <a:lvl3pPr algn="ctr">
              <a:defRPr sz="1050">
                <a:solidFill>
                  <a:schemeClr val="bg1"/>
                </a:solidFill>
              </a:defRPr>
            </a:lvl3pPr>
            <a:lvl4pPr algn="ctr">
              <a:defRPr sz="1050">
                <a:solidFill>
                  <a:schemeClr val="bg1"/>
                </a:solidFill>
              </a:defRPr>
            </a:lvl4pPr>
            <a:lvl5pPr algn="ctr">
              <a:defRPr sz="1050">
                <a:solidFill>
                  <a:schemeClr val="bg1"/>
                </a:solidFill>
              </a:defRPr>
            </a:lvl5pPr>
          </a:lstStyle>
          <a:p>
            <a:pPr lvl="0"/>
            <a:r>
              <a:rPr lang="fr-FR" err="1"/>
              <a:t>Text</a:t>
            </a:r>
            <a:endParaRPr lang="fr-FR"/>
          </a:p>
        </p:txBody>
      </p:sp>
      <p:sp>
        <p:nvSpPr>
          <p:cNvPr id="44" name="Espace réservé du texte 34">
            <a:extLst>
              <a:ext uri="{FF2B5EF4-FFF2-40B4-BE49-F238E27FC236}">
                <a16:creationId xmlns:a16="http://schemas.microsoft.com/office/drawing/2014/main" id="{F85576A2-C459-8817-61E5-D73D415F34C4}"/>
              </a:ext>
            </a:extLst>
          </p:cNvPr>
          <p:cNvSpPr>
            <a:spLocks noGrp="1"/>
          </p:cNvSpPr>
          <p:nvPr userDrawn="1">
            <p:ph type="body" sz="quarter" idx="28"/>
          </p:nvPr>
        </p:nvSpPr>
        <p:spPr>
          <a:xfrm>
            <a:off x="8513761" y="3164857"/>
            <a:ext cx="2914882" cy="1691168"/>
          </a:xfrm>
          <a:solidFill>
            <a:schemeClr val="bg1">
              <a:lumMod val="95000"/>
            </a:schemeClr>
          </a:solidFill>
        </p:spPr>
        <p:txBody>
          <a:bodyPr lIns="108000" tIns="108000" rIns="108000" bIns="108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9" name="Espace réservé du texte 45">
            <a:extLst>
              <a:ext uri="{FF2B5EF4-FFF2-40B4-BE49-F238E27FC236}">
                <a16:creationId xmlns:a16="http://schemas.microsoft.com/office/drawing/2014/main" id="{3151F9F7-FFEC-A72A-35AA-FBF14AEB4ADD}"/>
              </a:ext>
            </a:extLst>
          </p:cNvPr>
          <p:cNvSpPr>
            <a:spLocks noGrp="1"/>
          </p:cNvSpPr>
          <p:nvPr>
            <p:ph type="body" sz="quarter" idx="29" hasCustomPrompt="1"/>
          </p:nvPr>
        </p:nvSpPr>
        <p:spPr>
          <a:xfrm>
            <a:off x="762001" y="5075100"/>
            <a:ext cx="10666642" cy="887550"/>
          </a:xfrm>
          <a:solidFill>
            <a:srgbClr val="00323E"/>
          </a:solidFill>
        </p:spPr>
        <p:txBody>
          <a:bodyPr lIns="972000" rIns="180000" anchor="ctr"/>
          <a:lstStyle>
            <a:lvl1pPr>
              <a:lnSpc>
                <a:spcPct val="100000"/>
              </a:lnSpc>
              <a:spcBef>
                <a:spcPts val="600"/>
              </a:spcBef>
              <a:defRPr>
                <a:solidFill>
                  <a:schemeClr val="bg1"/>
                </a:solidFill>
              </a:defRPr>
            </a:lvl1pPr>
            <a:lvl2pPr>
              <a:defRPr>
                <a:solidFill>
                  <a:schemeClr val="bg1"/>
                </a:solidFill>
              </a:defRPr>
            </a:lvl2pPr>
            <a:lvl3pPr>
              <a:defRPr>
                <a:solidFill>
                  <a:schemeClr val="bg1"/>
                </a:solidFill>
              </a:defRPr>
            </a:lvl3pPr>
          </a:lstStyle>
          <a:p>
            <a:pPr lvl="0"/>
            <a:r>
              <a:rPr lang="fr-FR" err="1"/>
              <a:t>Text</a:t>
            </a:r>
            <a:endParaRPr lang="fr-FR"/>
          </a:p>
        </p:txBody>
      </p:sp>
      <p:sp>
        <p:nvSpPr>
          <p:cNvPr id="51" name="Espace réservé pour une image  50">
            <a:extLst>
              <a:ext uri="{FF2B5EF4-FFF2-40B4-BE49-F238E27FC236}">
                <a16:creationId xmlns:a16="http://schemas.microsoft.com/office/drawing/2014/main" id="{F00C6699-B536-5C61-B662-65A2C9681E30}"/>
              </a:ext>
            </a:extLst>
          </p:cNvPr>
          <p:cNvSpPr>
            <a:spLocks noGrp="1"/>
          </p:cNvSpPr>
          <p:nvPr>
            <p:ph type="pic" sz="quarter" idx="30" hasCustomPrompt="1"/>
          </p:nvPr>
        </p:nvSpPr>
        <p:spPr>
          <a:xfrm>
            <a:off x="892616" y="5177971"/>
            <a:ext cx="708658" cy="708658"/>
          </a:xfrm>
        </p:spPr>
        <p:txBody>
          <a:bodyPr/>
          <a:lstStyle/>
          <a:p>
            <a:r>
              <a:rPr lang="fr-FR"/>
              <a:t> </a:t>
            </a:r>
          </a:p>
        </p:txBody>
      </p:sp>
    </p:spTree>
    <p:extLst>
      <p:ext uri="{BB962C8B-B14F-4D97-AF65-F5344CB8AC3E}">
        <p14:creationId xmlns:p14="http://schemas.microsoft.com/office/powerpoint/2010/main" val="207331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OSAIQUE (12) + LEGENDE ">
    <p:spTree>
      <p:nvGrpSpPr>
        <p:cNvPr id="1" name=""/>
        <p:cNvGrpSpPr/>
        <p:nvPr/>
      </p:nvGrpSpPr>
      <p:grpSpPr>
        <a:xfrm>
          <a:off x="0" y="0"/>
          <a:ext cx="0" cy="0"/>
          <a:chOff x="0" y="0"/>
          <a:chExt cx="0" cy="0"/>
        </a:xfrm>
      </p:grpSpPr>
      <p:sp>
        <p:nvSpPr>
          <p:cNvPr id="5" name="Espace réservé du graphique SmartArt 4">
            <a:extLst>
              <a:ext uri="{FF2B5EF4-FFF2-40B4-BE49-F238E27FC236}">
                <a16:creationId xmlns:a16="http://schemas.microsoft.com/office/drawing/2014/main" id="{18B95E0F-B8E1-57D5-2296-3A428877BB17}"/>
              </a:ext>
            </a:extLst>
          </p:cNvPr>
          <p:cNvSpPr>
            <a:spLocks noGrp="1"/>
          </p:cNvSpPr>
          <p:nvPr>
            <p:ph type="dgm" sz="quarter" idx="48" hasCustomPrompt="1"/>
          </p:nvPr>
        </p:nvSpPr>
        <p:spPr>
          <a:xfrm>
            <a:off x="358775" y="5691120"/>
            <a:ext cx="8183563" cy="117475"/>
          </a:xfr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5222" b="15222"/>
            </a:stretch>
          </a:blipFill>
        </p:spPr>
        <p:txBody>
          <a:bodyPr/>
          <a:lstStyle>
            <a:lvl1pPr>
              <a:defRPr sz="700">
                <a:blipFill>
                  <a:blip r:embed="rId2">
                    <a:extLst>
                      <a:ext uri="{96DAC541-7B7A-43D3-8B79-37D633B846F1}">
                        <asvg:svgBlip xmlns:asvg="http://schemas.microsoft.com/office/drawing/2016/SVG/main" r:embed="rId3"/>
                      </a:ext>
                    </a:extLst>
                  </a:blip>
                  <a:stretch>
                    <a:fillRect/>
                  </a:stretch>
                </a:blipFill>
              </a:defRPr>
            </a:lvl1pPr>
          </a:lstStyle>
          <a:p>
            <a:r>
              <a:rPr lang="fr-FR"/>
              <a:t>     </a:t>
            </a:r>
          </a:p>
        </p:txBody>
      </p:sp>
      <p:sp>
        <p:nvSpPr>
          <p:cNvPr id="11" name="Text Placeholder 10">
            <a:extLst>
              <a:ext uri="{FF2B5EF4-FFF2-40B4-BE49-F238E27FC236}">
                <a16:creationId xmlns:a16="http://schemas.microsoft.com/office/drawing/2014/main" id="{0B07D542-6D2B-8840-818E-4EB98AB45B62}"/>
              </a:ext>
            </a:extLst>
          </p:cNvPr>
          <p:cNvSpPr>
            <a:spLocks noGrp="1"/>
          </p:cNvSpPr>
          <p:nvPr>
            <p:ph type="body" sz="quarter" idx="46" hasCustomPrompt="1"/>
          </p:nvPr>
        </p:nvSpPr>
        <p:spPr>
          <a:xfrm>
            <a:off x="8983786" y="2075112"/>
            <a:ext cx="3208214" cy="4184363"/>
          </a:xfrm>
          <a:solidFill>
            <a:srgbClr val="F5F5F5"/>
          </a:solidFill>
        </p:spPr>
        <p:txBody>
          <a:bodyPr lIns="252000" tIns="252000" rIns="252000" bIns="252000"/>
          <a:lstStyle>
            <a:lvl1pPr>
              <a:lnSpc>
                <a:spcPct val="100000"/>
              </a:lnSpc>
              <a:defRPr lang="en-US" sz="1000" kern="1200" dirty="0" smtClean="0">
                <a:solidFill>
                  <a:srgbClr val="00323E"/>
                </a:solidFill>
                <a:latin typeface="Prompt Light" panose="00000400000000000000" pitchFamily="2" charset="-34"/>
                <a:ea typeface="+mn-ea"/>
                <a:cs typeface="Prompt Light" panose="00000400000000000000" pitchFamily="2" charset="-34"/>
              </a:defRPr>
            </a:lvl1pPr>
          </a:lstStyle>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a:t>Donec </a:t>
            </a:r>
            <a:r>
              <a:rPr lang="en-US" err="1"/>
              <a:t>commodo</a:t>
            </a:r>
            <a:r>
              <a:rPr lang="en-US"/>
              <a:t> </a:t>
            </a:r>
            <a:r>
              <a:rPr lang="en-US" err="1"/>
              <a:t>sapien</a:t>
            </a:r>
            <a:r>
              <a:rPr lang="en-US"/>
              <a:t> ac </a:t>
            </a:r>
            <a:r>
              <a:rPr lang="en-US" err="1"/>
              <a:t>rhoncus</a:t>
            </a:r>
            <a:r>
              <a:rPr lang="en-US"/>
              <a:t> </a:t>
            </a:r>
            <a:r>
              <a:rPr lang="en-US" err="1"/>
              <a:t>egestas</a:t>
            </a:r>
            <a:r>
              <a:rPr lang="en-US"/>
              <a:t>. </a:t>
            </a:r>
            <a:r>
              <a:rPr lang="en-US" err="1"/>
              <a:t>Phasellus</a:t>
            </a:r>
            <a:r>
              <a:rPr lang="en-US"/>
              <a:t> </a:t>
            </a:r>
            <a:r>
              <a:rPr lang="en-US" err="1"/>
              <a:t>nec</a:t>
            </a:r>
            <a:r>
              <a:rPr lang="en-US"/>
              <a:t> </a:t>
            </a:r>
            <a:r>
              <a:rPr lang="en-US" err="1"/>
              <a:t>faucibus</a:t>
            </a:r>
            <a:r>
              <a:rPr lang="en-US"/>
              <a:t> </a:t>
            </a:r>
            <a:r>
              <a:rPr lang="en-US" err="1"/>
              <a:t>nibh</a:t>
            </a:r>
            <a:r>
              <a:rPr lang="en-US"/>
              <a:t>. Duis </a:t>
            </a:r>
            <a:r>
              <a:rPr lang="en-US" err="1"/>
              <a:t>ultrices</a:t>
            </a:r>
            <a:r>
              <a:rPr lang="en-US"/>
              <a:t> libero </a:t>
            </a:r>
            <a:r>
              <a:rPr lang="en-US" err="1"/>
              <a:t>ut</a:t>
            </a:r>
            <a:r>
              <a:rPr lang="en-US"/>
              <a:t> pulvinar convallis. 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a:t>
            </a:r>
            <a:r>
              <a:rPr lang="en-US" err="1"/>
              <a:t>curae</a:t>
            </a:r>
            <a:r>
              <a:rPr lang="en-US"/>
              <a:t>; Nam </a:t>
            </a:r>
            <a:r>
              <a:rPr lang="en-US" err="1"/>
              <a:t>euismod</a:t>
            </a:r>
            <a:r>
              <a:rPr lang="en-US"/>
              <a:t> </a:t>
            </a:r>
            <a:r>
              <a:rPr lang="en-US" err="1"/>
              <a:t>massa</a:t>
            </a:r>
            <a:r>
              <a:rPr lang="en-US"/>
              <a:t> vel </a:t>
            </a:r>
            <a:r>
              <a:rPr lang="en-US" err="1"/>
              <a:t>venenatis</a:t>
            </a:r>
            <a:r>
              <a:rPr lang="en-US"/>
              <a:t> </a:t>
            </a:r>
            <a:r>
              <a:rPr lang="en-US" err="1"/>
              <a:t>elementum</a:t>
            </a:r>
            <a:r>
              <a:rPr lang="en-US"/>
              <a:t>. </a:t>
            </a:r>
          </a:p>
          <a:p>
            <a:pPr marL="0" lvl="0" indent="0" algn="l" defTabSz="914400" rtl="0" eaLnBrk="1" latinLnBrk="0" hangingPunct="1">
              <a:lnSpc>
                <a:spcPct val="100000"/>
              </a:lnSpc>
              <a:spcBef>
                <a:spcPts val="0"/>
              </a:spcBef>
              <a:spcAft>
                <a:spcPts val="0"/>
              </a:spcAft>
              <a:buFont typeface="Prompt" panose="020B0604020202020204" pitchFamily="34" charset="0"/>
              <a:buNone/>
            </a:pPr>
            <a:endParaRPr lang="en-US"/>
          </a:p>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err="1"/>
              <a:t>Fusce</a:t>
            </a:r>
            <a:r>
              <a:rPr lang="en-US"/>
              <a:t> sed </a:t>
            </a:r>
            <a:r>
              <a:rPr lang="en-US" err="1"/>
              <a:t>iaculis</a:t>
            </a:r>
            <a:r>
              <a:rPr lang="en-US"/>
              <a:t> </a:t>
            </a:r>
            <a:r>
              <a:rPr lang="en-US" err="1"/>
              <a:t>tellus</a:t>
            </a:r>
            <a:r>
              <a:rPr lang="en-US"/>
              <a:t>, </a:t>
            </a:r>
            <a:r>
              <a:rPr lang="en-US" err="1"/>
              <a:t>ut</a:t>
            </a:r>
            <a:r>
              <a:rPr lang="en-US"/>
              <a:t> </a:t>
            </a:r>
            <a:r>
              <a:rPr lang="en-US" err="1"/>
              <a:t>fringilla</a:t>
            </a:r>
            <a:r>
              <a:rPr lang="en-US"/>
              <a:t> </a:t>
            </a:r>
            <a:r>
              <a:rPr lang="en-US" err="1"/>
              <a:t>velit</a:t>
            </a:r>
            <a:r>
              <a:rPr lang="en-US"/>
              <a:t>. </a:t>
            </a:r>
            <a:r>
              <a:rPr lang="en-US" err="1"/>
              <a:t>Suspendisse</a:t>
            </a:r>
            <a:r>
              <a:rPr lang="en-US"/>
              <a:t> </a:t>
            </a:r>
            <a:r>
              <a:rPr lang="en-US" err="1"/>
              <a:t>sagittis</a:t>
            </a:r>
            <a:r>
              <a:rPr lang="en-US"/>
              <a:t> </a:t>
            </a:r>
            <a:r>
              <a:rPr lang="en-US" err="1"/>
              <a:t>urna</a:t>
            </a:r>
            <a:r>
              <a:rPr lang="en-US"/>
              <a:t> </a:t>
            </a:r>
            <a:r>
              <a:rPr lang="en-US" err="1"/>
              <a:t>consequat</a:t>
            </a:r>
            <a:r>
              <a:rPr lang="en-US"/>
              <a:t> </a:t>
            </a:r>
            <a:r>
              <a:rPr lang="en-US" err="1"/>
              <a:t>mauris</a:t>
            </a:r>
            <a:r>
              <a:rPr lang="en-US"/>
              <a:t> </a:t>
            </a:r>
            <a:r>
              <a:rPr lang="en-US" err="1"/>
              <a:t>malesuada</a:t>
            </a:r>
            <a:r>
              <a:rPr lang="en-US"/>
              <a:t>, </a:t>
            </a:r>
            <a:r>
              <a:rPr lang="en-US" err="1"/>
              <a:t>vulputate</a:t>
            </a:r>
            <a:r>
              <a:rPr lang="en-US"/>
              <a:t> </a:t>
            </a:r>
            <a:r>
              <a:rPr lang="en-US" err="1"/>
              <a:t>venenatis</a:t>
            </a:r>
            <a:r>
              <a:rPr lang="en-US"/>
              <a:t> </a:t>
            </a:r>
            <a:r>
              <a:rPr lang="en-US" err="1"/>
              <a:t>urna</a:t>
            </a:r>
            <a:r>
              <a:rPr lang="en-US"/>
              <a:t> dictum.</a:t>
            </a:r>
          </a:p>
          <a:p>
            <a:pPr marL="0" lvl="0" indent="0" algn="l" defTabSz="914400" rtl="0" eaLnBrk="1" latinLnBrk="0" hangingPunct="1">
              <a:lnSpc>
                <a:spcPct val="100000"/>
              </a:lnSpc>
              <a:spcBef>
                <a:spcPts val="0"/>
              </a:spcBef>
              <a:spcAft>
                <a:spcPts val="0"/>
              </a:spcAft>
              <a:buFont typeface="Prompt" panose="020B0604020202020204" pitchFamily="34" charset="0"/>
              <a:buNone/>
            </a:pPr>
            <a:endParaRPr lang="en-US"/>
          </a:p>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a:t>Donec </a:t>
            </a:r>
            <a:r>
              <a:rPr lang="en-US" err="1"/>
              <a:t>commodo</a:t>
            </a:r>
            <a:r>
              <a:rPr lang="en-US"/>
              <a:t> </a:t>
            </a:r>
            <a:r>
              <a:rPr lang="en-US" err="1"/>
              <a:t>sapien</a:t>
            </a:r>
            <a:r>
              <a:rPr lang="en-US"/>
              <a:t> ac </a:t>
            </a:r>
            <a:r>
              <a:rPr lang="en-US" err="1"/>
              <a:t>rhoncus</a:t>
            </a:r>
            <a:r>
              <a:rPr lang="en-US"/>
              <a:t> </a:t>
            </a:r>
            <a:r>
              <a:rPr lang="en-US" err="1"/>
              <a:t>egestas</a:t>
            </a:r>
            <a:r>
              <a:rPr lang="en-US"/>
              <a:t>. </a:t>
            </a:r>
            <a:r>
              <a:rPr lang="en-US" err="1"/>
              <a:t>Phasellus</a:t>
            </a:r>
            <a:r>
              <a:rPr lang="en-US"/>
              <a:t> </a:t>
            </a:r>
            <a:r>
              <a:rPr lang="en-US" err="1"/>
              <a:t>nec</a:t>
            </a:r>
            <a:r>
              <a:rPr lang="en-US"/>
              <a:t> </a:t>
            </a:r>
            <a:r>
              <a:rPr lang="en-US" err="1"/>
              <a:t>faucibus</a:t>
            </a:r>
            <a:r>
              <a:rPr lang="en-US"/>
              <a:t> </a:t>
            </a:r>
            <a:r>
              <a:rPr lang="en-US" err="1"/>
              <a:t>nibh</a:t>
            </a:r>
            <a:r>
              <a:rPr lang="en-US"/>
              <a:t>. Duis </a:t>
            </a:r>
            <a:r>
              <a:rPr lang="en-US" err="1"/>
              <a:t>ultrices</a:t>
            </a:r>
            <a:r>
              <a:rPr lang="en-US"/>
              <a:t> libero </a:t>
            </a:r>
            <a:r>
              <a:rPr lang="en-US" err="1"/>
              <a:t>ut</a:t>
            </a:r>
            <a:r>
              <a:rPr lang="en-US"/>
              <a:t> pulvinar convallis. 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a:t>
            </a:r>
            <a:r>
              <a:rPr lang="en-US" err="1"/>
              <a:t>curae</a:t>
            </a:r>
            <a:r>
              <a:rPr lang="en-US"/>
              <a:t>; Nam </a:t>
            </a:r>
            <a:r>
              <a:rPr lang="en-US" err="1"/>
              <a:t>euismod</a:t>
            </a:r>
            <a:r>
              <a:rPr lang="en-US"/>
              <a:t> </a:t>
            </a:r>
            <a:r>
              <a:rPr lang="en-US" err="1"/>
              <a:t>massa</a:t>
            </a:r>
            <a:r>
              <a:rPr lang="en-US"/>
              <a:t> vel </a:t>
            </a:r>
            <a:r>
              <a:rPr lang="en-US" err="1"/>
              <a:t>venenatis</a:t>
            </a:r>
            <a:r>
              <a:rPr lang="en-US"/>
              <a:t> </a:t>
            </a:r>
            <a:r>
              <a:rPr lang="en-US" err="1"/>
              <a:t>elementum</a:t>
            </a:r>
            <a:r>
              <a:rPr lang="en-US"/>
              <a:t>. </a:t>
            </a:r>
          </a:p>
          <a:p>
            <a:pPr marL="0" lvl="0" indent="0" algn="l" defTabSz="914400" rtl="0" eaLnBrk="1" latinLnBrk="0" hangingPunct="1">
              <a:lnSpc>
                <a:spcPct val="100000"/>
              </a:lnSpc>
              <a:spcBef>
                <a:spcPts val="0"/>
              </a:spcBef>
              <a:spcAft>
                <a:spcPts val="0"/>
              </a:spcAft>
              <a:buFont typeface="Prompt" panose="020B0604020202020204" pitchFamily="34" charset="0"/>
              <a:buNone/>
            </a:pPr>
            <a:endParaRPr lang="en-US"/>
          </a:p>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err="1"/>
              <a:t>Fusce</a:t>
            </a:r>
            <a:r>
              <a:rPr lang="en-US"/>
              <a:t> sed </a:t>
            </a:r>
            <a:r>
              <a:rPr lang="en-US" err="1"/>
              <a:t>iaculis</a:t>
            </a:r>
            <a:r>
              <a:rPr lang="en-US"/>
              <a:t> </a:t>
            </a:r>
            <a:r>
              <a:rPr lang="en-US" err="1"/>
              <a:t>tellus</a:t>
            </a:r>
            <a:r>
              <a:rPr lang="en-US"/>
              <a:t>, </a:t>
            </a:r>
            <a:r>
              <a:rPr lang="en-US" err="1"/>
              <a:t>ut</a:t>
            </a:r>
            <a:r>
              <a:rPr lang="en-US"/>
              <a:t> </a:t>
            </a:r>
            <a:r>
              <a:rPr lang="en-US" err="1"/>
              <a:t>fringilla</a:t>
            </a:r>
            <a:r>
              <a:rPr lang="en-US"/>
              <a:t> </a:t>
            </a:r>
            <a:r>
              <a:rPr lang="en-US" err="1"/>
              <a:t>velit</a:t>
            </a:r>
            <a:r>
              <a:rPr lang="en-US"/>
              <a:t>. </a:t>
            </a:r>
            <a:r>
              <a:rPr lang="en-US" err="1"/>
              <a:t>Suspendisse</a:t>
            </a:r>
            <a:r>
              <a:rPr lang="en-US"/>
              <a:t> </a:t>
            </a:r>
            <a:r>
              <a:rPr lang="en-US" err="1"/>
              <a:t>sagittis</a:t>
            </a:r>
            <a:r>
              <a:rPr lang="en-US"/>
              <a:t> </a:t>
            </a:r>
            <a:r>
              <a:rPr lang="en-US" err="1"/>
              <a:t>urna</a:t>
            </a:r>
            <a:r>
              <a:rPr lang="en-US"/>
              <a:t>.</a:t>
            </a:r>
          </a:p>
        </p:txBody>
      </p:sp>
      <p:sp>
        <p:nvSpPr>
          <p:cNvPr id="40" name="Rectangle 39">
            <a:extLst>
              <a:ext uri="{FF2B5EF4-FFF2-40B4-BE49-F238E27FC236}">
                <a16:creationId xmlns:a16="http://schemas.microsoft.com/office/drawing/2014/main" id="{0F55929C-A963-7869-B45E-38CABC64CF91}"/>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64" name="Picture Placeholder 5">
            <a:extLst>
              <a:ext uri="{FF2B5EF4-FFF2-40B4-BE49-F238E27FC236}">
                <a16:creationId xmlns:a16="http://schemas.microsoft.com/office/drawing/2014/main" id="{34A71111-AE69-B9EC-0462-3D9BCC2C256C}"/>
              </a:ext>
            </a:extLst>
          </p:cNvPr>
          <p:cNvSpPr>
            <a:spLocks noGrp="1"/>
          </p:cNvSpPr>
          <p:nvPr>
            <p:ph type="pic" sz="quarter" idx="22" hasCustomPrompt="1"/>
          </p:nvPr>
        </p:nvSpPr>
        <p:spPr>
          <a:xfrm>
            <a:off x="1815178" y="3932247"/>
            <a:ext cx="956066" cy="928692"/>
          </a:xfrm>
          <a:prstGeom prst="ellipse">
            <a:avLst/>
          </a:prstGeom>
        </p:spPr>
        <p:txBody>
          <a:bodyPr anchor="ctr"/>
          <a:lstStyle>
            <a:lvl1pPr algn="ctr">
              <a:defRPr/>
            </a:lvl1pPr>
          </a:lstStyle>
          <a:p>
            <a:r>
              <a:rPr lang="en-US"/>
              <a:t>Insert Picture</a:t>
            </a:r>
          </a:p>
        </p:txBody>
      </p:sp>
      <p:sp>
        <p:nvSpPr>
          <p:cNvPr id="65" name="Picture Placeholder 5">
            <a:extLst>
              <a:ext uri="{FF2B5EF4-FFF2-40B4-BE49-F238E27FC236}">
                <a16:creationId xmlns:a16="http://schemas.microsoft.com/office/drawing/2014/main" id="{9258167D-751C-03D2-2D0D-FF36C141C3B4}"/>
              </a:ext>
            </a:extLst>
          </p:cNvPr>
          <p:cNvSpPr>
            <a:spLocks noGrp="1"/>
          </p:cNvSpPr>
          <p:nvPr>
            <p:ph type="pic" sz="quarter" idx="23" hasCustomPrompt="1"/>
          </p:nvPr>
        </p:nvSpPr>
        <p:spPr>
          <a:xfrm>
            <a:off x="381455" y="3938164"/>
            <a:ext cx="956066" cy="928692"/>
          </a:xfrm>
          <a:prstGeom prst="ellipse">
            <a:avLst/>
          </a:prstGeom>
        </p:spPr>
        <p:txBody>
          <a:bodyPr anchor="ctr"/>
          <a:lstStyle>
            <a:lvl1pPr algn="ctr">
              <a:defRPr/>
            </a:lvl1pPr>
          </a:lstStyle>
          <a:p>
            <a:r>
              <a:rPr lang="en-US"/>
              <a:t>Insert Picture</a:t>
            </a:r>
          </a:p>
        </p:txBody>
      </p:sp>
      <p:sp>
        <p:nvSpPr>
          <p:cNvPr id="66" name="Picture Placeholder 5">
            <a:extLst>
              <a:ext uri="{FF2B5EF4-FFF2-40B4-BE49-F238E27FC236}">
                <a16:creationId xmlns:a16="http://schemas.microsoft.com/office/drawing/2014/main" id="{3C69CEAB-CFC4-444E-D455-1700E760EB6C}"/>
              </a:ext>
            </a:extLst>
          </p:cNvPr>
          <p:cNvSpPr>
            <a:spLocks noGrp="1"/>
          </p:cNvSpPr>
          <p:nvPr>
            <p:ph type="pic" sz="quarter" idx="24" hasCustomPrompt="1"/>
          </p:nvPr>
        </p:nvSpPr>
        <p:spPr>
          <a:xfrm>
            <a:off x="4682620" y="3931932"/>
            <a:ext cx="956066" cy="928692"/>
          </a:xfrm>
          <a:prstGeom prst="ellipse">
            <a:avLst/>
          </a:prstGeom>
        </p:spPr>
        <p:txBody>
          <a:bodyPr anchor="ctr"/>
          <a:lstStyle>
            <a:lvl1pPr algn="ctr">
              <a:defRPr/>
            </a:lvl1pPr>
          </a:lstStyle>
          <a:p>
            <a:r>
              <a:rPr lang="en-US"/>
              <a:t>Insert Picture</a:t>
            </a:r>
          </a:p>
        </p:txBody>
      </p:sp>
      <p:sp>
        <p:nvSpPr>
          <p:cNvPr id="67" name="Picture Placeholder 5">
            <a:extLst>
              <a:ext uri="{FF2B5EF4-FFF2-40B4-BE49-F238E27FC236}">
                <a16:creationId xmlns:a16="http://schemas.microsoft.com/office/drawing/2014/main" id="{C4412EDC-64A7-F397-8B2E-823FBA13E7FA}"/>
              </a:ext>
            </a:extLst>
          </p:cNvPr>
          <p:cNvSpPr>
            <a:spLocks noGrp="1"/>
          </p:cNvSpPr>
          <p:nvPr>
            <p:ph type="pic" sz="quarter" idx="25" hasCustomPrompt="1"/>
          </p:nvPr>
        </p:nvSpPr>
        <p:spPr>
          <a:xfrm>
            <a:off x="3248900" y="3931932"/>
            <a:ext cx="956066" cy="928692"/>
          </a:xfrm>
          <a:prstGeom prst="ellipse">
            <a:avLst/>
          </a:prstGeom>
        </p:spPr>
        <p:txBody>
          <a:bodyPr anchor="ctr"/>
          <a:lstStyle>
            <a:lvl1pPr algn="ctr">
              <a:defRPr/>
            </a:lvl1pPr>
          </a:lstStyle>
          <a:p>
            <a:r>
              <a:rPr lang="en-US"/>
              <a:t>Insert Picture</a:t>
            </a:r>
          </a:p>
        </p:txBody>
      </p:sp>
      <p:sp>
        <p:nvSpPr>
          <p:cNvPr id="68" name="Picture Placeholder 5">
            <a:extLst>
              <a:ext uri="{FF2B5EF4-FFF2-40B4-BE49-F238E27FC236}">
                <a16:creationId xmlns:a16="http://schemas.microsoft.com/office/drawing/2014/main" id="{715EF28C-532B-1402-CB12-B830916882E2}"/>
              </a:ext>
            </a:extLst>
          </p:cNvPr>
          <p:cNvSpPr>
            <a:spLocks noGrp="1"/>
          </p:cNvSpPr>
          <p:nvPr>
            <p:ph type="pic" sz="quarter" idx="26" hasCustomPrompt="1"/>
          </p:nvPr>
        </p:nvSpPr>
        <p:spPr>
          <a:xfrm>
            <a:off x="7550069" y="3926331"/>
            <a:ext cx="956066" cy="928692"/>
          </a:xfrm>
          <a:prstGeom prst="ellipse">
            <a:avLst/>
          </a:prstGeom>
        </p:spPr>
        <p:txBody>
          <a:bodyPr anchor="ctr"/>
          <a:lstStyle>
            <a:lvl1pPr algn="ctr">
              <a:defRPr/>
            </a:lvl1pPr>
          </a:lstStyle>
          <a:p>
            <a:r>
              <a:rPr lang="en-US"/>
              <a:t>Insert Picture</a:t>
            </a:r>
          </a:p>
        </p:txBody>
      </p:sp>
      <p:sp>
        <p:nvSpPr>
          <p:cNvPr id="69" name="Picture Placeholder 5">
            <a:extLst>
              <a:ext uri="{FF2B5EF4-FFF2-40B4-BE49-F238E27FC236}">
                <a16:creationId xmlns:a16="http://schemas.microsoft.com/office/drawing/2014/main" id="{EF2B7F88-042D-672B-83D4-5A1DB8BBECFD}"/>
              </a:ext>
            </a:extLst>
          </p:cNvPr>
          <p:cNvSpPr>
            <a:spLocks noGrp="1"/>
          </p:cNvSpPr>
          <p:nvPr>
            <p:ph type="pic" sz="quarter" idx="27" hasCustomPrompt="1"/>
          </p:nvPr>
        </p:nvSpPr>
        <p:spPr>
          <a:xfrm>
            <a:off x="6116347" y="3926331"/>
            <a:ext cx="956066" cy="928692"/>
          </a:xfrm>
          <a:prstGeom prst="ellipse">
            <a:avLst/>
          </a:prstGeom>
        </p:spPr>
        <p:txBody>
          <a:bodyPr anchor="ctr"/>
          <a:lstStyle>
            <a:lvl1pPr algn="ctr">
              <a:defRPr/>
            </a:lvl1pPr>
          </a:lstStyle>
          <a:p>
            <a:r>
              <a:rPr lang="en-US"/>
              <a:t>Insert Picture</a:t>
            </a:r>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5" name="Text Placeholder 10">
            <a:extLst>
              <a:ext uri="{FF2B5EF4-FFF2-40B4-BE49-F238E27FC236}">
                <a16:creationId xmlns:a16="http://schemas.microsoft.com/office/drawing/2014/main" id="{B63A1FFD-6F69-46D0-7AA2-AC626AEDBF97}"/>
              </a:ext>
            </a:extLst>
          </p:cNvPr>
          <p:cNvSpPr>
            <a:spLocks noGrp="1"/>
          </p:cNvSpPr>
          <p:nvPr>
            <p:ph type="body" sz="quarter" idx="15" hasCustomPrompt="1"/>
          </p:nvPr>
        </p:nvSpPr>
        <p:spPr>
          <a:xfrm>
            <a:off x="358773" y="1358465"/>
            <a:ext cx="6640513" cy="369332"/>
          </a:xfrm>
          <a:noFill/>
        </p:spPr>
        <p:txBody>
          <a:bodyPr wrap="square" lIns="0" tIns="0" rIns="0" bIns="0" rtlCol="0">
            <a:spAutoFit/>
          </a:bodyPr>
          <a:lstStyle>
            <a:lvl1pPr marL="0" algn="l" defTabSz="914400" rtl="0" eaLnBrk="1" latinLnBrk="0" hangingPunct="1">
              <a:defRPr lang="en-US" sz="1200" kern="1200" dirty="0" smtClean="0">
                <a:solidFill>
                  <a:srgbClr val="1481A3"/>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endParaRPr lang="en-US"/>
          </a:p>
        </p:txBody>
      </p:sp>
      <p:sp>
        <p:nvSpPr>
          <p:cNvPr id="58" name="Picture Placeholder 5">
            <a:extLst>
              <a:ext uri="{FF2B5EF4-FFF2-40B4-BE49-F238E27FC236}">
                <a16:creationId xmlns:a16="http://schemas.microsoft.com/office/drawing/2014/main" id="{16AA2CCF-D43F-F637-BBA8-6743CC910757}"/>
              </a:ext>
            </a:extLst>
          </p:cNvPr>
          <p:cNvSpPr>
            <a:spLocks noGrp="1"/>
          </p:cNvSpPr>
          <p:nvPr>
            <p:ph type="pic" sz="quarter" idx="17" hasCustomPrompt="1"/>
          </p:nvPr>
        </p:nvSpPr>
        <p:spPr>
          <a:xfrm>
            <a:off x="1815178" y="2181343"/>
            <a:ext cx="956066" cy="928692"/>
          </a:xfrm>
          <a:prstGeom prst="ellipse">
            <a:avLst/>
          </a:prstGeom>
        </p:spPr>
        <p:txBody>
          <a:bodyPr anchor="ctr"/>
          <a:lstStyle>
            <a:lvl1pPr algn="ctr">
              <a:defRPr/>
            </a:lvl1pPr>
          </a:lstStyle>
          <a:p>
            <a:r>
              <a:rPr lang="en-US"/>
              <a:t>Insert Picture</a:t>
            </a:r>
          </a:p>
        </p:txBody>
      </p:sp>
      <p:sp>
        <p:nvSpPr>
          <p:cNvPr id="6" name="Picture Placeholder 5">
            <a:extLst>
              <a:ext uri="{FF2B5EF4-FFF2-40B4-BE49-F238E27FC236}">
                <a16:creationId xmlns:a16="http://schemas.microsoft.com/office/drawing/2014/main" id="{85F13797-667F-1157-3B39-CD176DEA4B7F}"/>
              </a:ext>
            </a:extLst>
          </p:cNvPr>
          <p:cNvSpPr>
            <a:spLocks noGrp="1"/>
          </p:cNvSpPr>
          <p:nvPr>
            <p:ph type="pic" sz="quarter" idx="16" hasCustomPrompt="1"/>
          </p:nvPr>
        </p:nvSpPr>
        <p:spPr>
          <a:xfrm>
            <a:off x="381455" y="2187260"/>
            <a:ext cx="956066" cy="928692"/>
          </a:xfrm>
          <a:prstGeom prst="ellipse">
            <a:avLst/>
          </a:prstGeom>
        </p:spPr>
        <p:txBody>
          <a:bodyPr anchor="ctr"/>
          <a:lstStyle>
            <a:lvl1pPr algn="ctr">
              <a:defRPr/>
            </a:lvl1pPr>
          </a:lstStyle>
          <a:p>
            <a:r>
              <a:rPr lang="en-US"/>
              <a:t>Insert Picture</a:t>
            </a:r>
          </a:p>
        </p:txBody>
      </p:sp>
      <p:sp>
        <p:nvSpPr>
          <p:cNvPr id="70" name="Text Placeholder 10">
            <a:extLst>
              <a:ext uri="{FF2B5EF4-FFF2-40B4-BE49-F238E27FC236}">
                <a16:creationId xmlns:a16="http://schemas.microsoft.com/office/drawing/2014/main" id="{5A69A46E-EA73-1D06-EC4D-B596A069E4C9}"/>
              </a:ext>
            </a:extLst>
          </p:cNvPr>
          <p:cNvSpPr>
            <a:spLocks noGrp="1"/>
          </p:cNvSpPr>
          <p:nvPr>
            <p:ph type="body" sz="quarter" idx="28" hasCustomPrompt="1"/>
          </p:nvPr>
        </p:nvSpPr>
        <p:spPr>
          <a:xfrm>
            <a:off x="283922"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60" name="Picture Placeholder 5">
            <a:extLst>
              <a:ext uri="{FF2B5EF4-FFF2-40B4-BE49-F238E27FC236}">
                <a16:creationId xmlns:a16="http://schemas.microsoft.com/office/drawing/2014/main" id="{9D821477-E4D6-3494-5713-35E03DD12051}"/>
              </a:ext>
            </a:extLst>
          </p:cNvPr>
          <p:cNvSpPr>
            <a:spLocks noGrp="1"/>
          </p:cNvSpPr>
          <p:nvPr>
            <p:ph type="pic" sz="quarter" idx="19" hasCustomPrompt="1"/>
          </p:nvPr>
        </p:nvSpPr>
        <p:spPr>
          <a:xfrm>
            <a:off x="4682620" y="2181028"/>
            <a:ext cx="956066" cy="928692"/>
          </a:xfrm>
          <a:prstGeom prst="ellipse">
            <a:avLst/>
          </a:prstGeom>
        </p:spPr>
        <p:txBody>
          <a:bodyPr anchor="ctr"/>
          <a:lstStyle>
            <a:lvl1pPr algn="ctr">
              <a:defRPr/>
            </a:lvl1pPr>
          </a:lstStyle>
          <a:p>
            <a:r>
              <a:rPr lang="en-US"/>
              <a:t>Insert Picture</a:t>
            </a:r>
          </a:p>
        </p:txBody>
      </p:sp>
      <p:sp>
        <p:nvSpPr>
          <p:cNvPr id="59" name="Picture Placeholder 5">
            <a:extLst>
              <a:ext uri="{FF2B5EF4-FFF2-40B4-BE49-F238E27FC236}">
                <a16:creationId xmlns:a16="http://schemas.microsoft.com/office/drawing/2014/main" id="{BECE173E-63F9-967D-85D7-0102A96FA6CC}"/>
              </a:ext>
            </a:extLst>
          </p:cNvPr>
          <p:cNvSpPr>
            <a:spLocks noGrp="1"/>
          </p:cNvSpPr>
          <p:nvPr>
            <p:ph type="pic" sz="quarter" idx="18" hasCustomPrompt="1"/>
          </p:nvPr>
        </p:nvSpPr>
        <p:spPr>
          <a:xfrm>
            <a:off x="3248900" y="2181028"/>
            <a:ext cx="956066" cy="928692"/>
          </a:xfrm>
          <a:prstGeom prst="ellipse">
            <a:avLst/>
          </a:prstGeom>
        </p:spPr>
        <p:txBody>
          <a:bodyPr anchor="ctr"/>
          <a:lstStyle>
            <a:lvl1pPr algn="ctr">
              <a:defRPr/>
            </a:lvl1pPr>
          </a:lstStyle>
          <a:p>
            <a:r>
              <a:rPr lang="en-US"/>
              <a:t>Insert Picture</a:t>
            </a:r>
          </a:p>
        </p:txBody>
      </p:sp>
      <p:sp>
        <p:nvSpPr>
          <p:cNvPr id="63" name="Picture Placeholder 5">
            <a:extLst>
              <a:ext uri="{FF2B5EF4-FFF2-40B4-BE49-F238E27FC236}">
                <a16:creationId xmlns:a16="http://schemas.microsoft.com/office/drawing/2014/main" id="{7E575E3A-5D5A-F41A-E44E-D53AF4F128BC}"/>
              </a:ext>
            </a:extLst>
          </p:cNvPr>
          <p:cNvSpPr>
            <a:spLocks noGrp="1"/>
          </p:cNvSpPr>
          <p:nvPr>
            <p:ph type="pic" sz="quarter" idx="21" hasCustomPrompt="1"/>
          </p:nvPr>
        </p:nvSpPr>
        <p:spPr>
          <a:xfrm>
            <a:off x="7550069" y="2175427"/>
            <a:ext cx="956066" cy="928692"/>
          </a:xfrm>
          <a:prstGeom prst="ellipse">
            <a:avLst/>
          </a:prstGeom>
        </p:spPr>
        <p:txBody>
          <a:bodyPr anchor="ctr"/>
          <a:lstStyle>
            <a:lvl1pPr algn="ctr">
              <a:defRPr/>
            </a:lvl1pPr>
          </a:lstStyle>
          <a:p>
            <a:r>
              <a:rPr lang="en-US"/>
              <a:t>Insert Picture</a:t>
            </a:r>
          </a:p>
        </p:txBody>
      </p:sp>
      <p:sp>
        <p:nvSpPr>
          <p:cNvPr id="61" name="Picture Placeholder 5">
            <a:extLst>
              <a:ext uri="{FF2B5EF4-FFF2-40B4-BE49-F238E27FC236}">
                <a16:creationId xmlns:a16="http://schemas.microsoft.com/office/drawing/2014/main" id="{BB21E472-443E-9D46-F5E7-F409E119589D}"/>
              </a:ext>
            </a:extLst>
          </p:cNvPr>
          <p:cNvSpPr>
            <a:spLocks noGrp="1"/>
          </p:cNvSpPr>
          <p:nvPr>
            <p:ph type="pic" sz="quarter" idx="20" hasCustomPrompt="1"/>
          </p:nvPr>
        </p:nvSpPr>
        <p:spPr>
          <a:xfrm>
            <a:off x="6116347" y="2175427"/>
            <a:ext cx="956066" cy="928692"/>
          </a:xfrm>
          <a:prstGeom prst="ellipse">
            <a:avLst/>
          </a:prstGeom>
        </p:spPr>
        <p:txBody>
          <a:bodyPr anchor="ctr"/>
          <a:lstStyle>
            <a:lvl1pPr algn="ctr">
              <a:defRPr/>
            </a:lvl1pPr>
          </a:lstStyle>
          <a:p>
            <a:r>
              <a:rPr lang="en-US"/>
              <a:t>Insert Picture</a:t>
            </a:r>
          </a:p>
        </p:txBody>
      </p:sp>
      <p:sp>
        <p:nvSpPr>
          <p:cNvPr id="83" name="Text Placeholder 10">
            <a:extLst>
              <a:ext uri="{FF2B5EF4-FFF2-40B4-BE49-F238E27FC236}">
                <a16:creationId xmlns:a16="http://schemas.microsoft.com/office/drawing/2014/main" id="{0C763DB1-8109-EFFD-737A-93AB96EA519D}"/>
              </a:ext>
            </a:extLst>
          </p:cNvPr>
          <p:cNvSpPr>
            <a:spLocks noGrp="1"/>
          </p:cNvSpPr>
          <p:nvPr>
            <p:ph type="body" sz="quarter" idx="41" hasCustomPrompt="1"/>
          </p:nvPr>
        </p:nvSpPr>
        <p:spPr>
          <a:xfrm>
            <a:off x="2508515"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82" name="Text Placeholder 10">
            <a:extLst>
              <a:ext uri="{FF2B5EF4-FFF2-40B4-BE49-F238E27FC236}">
                <a16:creationId xmlns:a16="http://schemas.microsoft.com/office/drawing/2014/main" id="{9B3A40A2-1E87-939A-F676-858BAD5FC48E}"/>
              </a:ext>
            </a:extLst>
          </p:cNvPr>
          <p:cNvSpPr>
            <a:spLocks noGrp="1"/>
          </p:cNvSpPr>
          <p:nvPr>
            <p:ph type="body" sz="quarter" idx="40" hasCustomPrompt="1"/>
          </p:nvPr>
        </p:nvSpPr>
        <p:spPr>
          <a:xfrm>
            <a:off x="1000655"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85" name="Text Placeholder 10">
            <a:extLst>
              <a:ext uri="{FF2B5EF4-FFF2-40B4-BE49-F238E27FC236}">
                <a16:creationId xmlns:a16="http://schemas.microsoft.com/office/drawing/2014/main" id="{941F0B4B-40A7-A485-25DD-57AF956720FC}"/>
              </a:ext>
            </a:extLst>
          </p:cNvPr>
          <p:cNvSpPr>
            <a:spLocks noGrp="1"/>
          </p:cNvSpPr>
          <p:nvPr>
            <p:ph type="body" sz="quarter" idx="43" hasCustomPrompt="1"/>
          </p:nvPr>
        </p:nvSpPr>
        <p:spPr>
          <a:xfrm>
            <a:off x="5559964"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84" name="Text Placeholder 10">
            <a:extLst>
              <a:ext uri="{FF2B5EF4-FFF2-40B4-BE49-F238E27FC236}">
                <a16:creationId xmlns:a16="http://schemas.microsoft.com/office/drawing/2014/main" id="{027439A9-D6A7-E621-93C8-8DEE6C4CB791}"/>
              </a:ext>
            </a:extLst>
          </p:cNvPr>
          <p:cNvSpPr>
            <a:spLocks noGrp="1"/>
          </p:cNvSpPr>
          <p:nvPr>
            <p:ph type="body" sz="quarter" idx="42" hasCustomPrompt="1"/>
          </p:nvPr>
        </p:nvSpPr>
        <p:spPr>
          <a:xfrm>
            <a:off x="4043332"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86" name="Text Placeholder 10">
            <a:extLst>
              <a:ext uri="{FF2B5EF4-FFF2-40B4-BE49-F238E27FC236}">
                <a16:creationId xmlns:a16="http://schemas.microsoft.com/office/drawing/2014/main" id="{A68E1E7B-1EEA-E941-9FC6-C64B05CD7109}"/>
              </a:ext>
            </a:extLst>
          </p:cNvPr>
          <p:cNvSpPr>
            <a:spLocks noGrp="1"/>
          </p:cNvSpPr>
          <p:nvPr>
            <p:ph type="body" sz="quarter" idx="44" hasCustomPrompt="1"/>
          </p:nvPr>
        </p:nvSpPr>
        <p:spPr>
          <a:xfrm>
            <a:off x="7068187"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71" name="Text Placeholder 10">
            <a:extLst>
              <a:ext uri="{FF2B5EF4-FFF2-40B4-BE49-F238E27FC236}">
                <a16:creationId xmlns:a16="http://schemas.microsoft.com/office/drawing/2014/main" id="{AC8ED064-95A1-3CAB-64B8-476E38417309}"/>
              </a:ext>
            </a:extLst>
          </p:cNvPr>
          <p:cNvSpPr>
            <a:spLocks noGrp="1"/>
          </p:cNvSpPr>
          <p:nvPr>
            <p:ph type="body" sz="quarter" idx="29" hasCustomPrompt="1"/>
          </p:nvPr>
        </p:nvSpPr>
        <p:spPr>
          <a:xfrm>
            <a:off x="1717645"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2" name="Text Placeholder 10">
            <a:extLst>
              <a:ext uri="{FF2B5EF4-FFF2-40B4-BE49-F238E27FC236}">
                <a16:creationId xmlns:a16="http://schemas.microsoft.com/office/drawing/2014/main" id="{37B72F08-39B0-25CA-3C70-A5B1373EED62}"/>
              </a:ext>
            </a:extLst>
          </p:cNvPr>
          <p:cNvSpPr>
            <a:spLocks noGrp="1"/>
          </p:cNvSpPr>
          <p:nvPr>
            <p:ph type="body" sz="quarter" idx="30" hasCustomPrompt="1"/>
          </p:nvPr>
        </p:nvSpPr>
        <p:spPr>
          <a:xfrm>
            <a:off x="3151368"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3" name="Text Placeholder 10">
            <a:extLst>
              <a:ext uri="{FF2B5EF4-FFF2-40B4-BE49-F238E27FC236}">
                <a16:creationId xmlns:a16="http://schemas.microsoft.com/office/drawing/2014/main" id="{AA4C5BFE-3314-F78A-A597-EA2B67DAAF66}"/>
              </a:ext>
            </a:extLst>
          </p:cNvPr>
          <p:cNvSpPr>
            <a:spLocks noGrp="1"/>
          </p:cNvSpPr>
          <p:nvPr>
            <p:ph type="body" sz="quarter" idx="31" hasCustomPrompt="1"/>
          </p:nvPr>
        </p:nvSpPr>
        <p:spPr>
          <a:xfrm>
            <a:off x="4585091"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4" name="Text Placeholder 10">
            <a:extLst>
              <a:ext uri="{FF2B5EF4-FFF2-40B4-BE49-F238E27FC236}">
                <a16:creationId xmlns:a16="http://schemas.microsoft.com/office/drawing/2014/main" id="{D767FF86-8245-1A45-51B0-3187DC1696D7}"/>
              </a:ext>
            </a:extLst>
          </p:cNvPr>
          <p:cNvSpPr>
            <a:spLocks noGrp="1"/>
          </p:cNvSpPr>
          <p:nvPr>
            <p:ph type="body" sz="quarter" idx="32" hasCustomPrompt="1"/>
          </p:nvPr>
        </p:nvSpPr>
        <p:spPr>
          <a:xfrm>
            <a:off x="6018813"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5" name="Text Placeholder 10">
            <a:extLst>
              <a:ext uri="{FF2B5EF4-FFF2-40B4-BE49-F238E27FC236}">
                <a16:creationId xmlns:a16="http://schemas.microsoft.com/office/drawing/2014/main" id="{EE1D5893-2FF2-35A3-7B59-FE88D53B2F24}"/>
              </a:ext>
            </a:extLst>
          </p:cNvPr>
          <p:cNvSpPr>
            <a:spLocks noGrp="1"/>
          </p:cNvSpPr>
          <p:nvPr>
            <p:ph type="body" sz="quarter" idx="33" hasCustomPrompt="1"/>
          </p:nvPr>
        </p:nvSpPr>
        <p:spPr>
          <a:xfrm>
            <a:off x="7452536"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6" name="Text Placeholder 10">
            <a:extLst>
              <a:ext uri="{FF2B5EF4-FFF2-40B4-BE49-F238E27FC236}">
                <a16:creationId xmlns:a16="http://schemas.microsoft.com/office/drawing/2014/main" id="{C915A34C-CF69-F081-5C88-F9A86441139E}"/>
              </a:ext>
            </a:extLst>
          </p:cNvPr>
          <p:cNvSpPr>
            <a:spLocks noGrp="1"/>
          </p:cNvSpPr>
          <p:nvPr>
            <p:ph type="body" sz="quarter" idx="34" hasCustomPrompt="1"/>
          </p:nvPr>
        </p:nvSpPr>
        <p:spPr>
          <a:xfrm>
            <a:off x="283922"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7" name="Text Placeholder 10">
            <a:extLst>
              <a:ext uri="{FF2B5EF4-FFF2-40B4-BE49-F238E27FC236}">
                <a16:creationId xmlns:a16="http://schemas.microsoft.com/office/drawing/2014/main" id="{A21FFD58-BF8E-9D6C-9901-3CD600CBB830}"/>
              </a:ext>
            </a:extLst>
          </p:cNvPr>
          <p:cNvSpPr>
            <a:spLocks noGrp="1"/>
          </p:cNvSpPr>
          <p:nvPr>
            <p:ph type="body" sz="quarter" idx="35" hasCustomPrompt="1"/>
          </p:nvPr>
        </p:nvSpPr>
        <p:spPr>
          <a:xfrm>
            <a:off x="1717645"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8" name="Text Placeholder 10">
            <a:extLst>
              <a:ext uri="{FF2B5EF4-FFF2-40B4-BE49-F238E27FC236}">
                <a16:creationId xmlns:a16="http://schemas.microsoft.com/office/drawing/2014/main" id="{2F9F47FE-C5CB-0CA7-4584-83AB93FCF8DC}"/>
              </a:ext>
            </a:extLst>
          </p:cNvPr>
          <p:cNvSpPr>
            <a:spLocks noGrp="1"/>
          </p:cNvSpPr>
          <p:nvPr>
            <p:ph type="body" sz="quarter" idx="36" hasCustomPrompt="1"/>
          </p:nvPr>
        </p:nvSpPr>
        <p:spPr>
          <a:xfrm>
            <a:off x="3151368"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9" name="Text Placeholder 10">
            <a:extLst>
              <a:ext uri="{FF2B5EF4-FFF2-40B4-BE49-F238E27FC236}">
                <a16:creationId xmlns:a16="http://schemas.microsoft.com/office/drawing/2014/main" id="{3AE28288-74D4-F71E-E23D-E9C6FCA7E5D2}"/>
              </a:ext>
            </a:extLst>
          </p:cNvPr>
          <p:cNvSpPr>
            <a:spLocks noGrp="1"/>
          </p:cNvSpPr>
          <p:nvPr>
            <p:ph type="body" sz="quarter" idx="37" hasCustomPrompt="1"/>
          </p:nvPr>
        </p:nvSpPr>
        <p:spPr>
          <a:xfrm>
            <a:off x="4585091"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80" name="Text Placeholder 10">
            <a:extLst>
              <a:ext uri="{FF2B5EF4-FFF2-40B4-BE49-F238E27FC236}">
                <a16:creationId xmlns:a16="http://schemas.microsoft.com/office/drawing/2014/main" id="{6D9DCA13-0FF2-801B-0AA9-9247F3FC3CDE}"/>
              </a:ext>
            </a:extLst>
          </p:cNvPr>
          <p:cNvSpPr>
            <a:spLocks noGrp="1"/>
          </p:cNvSpPr>
          <p:nvPr>
            <p:ph type="body" sz="quarter" idx="38" hasCustomPrompt="1"/>
          </p:nvPr>
        </p:nvSpPr>
        <p:spPr>
          <a:xfrm>
            <a:off x="6018813"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81" name="Text Placeholder 10">
            <a:extLst>
              <a:ext uri="{FF2B5EF4-FFF2-40B4-BE49-F238E27FC236}">
                <a16:creationId xmlns:a16="http://schemas.microsoft.com/office/drawing/2014/main" id="{9FD88DE6-99F5-9B8E-DE88-2D04F5E9A28B}"/>
              </a:ext>
            </a:extLst>
          </p:cNvPr>
          <p:cNvSpPr>
            <a:spLocks noGrp="1"/>
          </p:cNvSpPr>
          <p:nvPr>
            <p:ph type="body" sz="quarter" idx="39" hasCustomPrompt="1"/>
          </p:nvPr>
        </p:nvSpPr>
        <p:spPr>
          <a:xfrm>
            <a:off x="7452536"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pic>
        <p:nvPicPr>
          <p:cNvPr id="43" name="Graphique 42">
            <a:extLst>
              <a:ext uri="{FF2B5EF4-FFF2-40B4-BE49-F238E27FC236}">
                <a16:creationId xmlns:a16="http://schemas.microsoft.com/office/drawing/2014/main" id="{2F2BC095-FE4A-1333-BF69-42A4F11ACD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2990" y="6371756"/>
            <a:ext cx="1414853" cy="312758"/>
          </a:xfrm>
          <a:prstGeom prst="rect">
            <a:avLst/>
          </a:prstGeom>
        </p:spPr>
      </p:pic>
      <p:sp>
        <p:nvSpPr>
          <p:cNvPr id="46" name="Text Placeholder 12">
            <a:extLst>
              <a:ext uri="{FF2B5EF4-FFF2-40B4-BE49-F238E27FC236}">
                <a16:creationId xmlns:a16="http://schemas.microsoft.com/office/drawing/2014/main" id="{FC30AF6F-4ED6-849A-3B08-8EE869A53286}"/>
              </a:ext>
            </a:extLst>
          </p:cNvPr>
          <p:cNvSpPr>
            <a:spLocks noGrp="1"/>
          </p:cNvSpPr>
          <p:nvPr>
            <p:ph type="body" sz="quarter" idx="47" hasCustomPrompt="1"/>
          </p:nvPr>
        </p:nvSpPr>
        <p:spPr>
          <a:xfrm>
            <a:off x="366709" y="6046302"/>
            <a:ext cx="8236959" cy="135422"/>
          </a:xfrm>
        </p:spPr>
        <p:txBody>
          <a:bodyPr wrap="square"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47" name="Title 9">
            <a:extLst>
              <a:ext uri="{FF2B5EF4-FFF2-40B4-BE49-F238E27FC236}">
                <a16:creationId xmlns:a16="http://schemas.microsoft.com/office/drawing/2014/main" id="{A80F8985-EE31-72EC-7DDD-3EBF99F2FD9B}"/>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48" name="ZoneTexte 47">
            <a:extLst>
              <a:ext uri="{FF2B5EF4-FFF2-40B4-BE49-F238E27FC236}">
                <a16:creationId xmlns:a16="http://schemas.microsoft.com/office/drawing/2014/main" id="{F713B66D-3D6F-7778-BBFD-BE84693B1798}"/>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CD366F9F-40F6-8E10-60E4-634BD5420BD0}"/>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71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OSAIQUE (12) ">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B07D542-6D2B-8840-818E-4EB98AB45B62}"/>
              </a:ext>
            </a:extLst>
          </p:cNvPr>
          <p:cNvSpPr>
            <a:spLocks noGrp="1"/>
          </p:cNvSpPr>
          <p:nvPr>
            <p:ph type="body" sz="quarter" idx="46" hasCustomPrompt="1"/>
          </p:nvPr>
        </p:nvSpPr>
        <p:spPr>
          <a:xfrm>
            <a:off x="8983786" y="2075112"/>
            <a:ext cx="3208214" cy="4184363"/>
          </a:xfrm>
          <a:solidFill>
            <a:srgbClr val="F5F5F5"/>
          </a:solidFill>
        </p:spPr>
        <p:txBody>
          <a:bodyPr lIns="252000" tIns="252000" rIns="252000" bIns="252000"/>
          <a:lstStyle>
            <a:lvl1pPr>
              <a:lnSpc>
                <a:spcPct val="100000"/>
              </a:lnSpc>
              <a:defRPr lang="en-US" sz="1200" kern="1200" dirty="0" smtClean="0">
                <a:solidFill>
                  <a:srgbClr val="00323E"/>
                </a:solidFill>
                <a:latin typeface="Prompt Light" panose="00000400000000000000" pitchFamily="2" charset="-34"/>
                <a:ea typeface="+mn-ea"/>
                <a:cs typeface="Prompt Light" panose="00000400000000000000" pitchFamily="2" charset="-34"/>
              </a:defRPr>
            </a:lvl1pPr>
          </a:lstStyle>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a:t>Donec </a:t>
            </a:r>
            <a:r>
              <a:rPr lang="en-US" err="1"/>
              <a:t>commodo</a:t>
            </a:r>
            <a:r>
              <a:rPr lang="en-US"/>
              <a:t> </a:t>
            </a:r>
            <a:r>
              <a:rPr lang="en-US" err="1"/>
              <a:t>sapien</a:t>
            </a:r>
            <a:r>
              <a:rPr lang="en-US"/>
              <a:t> ac </a:t>
            </a:r>
            <a:r>
              <a:rPr lang="en-US" err="1"/>
              <a:t>rhoncus</a:t>
            </a:r>
            <a:r>
              <a:rPr lang="en-US"/>
              <a:t> </a:t>
            </a:r>
            <a:r>
              <a:rPr lang="en-US" err="1"/>
              <a:t>egestas</a:t>
            </a:r>
            <a:r>
              <a:rPr lang="en-US"/>
              <a:t>. </a:t>
            </a:r>
            <a:r>
              <a:rPr lang="en-US" err="1"/>
              <a:t>Phasellus</a:t>
            </a:r>
            <a:r>
              <a:rPr lang="en-US"/>
              <a:t> </a:t>
            </a:r>
            <a:r>
              <a:rPr lang="en-US" err="1"/>
              <a:t>nec</a:t>
            </a:r>
            <a:r>
              <a:rPr lang="en-US"/>
              <a:t> </a:t>
            </a:r>
            <a:r>
              <a:rPr lang="en-US" err="1"/>
              <a:t>faucibus</a:t>
            </a:r>
            <a:r>
              <a:rPr lang="en-US"/>
              <a:t> </a:t>
            </a:r>
            <a:r>
              <a:rPr lang="en-US" err="1"/>
              <a:t>nibh</a:t>
            </a:r>
            <a:r>
              <a:rPr lang="en-US"/>
              <a:t>. Duis </a:t>
            </a:r>
            <a:r>
              <a:rPr lang="en-US" err="1"/>
              <a:t>ultrices</a:t>
            </a:r>
            <a:r>
              <a:rPr lang="en-US"/>
              <a:t> libero </a:t>
            </a:r>
            <a:r>
              <a:rPr lang="en-US" err="1"/>
              <a:t>ut</a:t>
            </a:r>
            <a:r>
              <a:rPr lang="en-US"/>
              <a:t> pulvinar convallis. 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a:t>
            </a:r>
            <a:r>
              <a:rPr lang="en-US" err="1"/>
              <a:t>curae</a:t>
            </a:r>
            <a:r>
              <a:rPr lang="en-US"/>
              <a:t>; Nam </a:t>
            </a:r>
            <a:r>
              <a:rPr lang="en-US" err="1"/>
              <a:t>euismod</a:t>
            </a:r>
            <a:r>
              <a:rPr lang="en-US"/>
              <a:t> </a:t>
            </a:r>
            <a:r>
              <a:rPr lang="en-US" err="1"/>
              <a:t>massa</a:t>
            </a:r>
            <a:r>
              <a:rPr lang="en-US"/>
              <a:t> vel </a:t>
            </a:r>
            <a:r>
              <a:rPr lang="en-US" err="1"/>
              <a:t>venenatis</a:t>
            </a:r>
            <a:r>
              <a:rPr lang="en-US"/>
              <a:t> </a:t>
            </a:r>
            <a:r>
              <a:rPr lang="en-US" err="1"/>
              <a:t>elementum</a:t>
            </a:r>
            <a:r>
              <a:rPr lang="en-US"/>
              <a:t>. </a:t>
            </a:r>
          </a:p>
          <a:p>
            <a:pPr marL="0" lvl="0" indent="0" algn="l" defTabSz="914400" rtl="0" eaLnBrk="1" latinLnBrk="0" hangingPunct="1">
              <a:lnSpc>
                <a:spcPct val="100000"/>
              </a:lnSpc>
              <a:spcBef>
                <a:spcPts val="0"/>
              </a:spcBef>
              <a:spcAft>
                <a:spcPts val="0"/>
              </a:spcAft>
              <a:buFont typeface="Prompt" panose="020B0604020202020204" pitchFamily="34" charset="0"/>
              <a:buNone/>
            </a:pPr>
            <a:endParaRPr lang="en-US"/>
          </a:p>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err="1"/>
              <a:t>Fusce</a:t>
            </a:r>
            <a:r>
              <a:rPr lang="en-US"/>
              <a:t> sed </a:t>
            </a:r>
            <a:r>
              <a:rPr lang="en-US" err="1"/>
              <a:t>iaculis</a:t>
            </a:r>
            <a:r>
              <a:rPr lang="en-US"/>
              <a:t> </a:t>
            </a:r>
            <a:r>
              <a:rPr lang="en-US" err="1"/>
              <a:t>tellus</a:t>
            </a:r>
            <a:r>
              <a:rPr lang="en-US"/>
              <a:t>, </a:t>
            </a:r>
            <a:r>
              <a:rPr lang="en-US" err="1"/>
              <a:t>ut</a:t>
            </a:r>
            <a:r>
              <a:rPr lang="en-US"/>
              <a:t> </a:t>
            </a:r>
            <a:r>
              <a:rPr lang="en-US" err="1"/>
              <a:t>fringilla</a:t>
            </a:r>
            <a:r>
              <a:rPr lang="en-US"/>
              <a:t> </a:t>
            </a:r>
            <a:r>
              <a:rPr lang="en-US" err="1"/>
              <a:t>velit</a:t>
            </a:r>
            <a:r>
              <a:rPr lang="en-US"/>
              <a:t>. </a:t>
            </a:r>
            <a:r>
              <a:rPr lang="en-US" err="1"/>
              <a:t>Suspendisse</a:t>
            </a:r>
            <a:r>
              <a:rPr lang="en-US"/>
              <a:t> </a:t>
            </a:r>
            <a:r>
              <a:rPr lang="en-US" err="1"/>
              <a:t>sagittis</a:t>
            </a:r>
            <a:r>
              <a:rPr lang="en-US"/>
              <a:t> </a:t>
            </a:r>
            <a:r>
              <a:rPr lang="en-US" err="1"/>
              <a:t>urna</a:t>
            </a:r>
            <a:r>
              <a:rPr lang="en-US"/>
              <a:t> </a:t>
            </a:r>
            <a:r>
              <a:rPr lang="en-US" err="1"/>
              <a:t>consequat</a:t>
            </a:r>
            <a:r>
              <a:rPr lang="en-US"/>
              <a:t> </a:t>
            </a:r>
            <a:r>
              <a:rPr lang="en-US" err="1"/>
              <a:t>mauris</a:t>
            </a:r>
            <a:r>
              <a:rPr lang="en-US"/>
              <a:t> </a:t>
            </a:r>
            <a:r>
              <a:rPr lang="en-US" err="1"/>
              <a:t>malesuada</a:t>
            </a:r>
            <a:r>
              <a:rPr lang="en-US"/>
              <a:t>, </a:t>
            </a:r>
            <a:r>
              <a:rPr lang="en-US" err="1"/>
              <a:t>vulputate</a:t>
            </a:r>
            <a:r>
              <a:rPr lang="en-US"/>
              <a:t> </a:t>
            </a:r>
            <a:r>
              <a:rPr lang="en-US" err="1"/>
              <a:t>venenatis</a:t>
            </a:r>
            <a:r>
              <a:rPr lang="en-US"/>
              <a:t> </a:t>
            </a:r>
            <a:r>
              <a:rPr lang="en-US" err="1"/>
              <a:t>urna</a:t>
            </a:r>
            <a:r>
              <a:rPr lang="en-US"/>
              <a:t> dictum.</a:t>
            </a:r>
          </a:p>
          <a:p>
            <a:pPr marL="0" lvl="0" indent="0" algn="l" defTabSz="914400" rtl="0" eaLnBrk="1" latinLnBrk="0" hangingPunct="1">
              <a:lnSpc>
                <a:spcPct val="100000"/>
              </a:lnSpc>
              <a:spcBef>
                <a:spcPts val="0"/>
              </a:spcBef>
              <a:spcAft>
                <a:spcPts val="0"/>
              </a:spcAft>
              <a:buFont typeface="Prompt" panose="020B0604020202020204" pitchFamily="34" charset="0"/>
              <a:buNone/>
            </a:pPr>
            <a:endParaRPr lang="en-US"/>
          </a:p>
        </p:txBody>
      </p:sp>
      <p:sp>
        <p:nvSpPr>
          <p:cNvPr id="22" name="Rectangle 21">
            <a:extLst>
              <a:ext uri="{FF2B5EF4-FFF2-40B4-BE49-F238E27FC236}">
                <a16:creationId xmlns:a16="http://schemas.microsoft.com/office/drawing/2014/main" id="{D7615941-21F8-5CA7-366B-369DAC4FE12F}"/>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54" name="Picture Placeholder 5">
            <a:extLst>
              <a:ext uri="{FF2B5EF4-FFF2-40B4-BE49-F238E27FC236}">
                <a16:creationId xmlns:a16="http://schemas.microsoft.com/office/drawing/2014/main" id="{D167DB14-8D07-1F30-3711-F4BECC6F6FBA}"/>
              </a:ext>
            </a:extLst>
          </p:cNvPr>
          <p:cNvSpPr>
            <a:spLocks noGrp="1"/>
          </p:cNvSpPr>
          <p:nvPr>
            <p:ph type="pic" sz="quarter" idx="16" hasCustomPrompt="1"/>
          </p:nvPr>
        </p:nvSpPr>
        <p:spPr>
          <a:xfrm>
            <a:off x="381455" y="2277176"/>
            <a:ext cx="1183617" cy="1149728"/>
          </a:xfrm>
          <a:prstGeom prst="ellipse">
            <a:avLst/>
          </a:prstGeom>
        </p:spPr>
        <p:txBody>
          <a:bodyPr anchor="ctr"/>
          <a:lstStyle>
            <a:lvl1pPr algn="ctr">
              <a:defRPr/>
            </a:lvl1pPr>
          </a:lstStyle>
          <a:p>
            <a:r>
              <a:rPr lang="en-US"/>
              <a:t>Insert Picture</a:t>
            </a:r>
          </a:p>
        </p:txBody>
      </p:sp>
      <p:sp>
        <p:nvSpPr>
          <p:cNvPr id="57" name="Picture Placeholder 5">
            <a:extLst>
              <a:ext uri="{FF2B5EF4-FFF2-40B4-BE49-F238E27FC236}">
                <a16:creationId xmlns:a16="http://schemas.microsoft.com/office/drawing/2014/main" id="{58A26B49-1D65-978F-1D6B-787BA23C8198}"/>
              </a:ext>
            </a:extLst>
          </p:cNvPr>
          <p:cNvSpPr>
            <a:spLocks noGrp="1"/>
          </p:cNvSpPr>
          <p:nvPr>
            <p:ph type="pic" sz="quarter" idx="47" hasCustomPrompt="1"/>
          </p:nvPr>
        </p:nvSpPr>
        <p:spPr>
          <a:xfrm>
            <a:off x="381455" y="3848076"/>
            <a:ext cx="1183617" cy="1149728"/>
          </a:xfrm>
          <a:prstGeom prst="ellipse">
            <a:avLst/>
          </a:prstGeom>
        </p:spPr>
        <p:txBody>
          <a:bodyPr anchor="ctr"/>
          <a:lstStyle>
            <a:lvl1pPr algn="ctr">
              <a:defRPr/>
            </a:lvl1pPr>
          </a:lstStyle>
          <a:p>
            <a:r>
              <a:rPr lang="en-US"/>
              <a:t>Insert Picture</a:t>
            </a:r>
          </a:p>
        </p:txBody>
      </p:sp>
      <p:sp>
        <p:nvSpPr>
          <p:cNvPr id="62" name="Picture Placeholder 5">
            <a:extLst>
              <a:ext uri="{FF2B5EF4-FFF2-40B4-BE49-F238E27FC236}">
                <a16:creationId xmlns:a16="http://schemas.microsoft.com/office/drawing/2014/main" id="{4A923C04-C1EE-9861-10DA-38847AD13633}"/>
              </a:ext>
            </a:extLst>
          </p:cNvPr>
          <p:cNvSpPr>
            <a:spLocks noGrp="1"/>
          </p:cNvSpPr>
          <p:nvPr>
            <p:ph type="pic" sz="quarter" idx="48" hasCustomPrompt="1"/>
          </p:nvPr>
        </p:nvSpPr>
        <p:spPr>
          <a:xfrm>
            <a:off x="1783238" y="2277176"/>
            <a:ext cx="1183617" cy="1149728"/>
          </a:xfrm>
          <a:prstGeom prst="ellipse">
            <a:avLst/>
          </a:prstGeom>
        </p:spPr>
        <p:txBody>
          <a:bodyPr anchor="ctr"/>
          <a:lstStyle>
            <a:lvl1pPr algn="ctr">
              <a:defRPr/>
            </a:lvl1pPr>
          </a:lstStyle>
          <a:p>
            <a:r>
              <a:rPr lang="en-US"/>
              <a:t>Insert Picture</a:t>
            </a:r>
          </a:p>
        </p:txBody>
      </p:sp>
      <p:sp>
        <p:nvSpPr>
          <p:cNvPr id="87" name="Picture Placeholder 5">
            <a:extLst>
              <a:ext uri="{FF2B5EF4-FFF2-40B4-BE49-F238E27FC236}">
                <a16:creationId xmlns:a16="http://schemas.microsoft.com/office/drawing/2014/main" id="{79C1F616-03B4-F3F4-AF56-3FF600CFA38C}"/>
              </a:ext>
            </a:extLst>
          </p:cNvPr>
          <p:cNvSpPr>
            <a:spLocks noGrp="1"/>
          </p:cNvSpPr>
          <p:nvPr>
            <p:ph type="pic" sz="quarter" idx="49" hasCustomPrompt="1"/>
          </p:nvPr>
        </p:nvSpPr>
        <p:spPr>
          <a:xfrm>
            <a:off x="1783238" y="3848076"/>
            <a:ext cx="1183617" cy="1149728"/>
          </a:xfrm>
          <a:prstGeom prst="ellipse">
            <a:avLst/>
          </a:prstGeom>
        </p:spPr>
        <p:txBody>
          <a:bodyPr anchor="ctr"/>
          <a:lstStyle>
            <a:lvl1pPr algn="ctr">
              <a:defRPr/>
            </a:lvl1pPr>
          </a:lstStyle>
          <a:p>
            <a:r>
              <a:rPr lang="en-US"/>
              <a:t>Insert Picture</a:t>
            </a:r>
          </a:p>
        </p:txBody>
      </p:sp>
      <p:sp>
        <p:nvSpPr>
          <p:cNvPr id="88" name="Picture Placeholder 5">
            <a:extLst>
              <a:ext uri="{FF2B5EF4-FFF2-40B4-BE49-F238E27FC236}">
                <a16:creationId xmlns:a16="http://schemas.microsoft.com/office/drawing/2014/main" id="{12752400-FDF1-863F-99DE-7A4D30F200E5}"/>
              </a:ext>
            </a:extLst>
          </p:cNvPr>
          <p:cNvSpPr>
            <a:spLocks noGrp="1"/>
          </p:cNvSpPr>
          <p:nvPr>
            <p:ph type="pic" sz="quarter" idx="50" hasCustomPrompt="1"/>
          </p:nvPr>
        </p:nvSpPr>
        <p:spPr>
          <a:xfrm>
            <a:off x="3185021" y="2277176"/>
            <a:ext cx="1183617" cy="1149728"/>
          </a:xfrm>
          <a:prstGeom prst="ellipse">
            <a:avLst/>
          </a:prstGeom>
        </p:spPr>
        <p:txBody>
          <a:bodyPr anchor="ctr"/>
          <a:lstStyle>
            <a:lvl1pPr algn="ctr">
              <a:defRPr/>
            </a:lvl1pPr>
          </a:lstStyle>
          <a:p>
            <a:r>
              <a:rPr lang="en-US"/>
              <a:t>Insert Picture</a:t>
            </a:r>
          </a:p>
        </p:txBody>
      </p:sp>
      <p:sp>
        <p:nvSpPr>
          <p:cNvPr id="89" name="Picture Placeholder 5">
            <a:extLst>
              <a:ext uri="{FF2B5EF4-FFF2-40B4-BE49-F238E27FC236}">
                <a16:creationId xmlns:a16="http://schemas.microsoft.com/office/drawing/2014/main" id="{AD8349D1-3DCD-286F-7F7C-3362C969C3EA}"/>
              </a:ext>
            </a:extLst>
          </p:cNvPr>
          <p:cNvSpPr>
            <a:spLocks noGrp="1"/>
          </p:cNvSpPr>
          <p:nvPr>
            <p:ph type="pic" sz="quarter" idx="51" hasCustomPrompt="1"/>
          </p:nvPr>
        </p:nvSpPr>
        <p:spPr>
          <a:xfrm>
            <a:off x="3185021" y="3848076"/>
            <a:ext cx="1183617" cy="1149728"/>
          </a:xfrm>
          <a:prstGeom prst="ellipse">
            <a:avLst/>
          </a:prstGeom>
        </p:spPr>
        <p:txBody>
          <a:bodyPr anchor="ctr"/>
          <a:lstStyle>
            <a:lvl1pPr algn="ctr">
              <a:defRPr/>
            </a:lvl1pPr>
          </a:lstStyle>
          <a:p>
            <a:r>
              <a:rPr lang="en-US"/>
              <a:t>Insert Picture</a:t>
            </a:r>
          </a:p>
        </p:txBody>
      </p:sp>
      <p:sp>
        <p:nvSpPr>
          <p:cNvPr id="90" name="Picture Placeholder 5">
            <a:extLst>
              <a:ext uri="{FF2B5EF4-FFF2-40B4-BE49-F238E27FC236}">
                <a16:creationId xmlns:a16="http://schemas.microsoft.com/office/drawing/2014/main" id="{4577F8E4-655B-7792-37EC-FEDD2B271E5B}"/>
              </a:ext>
            </a:extLst>
          </p:cNvPr>
          <p:cNvSpPr>
            <a:spLocks noGrp="1"/>
          </p:cNvSpPr>
          <p:nvPr>
            <p:ph type="pic" sz="quarter" idx="52" hasCustomPrompt="1"/>
          </p:nvPr>
        </p:nvSpPr>
        <p:spPr>
          <a:xfrm>
            <a:off x="4586804" y="2277176"/>
            <a:ext cx="1183617" cy="1149728"/>
          </a:xfrm>
          <a:prstGeom prst="ellipse">
            <a:avLst/>
          </a:prstGeom>
        </p:spPr>
        <p:txBody>
          <a:bodyPr anchor="ctr"/>
          <a:lstStyle>
            <a:lvl1pPr algn="ctr">
              <a:defRPr/>
            </a:lvl1pPr>
          </a:lstStyle>
          <a:p>
            <a:r>
              <a:rPr lang="en-US"/>
              <a:t>Insert Picture</a:t>
            </a:r>
          </a:p>
        </p:txBody>
      </p:sp>
      <p:sp>
        <p:nvSpPr>
          <p:cNvPr id="91" name="Picture Placeholder 5">
            <a:extLst>
              <a:ext uri="{FF2B5EF4-FFF2-40B4-BE49-F238E27FC236}">
                <a16:creationId xmlns:a16="http://schemas.microsoft.com/office/drawing/2014/main" id="{23D93CF7-3BAD-858C-736D-62190F517C08}"/>
              </a:ext>
            </a:extLst>
          </p:cNvPr>
          <p:cNvSpPr>
            <a:spLocks noGrp="1"/>
          </p:cNvSpPr>
          <p:nvPr>
            <p:ph type="pic" sz="quarter" idx="53" hasCustomPrompt="1"/>
          </p:nvPr>
        </p:nvSpPr>
        <p:spPr>
          <a:xfrm>
            <a:off x="4586804" y="3848076"/>
            <a:ext cx="1183617" cy="1149728"/>
          </a:xfrm>
          <a:prstGeom prst="ellipse">
            <a:avLst/>
          </a:prstGeom>
        </p:spPr>
        <p:txBody>
          <a:bodyPr anchor="ctr"/>
          <a:lstStyle>
            <a:lvl1pPr algn="ctr">
              <a:defRPr/>
            </a:lvl1pPr>
          </a:lstStyle>
          <a:p>
            <a:r>
              <a:rPr lang="en-US"/>
              <a:t>Insert Picture</a:t>
            </a:r>
          </a:p>
        </p:txBody>
      </p:sp>
      <p:sp>
        <p:nvSpPr>
          <p:cNvPr id="92" name="Picture Placeholder 5">
            <a:extLst>
              <a:ext uri="{FF2B5EF4-FFF2-40B4-BE49-F238E27FC236}">
                <a16:creationId xmlns:a16="http://schemas.microsoft.com/office/drawing/2014/main" id="{E27440A8-3FDC-3702-0AE5-A66A5EECEC9C}"/>
              </a:ext>
            </a:extLst>
          </p:cNvPr>
          <p:cNvSpPr>
            <a:spLocks noGrp="1"/>
          </p:cNvSpPr>
          <p:nvPr>
            <p:ph type="pic" sz="quarter" idx="54" hasCustomPrompt="1"/>
          </p:nvPr>
        </p:nvSpPr>
        <p:spPr>
          <a:xfrm>
            <a:off x="5988587" y="2277176"/>
            <a:ext cx="1183617" cy="1149728"/>
          </a:xfrm>
          <a:prstGeom prst="ellipse">
            <a:avLst/>
          </a:prstGeom>
        </p:spPr>
        <p:txBody>
          <a:bodyPr anchor="ctr"/>
          <a:lstStyle>
            <a:lvl1pPr algn="ctr">
              <a:defRPr/>
            </a:lvl1pPr>
          </a:lstStyle>
          <a:p>
            <a:r>
              <a:rPr lang="en-US"/>
              <a:t>Insert Picture</a:t>
            </a:r>
          </a:p>
        </p:txBody>
      </p:sp>
      <p:sp>
        <p:nvSpPr>
          <p:cNvPr id="93" name="Picture Placeholder 5">
            <a:extLst>
              <a:ext uri="{FF2B5EF4-FFF2-40B4-BE49-F238E27FC236}">
                <a16:creationId xmlns:a16="http://schemas.microsoft.com/office/drawing/2014/main" id="{044B5A92-5BB2-A468-128A-70E885AE27D0}"/>
              </a:ext>
            </a:extLst>
          </p:cNvPr>
          <p:cNvSpPr>
            <a:spLocks noGrp="1"/>
          </p:cNvSpPr>
          <p:nvPr>
            <p:ph type="pic" sz="quarter" idx="55" hasCustomPrompt="1"/>
          </p:nvPr>
        </p:nvSpPr>
        <p:spPr>
          <a:xfrm>
            <a:off x="5988587" y="3848076"/>
            <a:ext cx="1183617" cy="1149728"/>
          </a:xfrm>
          <a:prstGeom prst="ellipse">
            <a:avLst/>
          </a:prstGeom>
        </p:spPr>
        <p:txBody>
          <a:bodyPr anchor="ctr"/>
          <a:lstStyle>
            <a:lvl1pPr algn="ctr">
              <a:defRPr/>
            </a:lvl1pPr>
          </a:lstStyle>
          <a:p>
            <a:r>
              <a:rPr lang="en-US"/>
              <a:t>Insert Picture</a:t>
            </a:r>
          </a:p>
        </p:txBody>
      </p:sp>
      <p:sp>
        <p:nvSpPr>
          <p:cNvPr id="94" name="Picture Placeholder 5">
            <a:extLst>
              <a:ext uri="{FF2B5EF4-FFF2-40B4-BE49-F238E27FC236}">
                <a16:creationId xmlns:a16="http://schemas.microsoft.com/office/drawing/2014/main" id="{EC87F065-95C8-C9E5-D615-CA69D02D634B}"/>
              </a:ext>
            </a:extLst>
          </p:cNvPr>
          <p:cNvSpPr>
            <a:spLocks noGrp="1"/>
          </p:cNvSpPr>
          <p:nvPr>
            <p:ph type="pic" sz="quarter" idx="56" hasCustomPrompt="1"/>
          </p:nvPr>
        </p:nvSpPr>
        <p:spPr>
          <a:xfrm>
            <a:off x="7390370" y="2277176"/>
            <a:ext cx="1183617" cy="1149728"/>
          </a:xfrm>
          <a:prstGeom prst="ellipse">
            <a:avLst/>
          </a:prstGeom>
        </p:spPr>
        <p:txBody>
          <a:bodyPr anchor="ctr"/>
          <a:lstStyle>
            <a:lvl1pPr algn="ctr">
              <a:defRPr/>
            </a:lvl1pPr>
          </a:lstStyle>
          <a:p>
            <a:r>
              <a:rPr lang="en-US"/>
              <a:t>Insert Picture</a:t>
            </a:r>
          </a:p>
        </p:txBody>
      </p:sp>
      <p:sp>
        <p:nvSpPr>
          <p:cNvPr id="95" name="Picture Placeholder 5">
            <a:extLst>
              <a:ext uri="{FF2B5EF4-FFF2-40B4-BE49-F238E27FC236}">
                <a16:creationId xmlns:a16="http://schemas.microsoft.com/office/drawing/2014/main" id="{E2318314-23F4-DB48-F117-49677E42B066}"/>
              </a:ext>
            </a:extLst>
          </p:cNvPr>
          <p:cNvSpPr>
            <a:spLocks noGrp="1"/>
          </p:cNvSpPr>
          <p:nvPr>
            <p:ph type="pic" sz="quarter" idx="57" hasCustomPrompt="1"/>
          </p:nvPr>
        </p:nvSpPr>
        <p:spPr>
          <a:xfrm>
            <a:off x="7390370" y="3848076"/>
            <a:ext cx="1183617" cy="1149728"/>
          </a:xfrm>
          <a:prstGeom prst="ellipse">
            <a:avLst/>
          </a:prstGeom>
        </p:spPr>
        <p:txBody>
          <a:bodyPr anchor="ctr"/>
          <a:lstStyle>
            <a:lvl1pPr algn="ctr">
              <a:defRPr/>
            </a:lvl1pPr>
          </a:lstStyle>
          <a:p>
            <a:r>
              <a:rPr lang="en-US"/>
              <a:t>Insert Picture</a:t>
            </a:r>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5" name="Text Placeholder 10">
            <a:extLst>
              <a:ext uri="{FF2B5EF4-FFF2-40B4-BE49-F238E27FC236}">
                <a16:creationId xmlns:a16="http://schemas.microsoft.com/office/drawing/2014/main" id="{B63A1FFD-6F69-46D0-7AA2-AC626AEDBF97}"/>
              </a:ext>
            </a:extLst>
          </p:cNvPr>
          <p:cNvSpPr>
            <a:spLocks noGrp="1"/>
          </p:cNvSpPr>
          <p:nvPr>
            <p:ph type="body" sz="quarter" idx="15" hasCustomPrompt="1"/>
          </p:nvPr>
        </p:nvSpPr>
        <p:spPr>
          <a:xfrm>
            <a:off x="358773" y="1358465"/>
            <a:ext cx="6640513" cy="369332"/>
          </a:xfrm>
          <a:noFill/>
        </p:spPr>
        <p:txBody>
          <a:bodyPr wrap="square" lIns="0" tIns="0" rIns="0" bIns="0" rtlCol="0">
            <a:spAutoFit/>
          </a:bodyPr>
          <a:lstStyle>
            <a:lvl1pPr marL="0" algn="l" defTabSz="914400" rtl="0" eaLnBrk="1" latinLnBrk="0" hangingPunct="1">
              <a:defRPr lang="en-US" sz="1200" kern="1200" dirty="0" smtClean="0">
                <a:solidFill>
                  <a:srgbClr val="1481A3"/>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endParaRPr lang="en-US"/>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24" name="Graphique 23">
            <a:extLst>
              <a:ext uri="{FF2B5EF4-FFF2-40B4-BE49-F238E27FC236}">
                <a16:creationId xmlns:a16="http://schemas.microsoft.com/office/drawing/2014/main" id="{2BB43F98-89E0-12AD-D793-7F8903B4FF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25" name="Title 9">
            <a:extLst>
              <a:ext uri="{FF2B5EF4-FFF2-40B4-BE49-F238E27FC236}">
                <a16:creationId xmlns:a16="http://schemas.microsoft.com/office/drawing/2014/main" id="{600E5980-E99E-9704-D757-61C440FC8697}"/>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26" name="ZoneTexte 25">
            <a:extLst>
              <a:ext uri="{FF2B5EF4-FFF2-40B4-BE49-F238E27FC236}">
                <a16:creationId xmlns:a16="http://schemas.microsoft.com/office/drawing/2014/main" id="{D4075DDD-5FB3-B368-2294-CC8674E76A01}"/>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27" name="Text Placeholder 12">
            <a:extLst>
              <a:ext uri="{FF2B5EF4-FFF2-40B4-BE49-F238E27FC236}">
                <a16:creationId xmlns:a16="http://schemas.microsoft.com/office/drawing/2014/main" id="{6F5CDE83-D795-CBD3-5AD9-47F4C15453F8}"/>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cxnSp>
        <p:nvCxnSpPr>
          <p:cNvPr id="2" name="Connecteur droit 1">
            <a:extLst>
              <a:ext uri="{FF2B5EF4-FFF2-40B4-BE49-F238E27FC236}">
                <a16:creationId xmlns:a16="http://schemas.microsoft.com/office/drawing/2014/main" id="{DF6BAA67-1086-3DA7-72DF-C1F340492CBA}"/>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4" name="Espace réservé du graphique SmartArt 4">
            <a:extLst>
              <a:ext uri="{FF2B5EF4-FFF2-40B4-BE49-F238E27FC236}">
                <a16:creationId xmlns:a16="http://schemas.microsoft.com/office/drawing/2014/main" id="{09C19B17-FF76-868C-F0A7-618A17592318}"/>
              </a:ext>
            </a:extLst>
          </p:cNvPr>
          <p:cNvSpPr>
            <a:spLocks noGrp="1"/>
          </p:cNvSpPr>
          <p:nvPr>
            <p:ph type="dgm" sz="quarter" idx="58" hasCustomPrompt="1"/>
          </p:nvPr>
        </p:nvSpPr>
        <p:spPr>
          <a:xfrm>
            <a:off x="358775" y="5691120"/>
            <a:ext cx="8183563" cy="117475"/>
          </a:xfr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t="15222" b="15222"/>
            </a:stretch>
          </a:blipFill>
        </p:spPr>
        <p:txBody>
          <a:bodyPr/>
          <a:lstStyle>
            <a:lvl1pPr>
              <a:defRPr sz="700">
                <a:blipFill>
                  <a:blip r:embed="rId4">
                    <a:extLst>
                      <a:ext uri="{96DAC541-7B7A-43D3-8B79-37D633B846F1}">
                        <asvg:svgBlip xmlns:asvg="http://schemas.microsoft.com/office/drawing/2016/SVG/main" r:embed="rId5"/>
                      </a:ext>
                    </a:extLst>
                  </a:blip>
                  <a:stretch>
                    <a:fillRect/>
                  </a:stretch>
                </a:blipFill>
              </a:defRPr>
            </a:lvl1pPr>
          </a:lstStyle>
          <a:p>
            <a:r>
              <a:rPr lang="fr-FR"/>
              <a:t>     </a:t>
            </a:r>
          </a:p>
        </p:txBody>
      </p:sp>
      <p:sp>
        <p:nvSpPr>
          <p:cNvPr id="5" name="Text Placeholder 10">
            <a:extLst>
              <a:ext uri="{FF2B5EF4-FFF2-40B4-BE49-F238E27FC236}">
                <a16:creationId xmlns:a16="http://schemas.microsoft.com/office/drawing/2014/main" id="{6A90302E-39BC-0254-7B1E-E94F1E06CC8B}"/>
              </a:ext>
            </a:extLst>
          </p:cNvPr>
          <p:cNvSpPr>
            <a:spLocks noGrp="1"/>
          </p:cNvSpPr>
          <p:nvPr>
            <p:ph type="body" sz="quarter" idx="41" hasCustomPrompt="1"/>
          </p:nvPr>
        </p:nvSpPr>
        <p:spPr>
          <a:xfrm>
            <a:off x="2508515"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6" name="Text Placeholder 10">
            <a:extLst>
              <a:ext uri="{FF2B5EF4-FFF2-40B4-BE49-F238E27FC236}">
                <a16:creationId xmlns:a16="http://schemas.microsoft.com/office/drawing/2014/main" id="{C9DDE035-EABC-BC4A-3E0A-8615EC4EA432}"/>
              </a:ext>
            </a:extLst>
          </p:cNvPr>
          <p:cNvSpPr>
            <a:spLocks noGrp="1"/>
          </p:cNvSpPr>
          <p:nvPr>
            <p:ph type="body" sz="quarter" idx="40" hasCustomPrompt="1"/>
          </p:nvPr>
        </p:nvSpPr>
        <p:spPr>
          <a:xfrm>
            <a:off x="1000655"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7" name="Text Placeholder 10">
            <a:extLst>
              <a:ext uri="{FF2B5EF4-FFF2-40B4-BE49-F238E27FC236}">
                <a16:creationId xmlns:a16="http://schemas.microsoft.com/office/drawing/2014/main" id="{570DC43B-E4C7-4C56-7D8A-70C1FF0EE4E1}"/>
              </a:ext>
            </a:extLst>
          </p:cNvPr>
          <p:cNvSpPr>
            <a:spLocks noGrp="1"/>
          </p:cNvSpPr>
          <p:nvPr>
            <p:ph type="body" sz="quarter" idx="43" hasCustomPrompt="1"/>
          </p:nvPr>
        </p:nvSpPr>
        <p:spPr>
          <a:xfrm>
            <a:off x="5559964"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9" name="Text Placeholder 10">
            <a:extLst>
              <a:ext uri="{FF2B5EF4-FFF2-40B4-BE49-F238E27FC236}">
                <a16:creationId xmlns:a16="http://schemas.microsoft.com/office/drawing/2014/main" id="{D8ADCD17-19C3-0B90-08D6-1D4B3009668C}"/>
              </a:ext>
            </a:extLst>
          </p:cNvPr>
          <p:cNvSpPr>
            <a:spLocks noGrp="1"/>
          </p:cNvSpPr>
          <p:nvPr>
            <p:ph type="body" sz="quarter" idx="42" hasCustomPrompt="1"/>
          </p:nvPr>
        </p:nvSpPr>
        <p:spPr>
          <a:xfrm>
            <a:off x="4043332"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10" name="Text Placeholder 10">
            <a:extLst>
              <a:ext uri="{FF2B5EF4-FFF2-40B4-BE49-F238E27FC236}">
                <a16:creationId xmlns:a16="http://schemas.microsoft.com/office/drawing/2014/main" id="{BADF8EFB-0828-78BC-2283-F5C34ADA53AE}"/>
              </a:ext>
            </a:extLst>
          </p:cNvPr>
          <p:cNvSpPr>
            <a:spLocks noGrp="1"/>
          </p:cNvSpPr>
          <p:nvPr>
            <p:ph type="body" sz="quarter" idx="44" hasCustomPrompt="1"/>
          </p:nvPr>
        </p:nvSpPr>
        <p:spPr>
          <a:xfrm>
            <a:off x="7068187"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Tree>
    <p:extLst>
      <p:ext uri="{BB962C8B-B14F-4D97-AF65-F5344CB8AC3E}">
        <p14:creationId xmlns:p14="http://schemas.microsoft.com/office/powerpoint/2010/main" val="222895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SG + ILLUSTRATIONS">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611C4E15-B75C-F67B-3D0B-C03D8AE8D1AA}"/>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grpSp>
        <p:nvGrpSpPr>
          <p:cNvPr id="438" name="Group 157">
            <a:extLst>
              <a:ext uri="{FF2B5EF4-FFF2-40B4-BE49-F238E27FC236}">
                <a16:creationId xmlns:a16="http://schemas.microsoft.com/office/drawing/2014/main" id="{B2041F95-B145-952F-5D2A-D6734002CFFA}"/>
              </a:ext>
            </a:extLst>
          </p:cNvPr>
          <p:cNvGrpSpPr/>
          <p:nvPr userDrawn="1"/>
        </p:nvGrpSpPr>
        <p:grpSpPr>
          <a:xfrm>
            <a:off x="1078097" y="3197989"/>
            <a:ext cx="447642" cy="523361"/>
            <a:chOff x="1078096" y="3019621"/>
            <a:chExt cx="379095" cy="443220"/>
          </a:xfrm>
        </p:grpSpPr>
        <p:sp>
          <p:nvSpPr>
            <p:cNvPr id="439" name="object 167">
              <a:extLst>
                <a:ext uri="{FF2B5EF4-FFF2-40B4-BE49-F238E27FC236}">
                  <a16:creationId xmlns:a16="http://schemas.microsoft.com/office/drawing/2014/main" id="{6FDE1427-5555-0F0D-1D14-3DD6A4FE4C39}"/>
                </a:ext>
              </a:extLst>
            </p:cNvPr>
            <p:cNvSpPr/>
            <p:nvPr/>
          </p:nvSpPr>
          <p:spPr>
            <a:xfrm>
              <a:off x="1078096" y="3373941"/>
              <a:ext cx="379095" cy="88900"/>
            </a:xfrm>
            <a:custGeom>
              <a:avLst/>
              <a:gdLst/>
              <a:ahLst/>
              <a:cxnLst/>
              <a:rect l="l" t="t" r="r" b="b"/>
              <a:pathLst>
                <a:path w="379094" h="88900">
                  <a:moveTo>
                    <a:pt x="189284" y="0"/>
                  </a:moveTo>
                  <a:lnTo>
                    <a:pt x="115607" y="3392"/>
                  </a:lnTo>
                  <a:lnTo>
                    <a:pt x="55441" y="12642"/>
                  </a:lnTo>
                  <a:lnTo>
                    <a:pt x="14875" y="26362"/>
                  </a:lnTo>
                  <a:lnTo>
                    <a:pt x="0" y="43162"/>
                  </a:lnTo>
                  <a:lnTo>
                    <a:pt x="14875" y="60312"/>
                  </a:lnTo>
                  <a:lnTo>
                    <a:pt x="55441" y="74801"/>
                  </a:lnTo>
                  <a:lnTo>
                    <a:pt x="115607" y="84822"/>
                  </a:lnTo>
                  <a:lnTo>
                    <a:pt x="189284" y="88564"/>
                  </a:lnTo>
                  <a:lnTo>
                    <a:pt x="262964" y="84822"/>
                  </a:lnTo>
                  <a:lnTo>
                    <a:pt x="323130" y="74801"/>
                  </a:lnTo>
                  <a:lnTo>
                    <a:pt x="363695" y="60312"/>
                  </a:lnTo>
                  <a:lnTo>
                    <a:pt x="378569" y="43162"/>
                  </a:lnTo>
                  <a:lnTo>
                    <a:pt x="363695" y="26362"/>
                  </a:lnTo>
                  <a:lnTo>
                    <a:pt x="323130" y="12642"/>
                  </a:lnTo>
                  <a:lnTo>
                    <a:pt x="262964" y="3392"/>
                  </a:lnTo>
                  <a:lnTo>
                    <a:pt x="189284" y="0"/>
                  </a:lnTo>
                  <a:close/>
                </a:path>
              </a:pathLst>
            </a:custGeom>
            <a:solidFill>
              <a:srgbClr val="F18F03"/>
            </a:solidFill>
          </p:spPr>
          <p:txBody>
            <a:bodyPr wrap="square" lIns="0" tIns="0" rIns="0" bIns="0" rtlCol="0"/>
            <a:lstStyle/>
            <a:p>
              <a:endParaRPr/>
            </a:p>
          </p:txBody>
        </p:sp>
        <p:pic>
          <p:nvPicPr>
            <p:cNvPr id="440" name="object 168">
              <a:extLst>
                <a:ext uri="{FF2B5EF4-FFF2-40B4-BE49-F238E27FC236}">
                  <a16:creationId xmlns:a16="http://schemas.microsoft.com/office/drawing/2014/main" id="{EC7D9E0A-391F-CB42-E31C-F8CC44F67867}"/>
                </a:ext>
              </a:extLst>
            </p:cNvPr>
            <p:cNvPicPr/>
            <p:nvPr/>
          </p:nvPicPr>
          <p:blipFill>
            <a:blip r:embed="rId2" cstate="print"/>
            <a:stretch>
              <a:fillRect/>
            </a:stretch>
          </p:blipFill>
          <p:spPr>
            <a:xfrm>
              <a:off x="1098477" y="3384030"/>
              <a:ext cx="110522" cy="69545"/>
            </a:xfrm>
            <a:prstGeom prst="rect">
              <a:avLst/>
            </a:prstGeom>
          </p:spPr>
        </p:pic>
        <p:sp>
          <p:nvSpPr>
            <p:cNvPr id="441" name="object 169">
              <a:extLst>
                <a:ext uri="{FF2B5EF4-FFF2-40B4-BE49-F238E27FC236}">
                  <a16:creationId xmlns:a16="http://schemas.microsoft.com/office/drawing/2014/main" id="{1D6B14DD-B4CB-9FD2-1F6C-4D017F8182CA}"/>
                </a:ext>
              </a:extLst>
            </p:cNvPr>
            <p:cNvSpPr/>
            <p:nvPr/>
          </p:nvSpPr>
          <p:spPr>
            <a:xfrm>
              <a:off x="1120279" y="3382803"/>
              <a:ext cx="316230" cy="71120"/>
            </a:xfrm>
            <a:custGeom>
              <a:avLst/>
              <a:gdLst/>
              <a:ahLst/>
              <a:cxnLst/>
              <a:rect l="l" t="t" r="r" b="b"/>
              <a:pathLst>
                <a:path w="316230" h="71120">
                  <a:moveTo>
                    <a:pt x="84175" y="16014"/>
                  </a:moveTo>
                  <a:lnTo>
                    <a:pt x="84010" y="15138"/>
                  </a:lnTo>
                  <a:lnTo>
                    <a:pt x="82080" y="15367"/>
                  </a:lnTo>
                  <a:lnTo>
                    <a:pt x="76301" y="16344"/>
                  </a:lnTo>
                  <a:lnTo>
                    <a:pt x="42849" y="33210"/>
                  </a:lnTo>
                  <a:lnTo>
                    <a:pt x="43103" y="34302"/>
                  </a:lnTo>
                  <a:lnTo>
                    <a:pt x="44018" y="34290"/>
                  </a:lnTo>
                  <a:lnTo>
                    <a:pt x="44284" y="33451"/>
                  </a:lnTo>
                  <a:lnTo>
                    <a:pt x="44665" y="32664"/>
                  </a:lnTo>
                  <a:lnTo>
                    <a:pt x="74714" y="18173"/>
                  </a:lnTo>
                  <a:lnTo>
                    <a:pt x="84175" y="16014"/>
                  </a:lnTo>
                  <a:close/>
                </a:path>
                <a:path w="316230" h="71120">
                  <a:moveTo>
                    <a:pt x="208191" y="33350"/>
                  </a:moveTo>
                  <a:lnTo>
                    <a:pt x="174167" y="20777"/>
                  </a:lnTo>
                  <a:lnTo>
                    <a:pt x="172427" y="20789"/>
                  </a:lnTo>
                  <a:lnTo>
                    <a:pt x="170713" y="21107"/>
                  </a:lnTo>
                  <a:lnTo>
                    <a:pt x="170611" y="22034"/>
                  </a:lnTo>
                  <a:lnTo>
                    <a:pt x="172212" y="22669"/>
                  </a:lnTo>
                  <a:lnTo>
                    <a:pt x="173888" y="23063"/>
                  </a:lnTo>
                  <a:lnTo>
                    <a:pt x="177279" y="23393"/>
                  </a:lnTo>
                  <a:lnTo>
                    <a:pt x="187286" y="24955"/>
                  </a:lnTo>
                  <a:lnTo>
                    <a:pt x="207302" y="34315"/>
                  </a:lnTo>
                  <a:lnTo>
                    <a:pt x="208191" y="34315"/>
                  </a:lnTo>
                  <a:lnTo>
                    <a:pt x="208191" y="33350"/>
                  </a:lnTo>
                  <a:close/>
                </a:path>
                <a:path w="316230" h="71120">
                  <a:moveTo>
                    <a:pt x="230098" y="33743"/>
                  </a:moveTo>
                  <a:lnTo>
                    <a:pt x="193027" y="18021"/>
                  </a:lnTo>
                  <a:lnTo>
                    <a:pt x="182156" y="16852"/>
                  </a:lnTo>
                  <a:lnTo>
                    <a:pt x="178117" y="16256"/>
                  </a:lnTo>
                  <a:lnTo>
                    <a:pt x="146888" y="14617"/>
                  </a:lnTo>
                  <a:lnTo>
                    <a:pt x="138722" y="14795"/>
                  </a:lnTo>
                  <a:lnTo>
                    <a:pt x="98094" y="18694"/>
                  </a:lnTo>
                  <a:lnTo>
                    <a:pt x="98298" y="19900"/>
                  </a:lnTo>
                  <a:lnTo>
                    <a:pt x="114414" y="17881"/>
                  </a:lnTo>
                  <a:lnTo>
                    <a:pt x="130632" y="16814"/>
                  </a:lnTo>
                  <a:lnTo>
                    <a:pt x="146888" y="16586"/>
                  </a:lnTo>
                  <a:lnTo>
                    <a:pt x="163131" y="17056"/>
                  </a:lnTo>
                  <a:lnTo>
                    <a:pt x="176644" y="17856"/>
                  </a:lnTo>
                  <a:lnTo>
                    <a:pt x="178015" y="17741"/>
                  </a:lnTo>
                  <a:lnTo>
                    <a:pt x="216458" y="24955"/>
                  </a:lnTo>
                  <a:lnTo>
                    <a:pt x="228422" y="33921"/>
                  </a:lnTo>
                  <a:lnTo>
                    <a:pt x="228371" y="35102"/>
                  </a:lnTo>
                  <a:lnTo>
                    <a:pt x="200380" y="47485"/>
                  </a:lnTo>
                  <a:lnTo>
                    <a:pt x="199720" y="47701"/>
                  </a:lnTo>
                  <a:lnTo>
                    <a:pt x="158737" y="51904"/>
                  </a:lnTo>
                  <a:lnTo>
                    <a:pt x="153339" y="52578"/>
                  </a:lnTo>
                  <a:lnTo>
                    <a:pt x="131635" y="51993"/>
                  </a:lnTo>
                  <a:lnTo>
                    <a:pt x="110032" y="50406"/>
                  </a:lnTo>
                  <a:lnTo>
                    <a:pt x="109893" y="51612"/>
                  </a:lnTo>
                  <a:lnTo>
                    <a:pt x="112560" y="52209"/>
                  </a:lnTo>
                  <a:lnTo>
                    <a:pt x="117983" y="52692"/>
                  </a:lnTo>
                  <a:lnTo>
                    <a:pt x="131572" y="53517"/>
                  </a:lnTo>
                  <a:lnTo>
                    <a:pt x="147904" y="53746"/>
                  </a:lnTo>
                  <a:lnTo>
                    <a:pt x="153339" y="53454"/>
                  </a:lnTo>
                  <a:lnTo>
                    <a:pt x="158800" y="53797"/>
                  </a:lnTo>
                  <a:lnTo>
                    <a:pt x="198691" y="49453"/>
                  </a:lnTo>
                  <a:lnTo>
                    <a:pt x="200063" y="49580"/>
                  </a:lnTo>
                  <a:lnTo>
                    <a:pt x="230035" y="35369"/>
                  </a:lnTo>
                  <a:lnTo>
                    <a:pt x="230098" y="33743"/>
                  </a:lnTo>
                  <a:close/>
                </a:path>
                <a:path w="316230" h="71120">
                  <a:moveTo>
                    <a:pt x="251294" y="35801"/>
                  </a:moveTo>
                  <a:lnTo>
                    <a:pt x="251079" y="34302"/>
                  </a:lnTo>
                  <a:lnTo>
                    <a:pt x="250202" y="34302"/>
                  </a:lnTo>
                  <a:lnTo>
                    <a:pt x="249897" y="35471"/>
                  </a:lnTo>
                  <a:lnTo>
                    <a:pt x="249339" y="36550"/>
                  </a:lnTo>
                  <a:lnTo>
                    <a:pt x="213791" y="51574"/>
                  </a:lnTo>
                  <a:lnTo>
                    <a:pt x="192709" y="55067"/>
                  </a:lnTo>
                  <a:lnTo>
                    <a:pt x="192811" y="55956"/>
                  </a:lnTo>
                  <a:lnTo>
                    <a:pt x="234988" y="47942"/>
                  </a:lnTo>
                  <a:lnTo>
                    <a:pt x="250952" y="37338"/>
                  </a:lnTo>
                  <a:lnTo>
                    <a:pt x="251294" y="35801"/>
                  </a:lnTo>
                  <a:close/>
                </a:path>
                <a:path w="316230" h="71120">
                  <a:moveTo>
                    <a:pt x="272745" y="34340"/>
                  </a:moveTo>
                  <a:lnTo>
                    <a:pt x="239268" y="14198"/>
                  </a:lnTo>
                  <a:lnTo>
                    <a:pt x="223431" y="11074"/>
                  </a:lnTo>
                  <a:lnTo>
                    <a:pt x="219519" y="10045"/>
                  </a:lnTo>
                  <a:lnTo>
                    <a:pt x="175475" y="5575"/>
                  </a:lnTo>
                  <a:lnTo>
                    <a:pt x="151345" y="4991"/>
                  </a:lnTo>
                  <a:lnTo>
                    <a:pt x="139268" y="5092"/>
                  </a:lnTo>
                  <a:lnTo>
                    <a:pt x="127203" y="5448"/>
                  </a:lnTo>
                  <a:lnTo>
                    <a:pt x="115150" y="6096"/>
                  </a:lnTo>
                  <a:lnTo>
                    <a:pt x="103124" y="7023"/>
                  </a:lnTo>
                  <a:lnTo>
                    <a:pt x="103225" y="8191"/>
                  </a:lnTo>
                  <a:lnTo>
                    <a:pt x="115239" y="7378"/>
                  </a:lnTo>
                  <a:lnTo>
                    <a:pt x="127266" y="6858"/>
                  </a:lnTo>
                  <a:lnTo>
                    <a:pt x="139293" y="6604"/>
                  </a:lnTo>
                  <a:lnTo>
                    <a:pt x="151333" y="6629"/>
                  </a:lnTo>
                  <a:lnTo>
                    <a:pt x="163360" y="6908"/>
                  </a:lnTo>
                  <a:lnTo>
                    <a:pt x="175374" y="7467"/>
                  </a:lnTo>
                  <a:lnTo>
                    <a:pt x="187375" y="8331"/>
                  </a:lnTo>
                  <a:lnTo>
                    <a:pt x="203339" y="9918"/>
                  </a:lnTo>
                  <a:lnTo>
                    <a:pt x="214249" y="11353"/>
                  </a:lnTo>
                  <a:lnTo>
                    <a:pt x="221234" y="12077"/>
                  </a:lnTo>
                  <a:lnTo>
                    <a:pt x="259702" y="22644"/>
                  </a:lnTo>
                  <a:lnTo>
                    <a:pt x="271526" y="34328"/>
                  </a:lnTo>
                  <a:lnTo>
                    <a:pt x="271221" y="36156"/>
                  </a:lnTo>
                  <a:lnTo>
                    <a:pt x="230962" y="54521"/>
                  </a:lnTo>
                  <a:lnTo>
                    <a:pt x="205219" y="58445"/>
                  </a:lnTo>
                  <a:lnTo>
                    <a:pt x="204216" y="58661"/>
                  </a:lnTo>
                  <a:lnTo>
                    <a:pt x="202793" y="59169"/>
                  </a:lnTo>
                  <a:lnTo>
                    <a:pt x="187274" y="60629"/>
                  </a:lnTo>
                  <a:lnTo>
                    <a:pt x="175285" y="61302"/>
                  </a:lnTo>
                  <a:lnTo>
                    <a:pt x="151180" y="61887"/>
                  </a:lnTo>
                  <a:lnTo>
                    <a:pt x="143205" y="61798"/>
                  </a:lnTo>
                  <a:lnTo>
                    <a:pt x="135191" y="62306"/>
                  </a:lnTo>
                  <a:lnTo>
                    <a:pt x="95161" y="59359"/>
                  </a:lnTo>
                  <a:lnTo>
                    <a:pt x="75323" y="56553"/>
                  </a:lnTo>
                  <a:lnTo>
                    <a:pt x="71297" y="56311"/>
                  </a:lnTo>
                  <a:lnTo>
                    <a:pt x="127114" y="63169"/>
                  </a:lnTo>
                  <a:lnTo>
                    <a:pt x="135153" y="63182"/>
                  </a:lnTo>
                  <a:lnTo>
                    <a:pt x="143192" y="63741"/>
                  </a:lnTo>
                  <a:lnTo>
                    <a:pt x="151244" y="63779"/>
                  </a:lnTo>
                  <a:lnTo>
                    <a:pt x="159296" y="63652"/>
                  </a:lnTo>
                  <a:lnTo>
                    <a:pt x="183400" y="62280"/>
                  </a:lnTo>
                  <a:lnTo>
                    <a:pt x="202425" y="60439"/>
                  </a:lnTo>
                  <a:lnTo>
                    <a:pt x="204444" y="60591"/>
                  </a:lnTo>
                  <a:lnTo>
                    <a:pt x="247002" y="52412"/>
                  </a:lnTo>
                  <a:lnTo>
                    <a:pt x="272389" y="36487"/>
                  </a:lnTo>
                  <a:lnTo>
                    <a:pt x="272745" y="34340"/>
                  </a:lnTo>
                  <a:close/>
                </a:path>
                <a:path w="316230" h="71120">
                  <a:moveTo>
                    <a:pt x="294093" y="34302"/>
                  </a:moveTo>
                  <a:lnTo>
                    <a:pt x="292798" y="34302"/>
                  </a:lnTo>
                  <a:lnTo>
                    <a:pt x="292696" y="36614"/>
                  </a:lnTo>
                  <a:lnTo>
                    <a:pt x="291744" y="38785"/>
                  </a:lnTo>
                  <a:lnTo>
                    <a:pt x="250698" y="57061"/>
                  </a:lnTo>
                  <a:lnTo>
                    <a:pt x="200355" y="64350"/>
                  </a:lnTo>
                  <a:lnTo>
                    <a:pt x="166446" y="66268"/>
                  </a:lnTo>
                  <a:lnTo>
                    <a:pt x="159194" y="66840"/>
                  </a:lnTo>
                  <a:lnTo>
                    <a:pt x="113080" y="66052"/>
                  </a:lnTo>
                  <a:lnTo>
                    <a:pt x="74485" y="62420"/>
                  </a:lnTo>
                  <a:lnTo>
                    <a:pt x="55333" y="59359"/>
                  </a:lnTo>
                  <a:lnTo>
                    <a:pt x="18110" y="49149"/>
                  </a:lnTo>
                  <a:lnTo>
                    <a:pt x="3581" y="39306"/>
                  </a:lnTo>
                  <a:lnTo>
                    <a:pt x="2692" y="38531"/>
                  </a:lnTo>
                  <a:lnTo>
                    <a:pt x="1689" y="36791"/>
                  </a:lnTo>
                  <a:lnTo>
                    <a:pt x="1244" y="34315"/>
                  </a:lnTo>
                  <a:lnTo>
                    <a:pt x="1320" y="33172"/>
                  </a:lnTo>
                  <a:lnTo>
                    <a:pt x="38747" y="12763"/>
                  </a:lnTo>
                  <a:lnTo>
                    <a:pt x="88900" y="4279"/>
                  </a:lnTo>
                  <a:lnTo>
                    <a:pt x="139801" y="1816"/>
                  </a:lnTo>
                  <a:lnTo>
                    <a:pt x="147078" y="1485"/>
                  </a:lnTo>
                  <a:lnTo>
                    <a:pt x="147078" y="279"/>
                  </a:lnTo>
                  <a:lnTo>
                    <a:pt x="144640" y="38"/>
                  </a:lnTo>
                  <a:lnTo>
                    <a:pt x="142201" y="0"/>
                  </a:lnTo>
                  <a:lnTo>
                    <a:pt x="122745" y="482"/>
                  </a:lnTo>
                  <a:lnTo>
                    <a:pt x="81521" y="3822"/>
                  </a:lnTo>
                  <a:lnTo>
                    <a:pt x="38315" y="11112"/>
                  </a:lnTo>
                  <a:lnTo>
                    <a:pt x="3009" y="27330"/>
                  </a:lnTo>
                  <a:lnTo>
                    <a:pt x="0" y="34328"/>
                  </a:lnTo>
                  <a:lnTo>
                    <a:pt x="292" y="36106"/>
                  </a:lnTo>
                  <a:lnTo>
                    <a:pt x="35890" y="57111"/>
                  </a:lnTo>
                  <a:lnTo>
                    <a:pt x="75463" y="64198"/>
                  </a:lnTo>
                  <a:lnTo>
                    <a:pt x="132448" y="68389"/>
                  </a:lnTo>
                  <a:lnTo>
                    <a:pt x="137363" y="68440"/>
                  </a:lnTo>
                  <a:lnTo>
                    <a:pt x="151930" y="68237"/>
                  </a:lnTo>
                  <a:lnTo>
                    <a:pt x="176276" y="68148"/>
                  </a:lnTo>
                  <a:lnTo>
                    <a:pt x="222326" y="63893"/>
                  </a:lnTo>
                  <a:lnTo>
                    <a:pt x="265201" y="54762"/>
                  </a:lnTo>
                  <a:lnTo>
                    <a:pt x="294093" y="35623"/>
                  </a:lnTo>
                  <a:lnTo>
                    <a:pt x="294093" y="34302"/>
                  </a:lnTo>
                  <a:close/>
                </a:path>
                <a:path w="316230" h="71120">
                  <a:moveTo>
                    <a:pt x="316014" y="35306"/>
                  </a:moveTo>
                  <a:lnTo>
                    <a:pt x="281038" y="10642"/>
                  </a:lnTo>
                  <a:lnTo>
                    <a:pt x="280644" y="11722"/>
                  </a:lnTo>
                  <a:lnTo>
                    <a:pt x="287108" y="13665"/>
                  </a:lnTo>
                  <a:lnTo>
                    <a:pt x="293408" y="16141"/>
                  </a:lnTo>
                  <a:lnTo>
                    <a:pt x="313817" y="33502"/>
                  </a:lnTo>
                  <a:lnTo>
                    <a:pt x="313804" y="34988"/>
                  </a:lnTo>
                  <a:lnTo>
                    <a:pt x="287451" y="54381"/>
                  </a:lnTo>
                  <a:lnTo>
                    <a:pt x="282194" y="56019"/>
                  </a:lnTo>
                  <a:lnTo>
                    <a:pt x="261696" y="61214"/>
                  </a:lnTo>
                  <a:lnTo>
                    <a:pt x="261264" y="61163"/>
                  </a:lnTo>
                  <a:lnTo>
                    <a:pt x="260756" y="61734"/>
                  </a:lnTo>
                  <a:lnTo>
                    <a:pt x="252628" y="63296"/>
                  </a:lnTo>
                  <a:lnTo>
                    <a:pt x="235851" y="65735"/>
                  </a:lnTo>
                  <a:lnTo>
                    <a:pt x="232549" y="66548"/>
                  </a:lnTo>
                  <a:lnTo>
                    <a:pt x="207238" y="69049"/>
                  </a:lnTo>
                  <a:lnTo>
                    <a:pt x="205574" y="69507"/>
                  </a:lnTo>
                  <a:lnTo>
                    <a:pt x="205676" y="70700"/>
                  </a:lnTo>
                  <a:lnTo>
                    <a:pt x="207391" y="70840"/>
                  </a:lnTo>
                  <a:lnTo>
                    <a:pt x="231863" y="67830"/>
                  </a:lnTo>
                  <a:lnTo>
                    <a:pt x="235267" y="67703"/>
                  </a:lnTo>
                  <a:lnTo>
                    <a:pt x="242849" y="66560"/>
                  </a:lnTo>
                  <a:lnTo>
                    <a:pt x="261010" y="62953"/>
                  </a:lnTo>
                  <a:lnTo>
                    <a:pt x="261721" y="63296"/>
                  </a:lnTo>
                  <a:lnTo>
                    <a:pt x="262089" y="63068"/>
                  </a:lnTo>
                  <a:lnTo>
                    <a:pt x="272935" y="60744"/>
                  </a:lnTo>
                  <a:lnTo>
                    <a:pt x="279501" y="58915"/>
                  </a:lnTo>
                  <a:lnTo>
                    <a:pt x="287159" y="56286"/>
                  </a:lnTo>
                  <a:lnTo>
                    <a:pt x="288302" y="55689"/>
                  </a:lnTo>
                  <a:lnTo>
                    <a:pt x="298653" y="51638"/>
                  </a:lnTo>
                  <a:lnTo>
                    <a:pt x="315366" y="38061"/>
                  </a:lnTo>
                  <a:lnTo>
                    <a:pt x="316014" y="35306"/>
                  </a:lnTo>
                  <a:close/>
                </a:path>
              </a:pathLst>
            </a:custGeom>
            <a:solidFill>
              <a:srgbClr val="E7840E"/>
            </a:solidFill>
          </p:spPr>
          <p:txBody>
            <a:bodyPr wrap="square" lIns="0" tIns="0" rIns="0" bIns="0" rtlCol="0"/>
            <a:lstStyle/>
            <a:p>
              <a:endParaRPr/>
            </a:p>
          </p:txBody>
        </p:sp>
        <p:sp>
          <p:nvSpPr>
            <p:cNvPr id="442" name="object 170">
              <a:extLst>
                <a:ext uri="{FF2B5EF4-FFF2-40B4-BE49-F238E27FC236}">
                  <a16:creationId xmlns:a16="http://schemas.microsoft.com/office/drawing/2014/main" id="{D4B1F364-D27C-8AB1-D3BA-83DB0EC19C56}"/>
                </a:ext>
              </a:extLst>
            </p:cNvPr>
            <p:cNvSpPr/>
            <p:nvPr/>
          </p:nvSpPr>
          <p:spPr>
            <a:xfrm>
              <a:off x="1414842" y="3063997"/>
              <a:ext cx="1905" cy="65405"/>
            </a:xfrm>
            <a:custGeom>
              <a:avLst/>
              <a:gdLst/>
              <a:ahLst/>
              <a:cxnLst/>
              <a:rect l="l" t="t" r="r" b="b"/>
              <a:pathLst>
                <a:path w="1905" h="65404">
                  <a:moveTo>
                    <a:pt x="1618" y="0"/>
                  </a:moveTo>
                  <a:lnTo>
                    <a:pt x="0" y="0"/>
                  </a:lnTo>
                  <a:lnTo>
                    <a:pt x="0" y="65103"/>
                  </a:lnTo>
                  <a:lnTo>
                    <a:pt x="1618" y="65103"/>
                  </a:lnTo>
                  <a:lnTo>
                    <a:pt x="1618" y="0"/>
                  </a:lnTo>
                  <a:close/>
                </a:path>
              </a:pathLst>
            </a:custGeom>
            <a:solidFill>
              <a:srgbClr val="BAA89B"/>
            </a:solidFill>
          </p:spPr>
          <p:txBody>
            <a:bodyPr wrap="square" lIns="0" tIns="0" rIns="0" bIns="0" rtlCol="0"/>
            <a:lstStyle/>
            <a:p>
              <a:endParaRPr/>
            </a:p>
          </p:txBody>
        </p:sp>
        <p:sp>
          <p:nvSpPr>
            <p:cNvPr id="443" name="object 171">
              <a:extLst>
                <a:ext uri="{FF2B5EF4-FFF2-40B4-BE49-F238E27FC236}">
                  <a16:creationId xmlns:a16="http://schemas.microsoft.com/office/drawing/2014/main" id="{CBA42241-718C-8C0C-65FF-A5DA94E3F04D}"/>
                </a:ext>
              </a:extLst>
            </p:cNvPr>
            <p:cNvSpPr/>
            <p:nvPr/>
          </p:nvSpPr>
          <p:spPr>
            <a:xfrm>
              <a:off x="1410778" y="3126432"/>
              <a:ext cx="10160" cy="10160"/>
            </a:xfrm>
            <a:custGeom>
              <a:avLst/>
              <a:gdLst/>
              <a:ahLst/>
              <a:cxnLst/>
              <a:rect l="l" t="t" r="r" b="b"/>
              <a:pathLst>
                <a:path w="10159" h="10160">
                  <a:moveTo>
                    <a:pt x="7565" y="0"/>
                  </a:moveTo>
                  <a:lnTo>
                    <a:pt x="2164" y="7"/>
                  </a:lnTo>
                  <a:lnTo>
                    <a:pt x="0" y="2180"/>
                  </a:lnTo>
                  <a:lnTo>
                    <a:pt x="0" y="7576"/>
                  </a:lnTo>
                  <a:lnTo>
                    <a:pt x="2186" y="9756"/>
                  </a:lnTo>
                  <a:lnTo>
                    <a:pt x="7565" y="9749"/>
                  </a:lnTo>
                  <a:lnTo>
                    <a:pt x="9730" y="7576"/>
                  </a:lnTo>
                  <a:lnTo>
                    <a:pt x="9745" y="2180"/>
                  </a:lnTo>
                  <a:lnTo>
                    <a:pt x="7565" y="0"/>
                  </a:lnTo>
                  <a:close/>
                </a:path>
              </a:pathLst>
            </a:custGeom>
            <a:solidFill>
              <a:srgbClr val="929497"/>
            </a:solidFill>
          </p:spPr>
          <p:txBody>
            <a:bodyPr wrap="square" lIns="0" tIns="0" rIns="0" bIns="0" rtlCol="0"/>
            <a:lstStyle/>
            <a:p>
              <a:endParaRPr/>
            </a:p>
          </p:txBody>
        </p:sp>
        <p:sp>
          <p:nvSpPr>
            <p:cNvPr id="444" name="object 172">
              <a:extLst>
                <a:ext uri="{FF2B5EF4-FFF2-40B4-BE49-F238E27FC236}">
                  <a16:creationId xmlns:a16="http://schemas.microsoft.com/office/drawing/2014/main" id="{9F691466-C3B3-3A55-953F-7883D94B951A}"/>
                </a:ext>
              </a:extLst>
            </p:cNvPr>
            <p:cNvSpPr/>
            <p:nvPr/>
          </p:nvSpPr>
          <p:spPr>
            <a:xfrm>
              <a:off x="1097588" y="3022095"/>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445" name="object 173">
              <a:extLst>
                <a:ext uri="{FF2B5EF4-FFF2-40B4-BE49-F238E27FC236}">
                  <a16:creationId xmlns:a16="http://schemas.microsoft.com/office/drawing/2014/main" id="{E45834FC-306F-8E79-CBA8-CCE6CC678BFF}"/>
                </a:ext>
              </a:extLst>
            </p:cNvPr>
            <p:cNvSpPr/>
            <p:nvPr/>
          </p:nvSpPr>
          <p:spPr>
            <a:xfrm>
              <a:off x="1096772" y="3020891"/>
              <a:ext cx="335915" cy="16510"/>
            </a:xfrm>
            <a:custGeom>
              <a:avLst/>
              <a:gdLst/>
              <a:ahLst/>
              <a:cxnLst/>
              <a:rect l="l" t="t" r="r" b="b"/>
              <a:pathLst>
                <a:path w="335915" h="16510">
                  <a:moveTo>
                    <a:pt x="335305" y="0"/>
                  </a:moveTo>
                  <a:lnTo>
                    <a:pt x="333679" y="0"/>
                  </a:lnTo>
                  <a:lnTo>
                    <a:pt x="333679" y="2540"/>
                  </a:lnTo>
                  <a:lnTo>
                    <a:pt x="333679" y="13970"/>
                  </a:lnTo>
                  <a:lnTo>
                    <a:pt x="1612" y="13970"/>
                  </a:lnTo>
                  <a:lnTo>
                    <a:pt x="1612" y="2540"/>
                  </a:lnTo>
                  <a:lnTo>
                    <a:pt x="333679" y="2540"/>
                  </a:lnTo>
                  <a:lnTo>
                    <a:pt x="333679" y="0"/>
                  </a:lnTo>
                  <a:lnTo>
                    <a:pt x="0" y="0"/>
                  </a:lnTo>
                  <a:lnTo>
                    <a:pt x="0" y="2540"/>
                  </a:lnTo>
                  <a:lnTo>
                    <a:pt x="0" y="13970"/>
                  </a:lnTo>
                  <a:lnTo>
                    <a:pt x="0" y="15240"/>
                  </a:lnTo>
                  <a:lnTo>
                    <a:pt x="0" y="16510"/>
                  </a:lnTo>
                  <a:lnTo>
                    <a:pt x="335305" y="16510"/>
                  </a:lnTo>
                  <a:lnTo>
                    <a:pt x="335305" y="15240"/>
                  </a:lnTo>
                  <a:lnTo>
                    <a:pt x="334492" y="15240"/>
                  </a:lnTo>
                  <a:lnTo>
                    <a:pt x="334492" y="15074"/>
                  </a:lnTo>
                  <a:lnTo>
                    <a:pt x="335305" y="15074"/>
                  </a:lnTo>
                  <a:lnTo>
                    <a:pt x="335305" y="14262"/>
                  </a:lnTo>
                  <a:lnTo>
                    <a:pt x="334492" y="14262"/>
                  </a:lnTo>
                  <a:lnTo>
                    <a:pt x="334492" y="13970"/>
                  </a:lnTo>
                  <a:lnTo>
                    <a:pt x="335305" y="13970"/>
                  </a:lnTo>
                  <a:lnTo>
                    <a:pt x="335305" y="2540"/>
                  </a:lnTo>
                  <a:lnTo>
                    <a:pt x="335305" y="0"/>
                  </a:lnTo>
                  <a:close/>
                </a:path>
              </a:pathLst>
            </a:custGeom>
            <a:solidFill>
              <a:srgbClr val="BAA89B"/>
            </a:solidFill>
          </p:spPr>
          <p:txBody>
            <a:bodyPr wrap="square" lIns="0" tIns="0" rIns="0" bIns="0" rtlCol="0"/>
            <a:lstStyle/>
            <a:p>
              <a:endParaRPr/>
            </a:p>
          </p:txBody>
        </p:sp>
        <p:sp>
          <p:nvSpPr>
            <p:cNvPr id="446" name="object 174">
              <a:extLst>
                <a:ext uri="{FF2B5EF4-FFF2-40B4-BE49-F238E27FC236}">
                  <a16:creationId xmlns:a16="http://schemas.microsoft.com/office/drawing/2014/main" id="{B1794BED-AFE7-5ED2-8A57-B57651857212}"/>
                </a:ext>
              </a:extLst>
            </p:cNvPr>
            <p:cNvSpPr/>
            <p:nvPr/>
          </p:nvSpPr>
          <p:spPr>
            <a:xfrm>
              <a:off x="1097588" y="3035962"/>
              <a:ext cx="334010" cy="13970"/>
            </a:xfrm>
            <a:custGeom>
              <a:avLst/>
              <a:gdLst/>
              <a:ahLst/>
              <a:cxnLst/>
              <a:rect l="l" t="t" r="r" b="b"/>
              <a:pathLst>
                <a:path w="334009" h="13970">
                  <a:moveTo>
                    <a:pt x="333685" y="0"/>
                  </a:moveTo>
                  <a:lnTo>
                    <a:pt x="0" y="0"/>
                  </a:lnTo>
                  <a:lnTo>
                    <a:pt x="0" y="13873"/>
                  </a:lnTo>
                  <a:lnTo>
                    <a:pt x="333685" y="13873"/>
                  </a:lnTo>
                  <a:lnTo>
                    <a:pt x="333685" y="0"/>
                  </a:lnTo>
                  <a:close/>
                </a:path>
              </a:pathLst>
            </a:custGeom>
            <a:solidFill>
              <a:srgbClr val="FFFFFF"/>
            </a:solidFill>
          </p:spPr>
          <p:txBody>
            <a:bodyPr wrap="square" lIns="0" tIns="0" rIns="0" bIns="0" rtlCol="0"/>
            <a:lstStyle/>
            <a:p>
              <a:endParaRPr/>
            </a:p>
          </p:txBody>
        </p:sp>
        <p:sp>
          <p:nvSpPr>
            <p:cNvPr id="447" name="object 175">
              <a:extLst>
                <a:ext uri="{FF2B5EF4-FFF2-40B4-BE49-F238E27FC236}">
                  <a16:creationId xmlns:a16="http://schemas.microsoft.com/office/drawing/2014/main" id="{ADD94829-D07F-DFFD-D07C-38BE5F079625}"/>
                </a:ext>
              </a:extLst>
            </p:cNvPr>
            <p:cNvSpPr/>
            <p:nvPr/>
          </p:nvSpPr>
          <p:spPr>
            <a:xfrm>
              <a:off x="1096772" y="3034861"/>
              <a:ext cx="335915" cy="15240"/>
            </a:xfrm>
            <a:custGeom>
              <a:avLst/>
              <a:gdLst/>
              <a:ahLst/>
              <a:cxnLst/>
              <a:rect l="l" t="t" r="r" b="b"/>
              <a:pathLst>
                <a:path w="335915" h="15239">
                  <a:moveTo>
                    <a:pt x="335305" y="0"/>
                  </a:moveTo>
                  <a:lnTo>
                    <a:pt x="333679" y="0"/>
                  </a:lnTo>
                  <a:lnTo>
                    <a:pt x="333679" y="2540"/>
                  </a:lnTo>
                  <a:lnTo>
                    <a:pt x="333679" y="13970"/>
                  </a:lnTo>
                  <a:lnTo>
                    <a:pt x="1612" y="13970"/>
                  </a:lnTo>
                  <a:lnTo>
                    <a:pt x="1612" y="2540"/>
                  </a:lnTo>
                  <a:lnTo>
                    <a:pt x="333679" y="2540"/>
                  </a:lnTo>
                  <a:lnTo>
                    <a:pt x="333679" y="0"/>
                  </a:lnTo>
                  <a:lnTo>
                    <a:pt x="0" y="0"/>
                  </a:lnTo>
                  <a:lnTo>
                    <a:pt x="0" y="2540"/>
                  </a:lnTo>
                  <a:lnTo>
                    <a:pt x="0" y="13970"/>
                  </a:lnTo>
                  <a:lnTo>
                    <a:pt x="0" y="15240"/>
                  </a:lnTo>
                  <a:lnTo>
                    <a:pt x="333679" y="15240"/>
                  </a:lnTo>
                  <a:lnTo>
                    <a:pt x="334492" y="15240"/>
                  </a:lnTo>
                  <a:lnTo>
                    <a:pt x="334492" y="14986"/>
                  </a:lnTo>
                  <a:lnTo>
                    <a:pt x="335305" y="14986"/>
                  </a:lnTo>
                  <a:lnTo>
                    <a:pt x="335305" y="14160"/>
                  </a:lnTo>
                  <a:lnTo>
                    <a:pt x="334492" y="14160"/>
                  </a:lnTo>
                  <a:lnTo>
                    <a:pt x="334492" y="13970"/>
                  </a:lnTo>
                  <a:lnTo>
                    <a:pt x="335305" y="13970"/>
                  </a:lnTo>
                  <a:lnTo>
                    <a:pt x="335305" y="2540"/>
                  </a:lnTo>
                  <a:lnTo>
                    <a:pt x="335305" y="0"/>
                  </a:lnTo>
                  <a:close/>
                </a:path>
              </a:pathLst>
            </a:custGeom>
            <a:solidFill>
              <a:srgbClr val="BAA89B"/>
            </a:solidFill>
          </p:spPr>
          <p:txBody>
            <a:bodyPr wrap="square" lIns="0" tIns="0" rIns="0" bIns="0" rtlCol="0"/>
            <a:lstStyle/>
            <a:p>
              <a:endParaRPr/>
            </a:p>
          </p:txBody>
        </p:sp>
        <p:sp>
          <p:nvSpPr>
            <p:cNvPr id="448" name="object 176">
              <a:extLst>
                <a:ext uri="{FF2B5EF4-FFF2-40B4-BE49-F238E27FC236}">
                  <a16:creationId xmlns:a16="http://schemas.microsoft.com/office/drawing/2014/main" id="{A5800673-92B2-D90B-4064-80C971FEC462}"/>
                </a:ext>
              </a:extLst>
            </p:cNvPr>
            <p:cNvSpPr/>
            <p:nvPr/>
          </p:nvSpPr>
          <p:spPr>
            <a:xfrm>
              <a:off x="1097588" y="3049835"/>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449" name="object 177">
              <a:extLst>
                <a:ext uri="{FF2B5EF4-FFF2-40B4-BE49-F238E27FC236}">
                  <a16:creationId xmlns:a16="http://schemas.microsoft.com/office/drawing/2014/main" id="{ECCC6965-13F3-E4C6-338C-4CA42B367325}"/>
                </a:ext>
              </a:extLst>
            </p:cNvPr>
            <p:cNvSpPr/>
            <p:nvPr/>
          </p:nvSpPr>
          <p:spPr>
            <a:xfrm>
              <a:off x="1096772" y="3048831"/>
              <a:ext cx="335915" cy="15875"/>
            </a:xfrm>
            <a:custGeom>
              <a:avLst/>
              <a:gdLst/>
              <a:ahLst/>
              <a:cxnLst/>
              <a:rect l="l" t="t" r="r" b="b"/>
              <a:pathLst>
                <a:path w="335915" h="15875">
                  <a:moveTo>
                    <a:pt x="335305" y="0"/>
                  </a:moveTo>
                  <a:lnTo>
                    <a:pt x="333679" y="0"/>
                  </a:lnTo>
                  <a:lnTo>
                    <a:pt x="333679" y="1270"/>
                  </a:lnTo>
                  <a:lnTo>
                    <a:pt x="333679" y="13982"/>
                  </a:lnTo>
                  <a:lnTo>
                    <a:pt x="1612" y="13982"/>
                  </a:lnTo>
                  <a:lnTo>
                    <a:pt x="1612" y="1270"/>
                  </a:lnTo>
                  <a:lnTo>
                    <a:pt x="333679" y="1270"/>
                  </a:lnTo>
                  <a:lnTo>
                    <a:pt x="333679" y="0"/>
                  </a:lnTo>
                  <a:lnTo>
                    <a:pt x="0" y="0"/>
                  </a:lnTo>
                  <a:lnTo>
                    <a:pt x="0" y="1270"/>
                  </a:lnTo>
                  <a:lnTo>
                    <a:pt x="0" y="13982"/>
                  </a:lnTo>
                  <a:lnTo>
                    <a:pt x="0" y="15252"/>
                  </a:lnTo>
                  <a:lnTo>
                    <a:pt x="333679" y="15252"/>
                  </a:lnTo>
                  <a:lnTo>
                    <a:pt x="334492" y="15252"/>
                  </a:lnTo>
                  <a:lnTo>
                    <a:pt x="334492" y="14871"/>
                  </a:lnTo>
                  <a:lnTo>
                    <a:pt x="335305" y="14871"/>
                  </a:lnTo>
                  <a:lnTo>
                    <a:pt x="335305" y="14058"/>
                  </a:lnTo>
                  <a:lnTo>
                    <a:pt x="334492" y="14058"/>
                  </a:lnTo>
                  <a:lnTo>
                    <a:pt x="335305" y="13982"/>
                  </a:lnTo>
                  <a:lnTo>
                    <a:pt x="335305" y="1270"/>
                  </a:lnTo>
                  <a:lnTo>
                    <a:pt x="335305" y="0"/>
                  </a:lnTo>
                  <a:close/>
                </a:path>
              </a:pathLst>
            </a:custGeom>
            <a:solidFill>
              <a:srgbClr val="BAA89B"/>
            </a:solidFill>
          </p:spPr>
          <p:txBody>
            <a:bodyPr wrap="square" lIns="0" tIns="0" rIns="0" bIns="0" rtlCol="0"/>
            <a:lstStyle/>
            <a:p>
              <a:endParaRPr/>
            </a:p>
          </p:txBody>
        </p:sp>
        <p:sp>
          <p:nvSpPr>
            <p:cNvPr id="450" name="object 178">
              <a:extLst>
                <a:ext uri="{FF2B5EF4-FFF2-40B4-BE49-F238E27FC236}">
                  <a16:creationId xmlns:a16="http://schemas.microsoft.com/office/drawing/2014/main" id="{1D9233FC-BF08-78DD-2B54-3207FB8FC35F}"/>
                </a:ext>
              </a:extLst>
            </p:cNvPr>
            <p:cNvSpPr/>
            <p:nvPr/>
          </p:nvSpPr>
          <p:spPr>
            <a:xfrm>
              <a:off x="1097588" y="3063694"/>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451" name="object 179">
              <a:extLst>
                <a:ext uri="{FF2B5EF4-FFF2-40B4-BE49-F238E27FC236}">
                  <a16:creationId xmlns:a16="http://schemas.microsoft.com/office/drawing/2014/main" id="{773D82B0-2260-1361-E2D7-CF4471D9C613}"/>
                </a:ext>
              </a:extLst>
            </p:cNvPr>
            <p:cNvSpPr/>
            <p:nvPr/>
          </p:nvSpPr>
          <p:spPr>
            <a:xfrm>
              <a:off x="1095946" y="3019621"/>
              <a:ext cx="336550" cy="292735"/>
            </a:xfrm>
            <a:custGeom>
              <a:avLst/>
              <a:gdLst/>
              <a:ahLst/>
              <a:cxnLst/>
              <a:rect l="l" t="t" r="r" b="b"/>
              <a:pathLst>
                <a:path w="336550" h="292735">
                  <a:moveTo>
                    <a:pt x="336359" y="0"/>
                  </a:moveTo>
                  <a:lnTo>
                    <a:pt x="334276" y="0"/>
                  </a:lnTo>
                  <a:lnTo>
                    <a:pt x="334276" y="2540"/>
                  </a:lnTo>
                  <a:lnTo>
                    <a:pt x="334276" y="43192"/>
                  </a:lnTo>
                  <a:lnTo>
                    <a:pt x="334276" y="44462"/>
                  </a:lnTo>
                  <a:lnTo>
                    <a:pt x="334276" y="57162"/>
                  </a:lnTo>
                  <a:lnTo>
                    <a:pt x="334276" y="58432"/>
                  </a:lnTo>
                  <a:lnTo>
                    <a:pt x="334276" y="289623"/>
                  </a:lnTo>
                  <a:lnTo>
                    <a:pt x="2082" y="289623"/>
                  </a:lnTo>
                  <a:lnTo>
                    <a:pt x="2082" y="58432"/>
                  </a:lnTo>
                  <a:lnTo>
                    <a:pt x="334276" y="58432"/>
                  </a:lnTo>
                  <a:lnTo>
                    <a:pt x="334276" y="57162"/>
                  </a:lnTo>
                  <a:lnTo>
                    <a:pt x="2438" y="57162"/>
                  </a:lnTo>
                  <a:lnTo>
                    <a:pt x="2438" y="44462"/>
                  </a:lnTo>
                  <a:lnTo>
                    <a:pt x="334276" y="44462"/>
                  </a:lnTo>
                  <a:lnTo>
                    <a:pt x="334276" y="43192"/>
                  </a:lnTo>
                  <a:lnTo>
                    <a:pt x="2082" y="43192"/>
                  </a:lnTo>
                  <a:lnTo>
                    <a:pt x="2082" y="2540"/>
                  </a:lnTo>
                  <a:lnTo>
                    <a:pt x="334276" y="2540"/>
                  </a:lnTo>
                  <a:lnTo>
                    <a:pt x="334276" y="0"/>
                  </a:lnTo>
                  <a:lnTo>
                    <a:pt x="0" y="0"/>
                  </a:lnTo>
                  <a:lnTo>
                    <a:pt x="0" y="2540"/>
                  </a:lnTo>
                  <a:lnTo>
                    <a:pt x="0" y="289623"/>
                  </a:lnTo>
                  <a:lnTo>
                    <a:pt x="0" y="290893"/>
                  </a:lnTo>
                  <a:lnTo>
                    <a:pt x="0" y="292163"/>
                  </a:lnTo>
                  <a:lnTo>
                    <a:pt x="336359" y="292163"/>
                  </a:lnTo>
                  <a:lnTo>
                    <a:pt x="336359" y="290893"/>
                  </a:lnTo>
                  <a:lnTo>
                    <a:pt x="335318" y="290893"/>
                  </a:lnTo>
                  <a:lnTo>
                    <a:pt x="335318" y="290512"/>
                  </a:lnTo>
                  <a:lnTo>
                    <a:pt x="336359" y="290512"/>
                  </a:lnTo>
                  <a:lnTo>
                    <a:pt x="336359" y="289623"/>
                  </a:lnTo>
                  <a:lnTo>
                    <a:pt x="336359" y="289471"/>
                  </a:lnTo>
                  <a:lnTo>
                    <a:pt x="336359" y="2540"/>
                  </a:lnTo>
                  <a:lnTo>
                    <a:pt x="336359" y="0"/>
                  </a:lnTo>
                  <a:close/>
                </a:path>
              </a:pathLst>
            </a:custGeom>
            <a:solidFill>
              <a:srgbClr val="BAA89B"/>
            </a:solidFill>
          </p:spPr>
          <p:txBody>
            <a:bodyPr wrap="square" lIns="0" tIns="0" rIns="0" bIns="0" rtlCol="0"/>
            <a:lstStyle/>
            <a:p>
              <a:endParaRPr/>
            </a:p>
          </p:txBody>
        </p:sp>
        <p:sp>
          <p:nvSpPr>
            <p:cNvPr id="452" name="object 180">
              <a:extLst>
                <a:ext uri="{FF2B5EF4-FFF2-40B4-BE49-F238E27FC236}">
                  <a16:creationId xmlns:a16="http://schemas.microsoft.com/office/drawing/2014/main" id="{990886CE-CEF5-35F4-8905-B22474F17B18}"/>
                </a:ext>
              </a:extLst>
            </p:cNvPr>
            <p:cNvSpPr/>
            <p:nvPr/>
          </p:nvSpPr>
          <p:spPr>
            <a:xfrm>
              <a:off x="1127416" y="3101750"/>
              <a:ext cx="53975" cy="103505"/>
            </a:xfrm>
            <a:custGeom>
              <a:avLst/>
              <a:gdLst/>
              <a:ahLst/>
              <a:cxnLst/>
              <a:rect l="l" t="t" r="r" b="b"/>
              <a:pathLst>
                <a:path w="53975" h="103504">
                  <a:moveTo>
                    <a:pt x="22424" y="0"/>
                  </a:moveTo>
                  <a:lnTo>
                    <a:pt x="777" y="34579"/>
                  </a:lnTo>
                  <a:lnTo>
                    <a:pt x="0" y="47041"/>
                  </a:lnTo>
                  <a:lnTo>
                    <a:pt x="1368" y="59423"/>
                  </a:lnTo>
                  <a:lnTo>
                    <a:pt x="29737" y="98167"/>
                  </a:lnTo>
                  <a:lnTo>
                    <a:pt x="53677" y="102972"/>
                  </a:lnTo>
                  <a:lnTo>
                    <a:pt x="49856" y="94913"/>
                  </a:lnTo>
                  <a:lnTo>
                    <a:pt x="48032" y="86128"/>
                  </a:lnTo>
                  <a:lnTo>
                    <a:pt x="47769" y="77000"/>
                  </a:lnTo>
                  <a:lnTo>
                    <a:pt x="48631" y="67914"/>
                  </a:lnTo>
                  <a:lnTo>
                    <a:pt x="51747" y="50038"/>
                  </a:lnTo>
                  <a:lnTo>
                    <a:pt x="52949" y="41071"/>
                  </a:lnTo>
                  <a:lnTo>
                    <a:pt x="38369" y="3764"/>
                  </a:lnTo>
                  <a:lnTo>
                    <a:pt x="30884" y="771"/>
                  </a:lnTo>
                  <a:lnTo>
                    <a:pt x="22424" y="0"/>
                  </a:lnTo>
                  <a:close/>
                </a:path>
              </a:pathLst>
            </a:custGeom>
            <a:solidFill>
              <a:srgbClr val="2D5DA8"/>
            </a:solidFill>
          </p:spPr>
          <p:txBody>
            <a:bodyPr wrap="square" lIns="0" tIns="0" rIns="0" bIns="0" rtlCol="0"/>
            <a:lstStyle/>
            <a:p>
              <a:endParaRPr/>
            </a:p>
          </p:txBody>
        </p:sp>
        <p:sp>
          <p:nvSpPr>
            <p:cNvPr id="453" name="object 181">
              <a:extLst>
                <a:ext uri="{FF2B5EF4-FFF2-40B4-BE49-F238E27FC236}">
                  <a16:creationId xmlns:a16="http://schemas.microsoft.com/office/drawing/2014/main" id="{D7E05D7D-428E-5BB6-C32F-440CA741BCE9}"/>
                </a:ext>
              </a:extLst>
            </p:cNvPr>
            <p:cNvSpPr/>
            <p:nvPr/>
          </p:nvSpPr>
          <p:spPr>
            <a:xfrm>
              <a:off x="1115631" y="3110363"/>
              <a:ext cx="57785" cy="67310"/>
            </a:xfrm>
            <a:custGeom>
              <a:avLst/>
              <a:gdLst/>
              <a:ahLst/>
              <a:cxnLst/>
              <a:rect l="l" t="t" r="r" b="b"/>
              <a:pathLst>
                <a:path w="57784" h="67310">
                  <a:moveTo>
                    <a:pt x="57505" y="16192"/>
                  </a:moveTo>
                  <a:lnTo>
                    <a:pt x="56578" y="8737"/>
                  </a:lnTo>
                  <a:lnTo>
                    <a:pt x="52959" y="2463"/>
                  </a:lnTo>
                  <a:lnTo>
                    <a:pt x="47701" y="190"/>
                  </a:lnTo>
                  <a:lnTo>
                    <a:pt x="41389" y="0"/>
                  </a:lnTo>
                  <a:lnTo>
                    <a:pt x="29070" y="965"/>
                  </a:lnTo>
                  <a:lnTo>
                    <a:pt x="13411" y="19494"/>
                  </a:lnTo>
                  <a:lnTo>
                    <a:pt x="14909" y="25057"/>
                  </a:lnTo>
                  <a:lnTo>
                    <a:pt x="18592" y="32677"/>
                  </a:lnTo>
                  <a:lnTo>
                    <a:pt x="0" y="50914"/>
                  </a:lnTo>
                  <a:lnTo>
                    <a:pt x="9652" y="66776"/>
                  </a:lnTo>
                  <a:lnTo>
                    <a:pt x="29502" y="44653"/>
                  </a:lnTo>
                  <a:lnTo>
                    <a:pt x="30353" y="45415"/>
                  </a:lnTo>
                  <a:lnTo>
                    <a:pt x="38900" y="49847"/>
                  </a:lnTo>
                  <a:lnTo>
                    <a:pt x="46609" y="48691"/>
                  </a:lnTo>
                  <a:lnTo>
                    <a:pt x="50977" y="43167"/>
                  </a:lnTo>
                  <a:lnTo>
                    <a:pt x="54063" y="35674"/>
                  </a:lnTo>
                  <a:lnTo>
                    <a:pt x="55968" y="28346"/>
                  </a:lnTo>
                  <a:lnTo>
                    <a:pt x="56794" y="23317"/>
                  </a:lnTo>
                  <a:lnTo>
                    <a:pt x="57505" y="16192"/>
                  </a:lnTo>
                  <a:close/>
                </a:path>
              </a:pathLst>
            </a:custGeom>
            <a:solidFill>
              <a:srgbClr val="F6BC95"/>
            </a:solidFill>
          </p:spPr>
          <p:txBody>
            <a:bodyPr wrap="square" lIns="0" tIns="0" rIns="0" bIns="0" rtlCol="0"/>
            <a:lstStyle/>
            <a:p>
              <a:endParaRPr/>
            </a:p>
          </p:txBody>
        </p:sp>
        <p:sp>
          <p:nvSpPr>
            <p:cNvPr id="454" name="object 182">
              <a:extLst>
                <a:ext uri="{FF2B5EF4-FFF2-40B4-BE49-F238E27FC236}">
                  <a16:creationId xmlns:a16="http://schemas.microsoft.com/office/drawing/2014/main" id="{1DFD4140-0BC6-A2A3-B487-6CB048348618}"/>
                </a:ext>
              </a:extLst>
            </p:cNvPr>
            <p:cNvSpPr/>
            <p:nvPr/>
          </p:nvSpPr>
          <p:spPr>
            <a:xfrm>
              <a:off x="1162154" y="3140129"/>
              <a:ext cx="8255" cy="12065"/>
            </a:xfrm>
            <a:custGeom>
              <a:avLst/>
              <a:gdLst/>
              <a:ahLst/>
              <a:cxnLst/>
              <a:rect l="l" t="t" r="r" b="b"/>
              <a:pathLst>
                <a:path w="8255" h="12064">
                  <a:moveTo>
                    <a:pt x="2420" y="9948"/>
                  </a:moveTo>
                  <a:lnTo>
                    <a:pt x="2198" y="10222"/>
                  </a:lnTo>
                  <a:lnTo>
                    <a:pt x="1866" y="10458"/>
                  </a:lnTo>
                  <a:lnTo>
                    <a:pt x="1060" y="10791"/>
                  </a:lnTo>
                  <a:lnTo>
                    <a:pt x="218" y="11212"/>
                  </a:lnTo>
                  <a:lnTo>
                    <a:pt x="48" y="11279"/>
                  </a:lnTo>
                  <a:lnTo>
                    <a:pt x="0" y="11552"/>
                  </a:lnTo>
                  <a:lnTo>
                    <a:pt x="100" y="11804"/>
                  </a:lnTo>
                  <a:lnTo>
                    <a:pt x="285" y="11892"/>
                  </a:lnTo>
                  <a:lnTo>
                    <a:pt x="543" y="11774"/>
                  </a:lnTo>
                  <a:lnTo>
                    <a:pt x="972" y="11552"/>
                  </a:lnTo>
                  <a:lnTo>
                    <a:pt x="1408" y="11382"/>
                  </a:lnTo>
                  <a:lnTo>
                    <a:pt x="2309" y="10983"/>
                  </a:lnTo>
                  <a:lnTo>
                    <a:pt x="2723" y="10680"/>
                  </a:lnTo>
                  <a:lnTo>
                    <a:pt x="3048" y="10288"/>
                  </a:lnTo>
                  <a:lnTo>
                    <a:pt x="3082" y="10104"/>
                  </a:lnTo>
                  <a:lnTo>
                    <a:pt x="2708" y="10104"/>
                  </a:lnTo>
                  <a:lnTo>
                    <a:pt x="2420" y="9978"/>
                  </a:lnTo>
                  <a:close/>
                </a:path>
                <a:path w="8255" h="12064">
                  <a:moveTo>
                    <a:pt x="2449" y="9911"/>
                  </a:moveTo>
                  <a:lnTo>
                    <a:pt x="2708" y="10104"/>
                  </a:lnTo>
                  <a:lnTo>
                    <a:pt x="2449" y="9911"/>
                  </a:lnTo>
                  <a:close/>
                </a:path>
                <a:path w="8255" h="12064">
                  <a:moveTo>
                    <a:pt x="3103" y="9911"/>
                  </a:moveTo>
                  <a:lnTo>
                    <a:pt x="2449" y="9911"/>
                  </a:lnTo>
                  <a:lnTo>
                    <a:pt x="2708" y="10104"/>
                  </a:lnTo>
                  <a:lnTo>
                    <a:pt x="3082" y="10104"/>
                  </a:lnTo>
                  <a:lnTo>
                    <a:pt x="3103" y="9911"/>
                  </a:lnTo>
                  <a:close/>
                </a:path>
                <a:path w="8255" h="12064">
                  <a:moveTo>
                    <a:pt x="5870" y="0"/>
                  </a:moveTo>
                  <a:lnTo>
                    <a:pt x="2472" y="3222"/>
                  </a:lnTo>
                  <a:lnTo>
                    <a:pt x="2183" y="4235"/>
                  </a:lnTo>
                  <a:lnTo>
                    <a:pt x="2102" y="7805"/>
                  </a:lnTo>
                  <a:lnTo>
                    <a:pt x="2316" y="9128"/>
                  </a:lnTo>
                  <a:lnTo>
                    <a:pt x="2420" y="9948"/>
                  </a:lnTo>
                  <a:lnTo>
                    <a:pt x="3103" y="9911"/>
                  </a:lnTo>
                  <a:lnTo>
                    <a:pt x="3011" y="8891"/>
                  </a:lnTo>
                  <a:lnTo>
                    <a:pt x="2810" y="7805"/>
                  </a:lnTo>
                  <a:lnTo>
                    <a:pt x="2731" y="5277"/>
                  </a:lnTo>
                  <a:lnTo>
                    <a:pt x="2863" y="4353"/>
                  </a:lnTo>
                  <a:lnTo>
                    <a:pt x="6018" y="643"/>
                  </a:lnTo>
                  <a:lnTo>
                    <a:pt x="8014" y="643"/>
                  </a:lnTo>
                  <a:lnTo>
                    <a:pt x="7954" y="140"/>
                  </a:lnTo>
                  <a:lnTo>
                    <a:pt x="7436" y="36"/>
                  </a:lnTo>
                  <a:lnTo>
                    <a:pt x="7082" y="7"/>
                  </a:lnTo>
                  <a:lnTo>
                    <a:pt x="5870" y="0"/>
                  </a:lnTo>
                  <a:close/>
                </a:path>
                <a:path w="8255" h="12064">
                  <a:moveTo>
                    <a:pt x="8014" y="643"/>
                  </a:moveTo>
                  <a:lnTo>
                    <a:pt x="6018" y="643"/>
                  </a:lnTo>
                  <a:lnTo>
                    <a:pt x="7074" y="650"/>
                  </a:lnTo>
                  <a:lnTo>
                    <a:pt x="7843" y="761"/>
                  </a:lnTo>
                  <a:lnTo>
                    <a:pt x="8014" y="643"/>
                  </a:lnTo>
                  <a:close/>
                </a:path>
              </a:pathLst>
            </a:custGeom>
            <a:solidFill>
              <a:srgbClr val="E7A479"/>
            </a:solidFill>
          </p:spPr>
          <p:txBody>
            <a:bodyPr wrap="square" lIns="0" tIns="0" rIns="0" bIns="0" rtlCol="0"/>
            <a:lstStyle/>
            <a:p>
              <a:endParaRPr/>
            </a:p>
          </p:txBody>
        </p:sp>
        <p:sp>
          <p:nvSpPr>
            <p:cNvPr id="455" name="object 183">
              <a:extLst>
                <a:ext uri="{FF2B5EF4-FFF2-40B4-BE49-F238E27FC236}">
                  <a16:creationId xmlns:a16="http://schemas.microsoft.com/office/drawing/2014/main" id="{5A3FABE8-1ED0-2954-825D-55F324E34EBD}"/>
                </a:ext>
              </a:extLst>
            </p:cNvPr>
            <p:cNvSpPr/>
            <p:nvPr/>
          </p:nvSpPr>
          <p:spPr>
            <a:xfrm>
              <a:off x="1156792" y="3141656"/>
              <a:ext cx="13970" cy="2540"/>
            </a:xfrm>
            <a:custGeom>
              <a:avLst/>
              <a:gdLst/>
              <a:ahLst/>
              <a:cxnLst/>
              <a:rect l="l" t="t" r="r" b="b"/>
              <a:pathLst>
                <a:path w="13969" h="2539">
                  <a:moveTo>
                    <a:pt x="3721" y="952"/>
                  </a:moveTo>
                  <a:lnTo>
                    <a:pt x="3594" y="635"/>
                  </a:lnTo>
                  <a:lnTo>
                    <a:pt x="3403" y="546"/>
                  </a:lnTo>
                  <a:lnTo>
                    <a:pt x="3251" y="609"/>
                  </a:lnTo>
                  <a:lnTo>
                    <a:pt x="2959" y="723"/>
                  </a:lnTo>
                  <a:lnTo>
                    <a:pt x="2667" y="774"/>
                  </a:lnTo>
                  <a:lnTo>
                    <a:pt x="2362" y="774"/>
                  </a:lnTo>
                  <a:lnTo>
                    <a:pt x="1701" y="787"/>
                  </a:lnTo>
                  <a:lnTo>
                    <a:pt x="1066" y="558"/>
                  </a:lnTo>
                  <a:lnTo>
                    <a:pt x="457" y="0"/>
                  </a:lnTo>
                  <a:lnTo>
                    <a:pt x="254" y="0"/>
                  </a:lnTo>
                  <a:lnTo>
                    <a:pt x="127" y="114"/>
                  </a:lnTo>
                  <a:lnTo>
                    <a:pt x="0" y="241"/>
                  </a:lnTo>
                  <a:lnTo>
                    <a:pt x="0" y="444"/>
                  </a:lnTo>
                  <a:lnTo>
                    <a:pt x="127" y="584"/>
                  </a:lnTo>
                  <a:lnTo>
                    <a:pt x="774" y="1130"/>
                  </a:lnTo>
                  <a:lnTo>
                    <a:pt x="1549" y="1422"/>
                  </a:lnTo>
                  <a:lnTo>
                    <a:pt x="2743" y="1422"/>
                  </a:lnTo>
                  <a:lnTo>
                    <a:pt x="3124" y="1358"/>
                  </a:lnTo>
                  <a:lnTo>
                    <a:pt x="3644" y="1143"/>
                  </a:lnTo>
                  <a:lnTo>
                    <a:pt x="3721" y="952"/>
                  </a:lnTo>
                  <a:close/>
                </a:path>
                <a:path w="13969" h="2539">
                  <a:moveTo>
                    <a:pt x="13449" y="1892"/>
                  </a:moveTo>
                  <a:lnTo>
                    <a:pt x="13246" y="1562"/>
                  </a:lnTo>
                  <a:lnTo>
                    <a:pt x="13055" y="1524"/>
                  </a:lnTo>
                  <a:lnTo>
                    <a:pt x="12636" y="1803"/>
                  </a:lnTo>
                  <a:lnTo>
                    <a:pt x="12331" y="1892"/>
                  </a:lnTo>
                  <a:lnTo>
                    <a:pt x="11633" y="1892"/>
                  </a:lnTo>
                  <a:lnTo>
                    <a:pt x="11264" y="1765"/>
                  </a:lnTo>
                  <a:lnTo>
                    <a:pt x="10858" y="1397"/>
                  </a:lnTo>
                  <a:lnTo>
                    <a:pt x="10655" y="1409"/>
                  </a:lnTo>
                  <a:lnTo>
                    <a:pt x="10439" y="1892"/>
                  </a:lnTo>
                  <a:lnTo>
                    <a:pt x="10655" y="2057"/>
                  </a:lnTo>
                  <a:lnTo>
                    <a:pt x="10985" y="2349"/>
                  </a:lnTo>
                  <a:lnTo>
                    <a:pt x="11493" y="2540"/>
                  </a:lnTo>
                  <a:lnTo>
                    <a:pt x="12471" y="2540"/>
                  </a:lnTo>
                  <a:lnTo>
                    <a:pt x="12903" y="2400"/>
                  </a:lnTo>
                  <a:lnTo>
                    <a:pt x="13411" y="2057"/>
                  </a:lnTo>
                  <a:lnTo>
                    <a:pt x="13449" y="1892"/>
                  </a:lnTo>
                  <a:close/>
                </a:path>
              </a:pathLst>
            </a:custGeom>
            <a:solidFill>
              <a:srgbClr val="39395B"/>
            </a:solidFill>
          </p:spPr>
          <p:txBody>
            <a:bodyPr wrap="square" lIns="0" tIns="0" rIns="0" bIns="0" rtlCol="0"/>
            <a:lstStyle/>
            <a:p>
              <a:endParaRPr/>
            </a:p>
          </p:txBody>
        </p:sp>
        <p:sp>
          <p:nvSpPr>
            <p:cNvPr id="456" name="object 184">
              <a:extLst>
                <a:ext uri="{FF2B5EF4-FFF2-40B4-BE49-F238E27FC236}">
                  <a16:creationId xmlns:a16="http://schemas.microsoft.com/office/drawing/2014/main" id="{4D1C87A6-7F8C-6CAE-F37D-5A72EA195E3C}"/>
                </a:ext>
              </a:extLst>
            </p:cNvPr>
            <p:cNvSpPr/>
            <p:nvPr/>
          </p:nvSpPr>
          <p:spPr>
            <a:xfrm>
              <a:off x="1156307" y="3138502"/>
              <a:ext cx="5080" cy="1905"/>
            </a:xfrm>
            <a:custGeom>
              <a:avLst/>
              <a:gdLst/>
              <a:ahLst/>
              <a:cxnLst/>
              <a:rect l="l" t="t" r="r" b="b"/>
              <a:pathLst>
                <a:path w="5080" h="1904">
                  <a:moveTo>
                    <a:pt x="1292" y="0"/>
                  </a:moveTo>
                  <a:lnTo>
                    <a:pt x="2785" y="14"/>
                  </a:lnTo>
                  <a:lnTo>
                    <a:pt x="3716" y="325"/>
                  </a:lnTo>
                  <a:lnTo>
                    <a:pt x="4632" y="997"/>
                  </a:lnTo>
                  <a:lnTo>
                    <a:pt x="4654" y="1204"/>
                  </a:lnTo>
                  <a:lnTo>
                    <a:pt x="4440" y="1485"/>
                  </a:lnTo>
                  <a:lnTo>
                    <a:pt x="4240" y="1515"/>
                  </a:lnTo>
                  <a:lnTo>
                    <a:pt x="3428" y="909"/>
                  </a:lnTo>
                  <a:lnTo>
                    <a:pt x="2615" y="643"/>
                  </a:lnTo>
                  <a:lnTo>
                    <a:pt x="1322" y="643"/>
                  </a:lnTo>
                  <a:lnTo>
                    <a:pt x="864" y="724"/>
                  </a:lnTo>
                  <a:lnTo>
                    <a:pt x="435" y="894"/>
                  </a:lnTo>
                  <a:lnTo>
                    <a:pt x="125" y="872"/>
                  </a:lnTo>
                  <a:lnTo>
                    <a:pt x="0" y="539"/>
                  </a:lnTo>
                  <a:lnTo>
                    <a:pt x="88" y="354"/>
                  </a:lnTo>
                  <a:lnTo>
                    <a:pt x="753" y="96"/>
                  </a:lnTo>
                  <a:close/>
                </a:path>
              </a:pathLst>
            </a:custGeom>
            <a:solidFill>
              <a:srgbClr val="E7A479"/>
            </a:solidFill>
          </p:spPr>
          <p:txBody>
            <a:bodyPr wrap="square" lIns="0" tIns="0" rIns="0" bIns="0" rtlCol="0"/>
            <a:lstStyle/>
            <a:p>
              <a:endParaRPr/>
            </a:p>
          </p:txBody>
        </p:sp>
        <p:sp>
          <p:nvSpPr>
            <p:cNvPr id="457" name="object 185">
              <a:extLst>
                <a:ext uri="{FF2B5EF4-FFF2-40B4-BE49-F238E27FC236}">
                  <a16:creationId xmlns:a16="http://schemas.microsoft.com/office/drawing/2014/main" id="{3F98D9C1-144D-77D4-FCA7-E69C98F96378}"/>
                </a:ext>
              </a:extLst>
            </p:cNvPr>
            <p:cNvSpPr/>
            <p:nvPr/>
          </p:nvSpPr>
          <p:spPr>
            <a:xfrm>
              <a:off x="1120820" y="3102147"/>
              <a:ext cx="53340" cy="54610"/>
            </a:xfrm>
            <a:custGeom>
              <a:avLst/>
              <a:gdLst/>
              <a:ahLst/>
              <a:cxnLst/>
              <a:rect l="l" t="t" r="r" b="b"/>
              <a:pathLst>
                <a:path w="53340" h="54610">
                  <a:moveTo>
                    <a:pt x="23530" y="0"/>
                  </a:moveTo>
                  <a:lnTo>
                    <a:pt x="13361" y="3866"/>
                  </a:lnTo>
                  <a:lnTo>
                    <a:pt x="6115" y="11816"/>
                  </a:lnTo>
                  <a:lnTo>
                    <a:pt x="2481" y="18941"/>
                  </a:lnTo>
                  <a:lnTo>
                    <a:pt x="2676" y="27227"/>
                  </a:lnTo>
                  <a:lnTo>
                    <a:pt x="5158" y="42837"/>
                  </a:lnTo>
                  <a:lnTo>
                    <a:pt x="1541" y="51633"/>
                  </a:lnTo>
                  <a:lnTo>
                    <a:pt x="45963" y="24935"/>
                  </a:lnTo>
                  <a:lnTo>
                    <a:pt x="52945" y="11719"/>
                  </a:lnTo>
                  <a:lnTo>
                    <a:pt x="49834" y="8615"/>
                  </a:lnTo>
                  <a:lnTo>
                    <a:pt x="44670" y="4720"/>
                  </a:lnTo>
                  <a:lnTo>
                    <a:pt x="34631" y="267"/>
                  </a:lnTo>
                  <a:lnTo>
                    <a:pt x="23530" y="0"/>
                  </a:lnTo>
                  <a:close/>
                </a:path>
              </a:pathLst>
            </a:custGeom>
            <a:solidFill>
              <a:srgbClr val="2D5DA8"/>
            </a:solidFill>
          </p:spPr>
          <p:txBody>
            <a:bodyPr wrap="square" lIns="0" tIns="0" rIns="0" bIns="0" rtlCol="0"/>
            <a:lstStyle/>
            <a:p>
              <a:endParaRPr/>
            </a:p>
          </p:txBody>
        </p:sp>
        <p:sp>
          <p:nvSpPr>
            <p:cNvPr id="458" name="object 186">
              <a:extLst>
                <a:ext uri="{FF2B5EF4-FFF2-40B4-BE49-F238E27FC236}">
                  <a16:creationId xmlns:a16="http://schemas.microsoft.com/office/drawing/2014/main" id="{4E372279-C0EA-989B-7437-DBCAD0C2BC42}"/>
                </a:ext>
              </a:extLst>
            </p:cNvPr>
            <p:cNvSpPr/>
            <p:nvPr/>
          </p:nvSpPr>
          <p:spPr>
            <a:xfrm>
              <a:off x="1097305" y="3158829"/>
              <a:ext cx="231775" cy="151765"/>
            </a:xfrm>
            <a:custGeom>
              <a:avLst/>
              <a:gdLst/>
              <a:ahLst/>
              <a:cxnLst/>
              <a:rect l="l" t="t" r="r" b="b"/>
              <a:pathLst>
                <a:path w="231775" h="151764">
                  <a:moveTo>
                    <a:pt x="14606" y="0"/>
                  </a:moveTo>
                  <a:lnTo>
                    <a:pt x="0" y="38755"/>
                  </a:lnTo>
                  <a:lnTo>
                    <a:pt x="619" y="47940"/>
                  </a:lnTo>
                  <a:lnTo>
                    <a:pt x="7884" y="86876"/>
                  </a:lnTo>
                  <a:lnTo>
                    <a:pt x="23399" y="123007"/>
                  </a:lnTo>
                  <a:lnTo>
                    <a:pt x="56711" y="147059"/>
                  </a:lnTo>
                  <a:lnTo>
                    <a:pt x="67294" y="146675"/>
                  </a:lnTo>
                  <a:lnTo>
                    <a:pt x="107808" y="124722"/>
                  </a:lnTo>
                  <a:lnTo>
                    <a:pt x="134804" y="88342"/>
                  </a:lnTo>
                  <a:lnTo>
                    <a:pt x="135690" y="91202"/>
                  </a:lnTo>
                  <a:lnTo>
                    <a:pt x="165081" y="125853"/>
                  </a:lnTo>
                  <a:lnTo>
                    <a:pt x="188789" y="137465"/>
                  </a:lnTo>
                  <a:lnTo>
                    <a:pt x="189277" y="146933"/>
                  </a:lnTo>
                  <a:lnTo>
                    <a:pt x="189018" y="148596"/>
                  </a:lnTo>
                  <a:lnTo>
                    <a:pt x="190961" y="151427"/>
                  </a:lnTo>
                  <a:lnTo>
                    <a:pt x="193200" y="151523"/>
                  </a:lnTo>
                  <a:lnTo>
                    <a:pt x="203916" y="151093"/>
                  </a:lnTo>
                  <a:lnTo>
                    <a:pt x="221490" y="150946"/>
                  </a:lnTo>
                  <a:lnTo>
                    <a:pt x="230784" y="150762"/>
                  </a:lnTo>
                  <a:lnTo>
                    <a:pt x="231463" y="150533"/>
                  </a:lnTo>
                  <a:lnTo>
                    <a:pt x="231353" y="149705"/>
                  </a:lnTo>
                  <a:lnTo>
                    <a:pt x="218245" y="144756"/>
                  </a:lnTo>
                  <a:lnTo>
                    <a:pt x="212017" y="142257"/>
                  </a:lnTo>
                  <a:lnTo>
                    <a:pt x="155351" y="79090"/>
                  </a:lnTo>
                  <a:lnTo>
                    <a:pt x="145332" y="65746"/>
                  </a:lnTo>
                  <a:lnTo>
                    <a:pt x="102170" y="81852"/>
                  </a:lnTo>
                  <a:lnTo>
                    <a:pt x="82832" y="91056"/>
                  </a:lnTo>
                  <a:lnTo>
                    <a:pt x="71646" y="96198"/>
                  </a:lnTo>
                  <a:lnTo>
                    <a:pt x="63899" y="99207"/>
                  </a:lnTo>
                  <a:lnTo>
                    <a:pt x="60479" y="99207"/>
                  </a:lnTo>
                  <a:lnTo>
                    <a:pt x="57959" y="91572"/>
                  </a:lnTo>
                  <a:lnTo>
                    <a:pt x="56615" y="84395"/>
                  </a:lnTo>
                  <a:lnTo>
                    <a:pt x="56666" y="79272"/>
                  </a:lnTo>
                  <a:lnTo>
                    <a:pt x="57715" y="74305"/>
                  </a:lnTo>
                  <a:lnTo>
                    <a:pt x="60033" y="68183"/>
                  </a:lnTo>
                  <a:lnTo>
                    <a:pt x="63324" y="62046"/>
                  </a:lnTo>
                  <a:lnTo>
                    <a:pt x="66084" y="55807"/>
                  </a:lnTo>
                  <a:lnTo>
                    <a:pt x="66810" y="49381"/>
                  </a:lnTo>
                  <a:lnTo>
                    <a:pt x="66027" y="42744"/>
                  </a:lnTo>
                  <a:lnTo>
                    <a:pt x="58668" y="39484"/>
                  </a:lnTo>
                  <a:lnTo>
                    <a:pt x="53101" y="35796"/>
                  </a:lnTo>
                  <a:lnTo>
                    <a:pt x="46713" y="30362"/>
                  </a:lnTo>
                  <a:lnTo>
                    <a:pt x="41743" y="23731"/>
                  </a:lnTo>
                  <a:lnTo>
                    <a:pt x="38351" y="16172"/>
                  </a:lnTo>
                  <a:lnTo>
                    <a:pt x="36695" y="7953"/>
                  </a:lnTo>
                  <a:lnTo>
                    <a:pt x="37146" y="13703"/>
                  </a:lnTo>
                  <a:lnTo>
                    <a:pt x="20261" y="2165"/>
                  </a:lnTo>
                  <a:lnTo>
                    <a:pt x="14606" y="0"/>
                  </a:lnTo>
                  <a:close/>
                </a:path>
              </a:pathLst>
            </a:custGeom>
            <a:solidFill>
              <a:srgbClr val="F6BC95"/>
            </a:solidFill>
          </p:spPr>
          <p:txBody>
            <a:bodyPr wrap="square" lIns="0" tIns="0" rIns="0" bIns="0" rtlCol="0"/>
            <a:lstStyle/>
            <a:p>
              <a:endParaRPr/>
            </a:p>
          </p:txBody>
        </p:sp>
        <p:sp>
          <p:nvSpPr>
            <p:cNvPr id="459" name="object 187">
              <a:extLst>
                <a:ext uri="{FF2B5EF4-FFF2-40B4-BE49-F238E27FC236}">
                  <a16:creationId xmlns:a16="http://schemas.microsoft.com/office/drawing/2014/main" id="{5BAF872E-1724-41ED-24C2-95299AEAEE6D}"/>
                </a:ext>
              </a:extLst>
            </p:cNvPr>
            <p:cNvSpPr/>
            <p:nvPr/>
          </p:nvSpPr>
          <p:spPr>
            <a:xfrm>
              <a:off x="1097305" y="3158814"/>
              <a:ext cx="67310" cy="137160"/>
            </a:xfrm>
            <a:custGeom>
              <a:avLst/>
              <a:gdLst/>
              <a:ahLst/>
              <a:cxnLst/>
              <a:rect l="l" t="t" r="r" b="b"/>
              <a:pathLst>
                <a:path w="67309" h="137160">
                  <a:moveTo>
                    <a:pt x="14571" y="0"/>
                  </a:moveTo>
                  <a:lnTo>
                    <a:pt x="0" y="38772"/>
                  </a:lnTo>
                  <a:lnTo>
                    <a:pt x="619" y="47955"/>
                  </a:lnTo>
                  <a:lnTo>
                    <a:pt x="7884" y="86876"/>
                  </a:lnTo>
                  <a:lnTo>
                    <a:pt x="23399" y="123059"/>
                  </a:lnTo>
                  <a:lnTo>
                    <a:pt x="26182" y="127686"/>
                  </a:lnTo>
                  <a:lnTo>
                    <a:pt x="28629" y="133023"/>
                  </a:lnTo>
                  <a:lnTo>
                    <a:pt x="62230" y="106532"/>
                  </a:lnTo>
                  <a:lnTo>
                    <a:pt x="63900" y="99259"/>
                  </a:lnTo>
                  <a:lnTo>
                    <a:pt x="61174" y="97662"/>
                  </a:lnTo>
                  <a:lnTo>
                    <a:pt x="57893" y="91320"/>
                  </a:lnTo>
                  <a:lnTo>
                    <a:pt x="56615" y="84446"/>
                  </a:lnTo>
                  <a:lnTo>
                    <a:pt x="56667" y="79324"/>
                  </a:lnTo>
                  <a:lnTo>
                    <a:pt x="57716" y="74357"/>
                  </a:lnTo>
                  <a:lnTo>
                    <a:pt x="60034" y="68232"/>
                  </a:lnTo>
                  <a:lnTo>
                    <a:pt x="63325" y="62095"/>
                  </a:lnTo>
                  <a:lnTo>
                    <a:pt x="66085" y="55857"/>
                  </a:lnTo>
                  <a:lnTo>
                    <a:pt x="66811" y="49433"/>
                  </a:lnTo>
                  <a:lnTo>
                    <a:pt x="66028" y="42796"/>
                  </a:lnTo>
                  <a:lnTo>
                    <a:pt x="58669" y="39536"/>
                  </a:lnTo>
                  <a:lnTo>
                    <a:pt x="53101" y="35848"/>
                  </a:lnTo>
                  <a:lnTo>
                    <a:pt x="47097" y="30494"/>
                  </a:lnTo>
                  <a:lnTo>
                    <a:pt x="42727" y="23948"/>
                  </a:lnTo>
                  <a:lnTo>
                    <a:pt x="39536" y="16548"/>
                  </a:lnTo>
                  <a:lnTo>
                    <a:pt x="37067" y="8633"/>
                  </a:lnTo>
                  <a:lnTo>
                    <a:pt x="37421" y="9897"/>
                  </a:lnTo>
                  <a:lnTo>
                    <a:pt x="20226" y="2173"/>
                  </a:lnTo>
                  <a:lnTo>
                    <a:pt x="14571" y="0"/>
                  </a:lnTo>
                  <a:close/>
                </a:path>
              </a:pathLst>
            </a:custGeom>
            <a:solidFill>
              <a:srgbClr val="D63A1C"/>
            </a:solidFill>
          </p:spPr>
          <p:txBody>
            <a:bodyPr wrap="square" lIns="0" tIns="0" rIns="0" bIns="0" rtlCol="0"/>
            <a:lstStyle/>
            <a:p>
              <a:endParaRPr/>
            </a:p>
          </p:txBody>
        </p:sp>
        <p:sp>
          <p:nvSpPr>
            <p:cNvPr id="460" name="object 188">
              <a:extLst>
                <a:ext uri="{FF2B5EF4-FFF2-40B4-BE49-F238E27FC236}">
                  <a16:creationId xmlns:a16="http://schemas.microsoft.com/office/drawing/2014/main" id="{03B22DDD-7ECA-2F33-75F1-EC1D2A10F551}"/>
                </a:ext>
              </a:extLst>
            </p:cNvPr>
            <p:cNvSpPr/>
            <p:nvPr/>
          </p:nvSpPr>
          <p:spPr>
            <a:xfrm>
              <a:off x="1097322" y="3171904"/>
              <a:ext cx="36195" cy="123825"/>
            </a:xfrm>
            <a:custGeom>
              <a:avLst/>
              <a:gdLst/>
              <a:ahLst/>
              <a:cxnLst/>
              <a:rect l="l" t="t" r="r" b="b"/>
              <a:pathLst>
                <a:path w="36194" h="123825">
                  <a:moveTo>
                    <a:pt x="5547" y="0"/>
                  </a:moveTo>
                  <a:lnTo>
                    <a:pt x="1966" y="8055"/>
                  </a:lnTo>
                  <a:lnTo>
                    <a:pt x="286" y="16775"/>
                  </a:lnTo>
                  <a:lnTo>
                    <a:pt x="0" y="25824"/>
                  </a:lnTo>
                  <a:lnTo>
                    <a:pt x="602" y="34865"/>
                  </a:lnTo>
                  <a:lnTo>
                    <a:pt x="7867" y="73801"/>
                  </a:lnTo>
                  <a:lnTo>
                    <a:pt x="23382" y="109932"/>
                  </a:lnTo>
                  <a:lnTo>
                    <a:pt x="26165" y="114566"/>
                  </a:lnTo>
                  <a:lnTo>
                    <a:pt x="28611" y="119903"/>
                  </a:lnTo>
                  <a:lnTo>
                    <a:pt x="32077" y="123488"/>
                  </a:lnTo>
                  <a:lnTo>
                    <a:pt x="36066" y="120989"/>
                  </a:lnTo>
                  <a:lnTo>
                    <a:pt x="34789" y="118942"/>
                  </a:lnTo>
                  <a:lnTo>
                    <a:pt x="30898" y="111946"/>
                  </a:lnTo>
                  <a:lnTo>
                    <a:pt x="14110" y="73868"/>
                  </a:lnTo>
                  <a:lnTo>
                    <a:pt x="4032" y="27000"/>
                  </a:lnTo>
                  <a:lnTo>
                    <a:pt x="4520" y="11005"/>
                  </a:lnTo>
                  <a:lnTo>
                    <a:pt x="5193" y="2040"/>
                  </a:lnTo>
                  <a:lnTo>
                    <a:pt x="5547" y="0"/>
                  </a:lnTo>
                  <a:close/>
                </a:path>
              </a:pathLst>
            </a:custGeom>
            <a:solidFill>
              <a:srgbClr val="C42817"/>
            </a:solidFill>
          </p:spPr>
          <p:txBody>
            <a:bodyPr wrap="square" lIns="0" tIns="0" rIns="0" bIns="0" rtlCol="0"/>
            <a:lstStyle/>
            <a:p>
              <a:endParaRPr/>
            </a:p>
          </p:txBody>
        </p:sp>
        <p:sp>
          <p:nvSpPr>
            <p:cNvPr id="461" name="object 189">
              <a:extLst>
                <a:ext uri="{FF2B5EF4-FFF2-40B4-BE49-F238E27FC236}">
                  <a16:creationId xmlns:a16="http://schemas.microsoft.com/office/drawing/2014/main" id="{9852D53C-FA7B-6D80-F8EA-DFAC565183D9}"/>
                </a:ext>
              </a:extLst>
            </p:cNvPr>
            <p:cNvSpPr/>
            <p:nvPr/>
          </p:nvSpPr>
          <p:spPr>
            <a:xfrm>
              <a:off x="1130162" y="3224612"/>
              <a:ext cx="154305" cy="81915"/>
            </a:xfrm>
            <a:custGeom>
              <a:avLst/>
              <a:gdLst/>
              <a:ahLst/>
              <a:cxnLst/>
              <a:rect l="l" t="t" r="r" b="b"/>
              <a:pathLst>
                <a:path w="154305" h="81914">
                  <a:moveTo>
                    <a:pt x="112475" y="0"/>
                  </a:moveTo>
                  <a:lnTo>
                    <a:pt x="69313" y="16105"/>
                  </a:lnTo>
                  <a:lnTo>
                    <a:pt x="49977" y="25310"/>
                  </a:lnTo>
                  <a:lnTo>
                    <a:pt x="38793" y="30451"/>
                  </a:lnTo>
                  <a:lnTo>
                    <a:pt x="31050" y="33460"/>
                  </a:lnTo>
                  <a:lnTo>
                    <a:pt x="30274" y="33357"/>
                  </a:lnTo>
                  <a:lnTo>
                    <a:pt x="29927" y="33172"/>
                  </a:lnTo>
                  <a:lnTo>
                    <a:pt x="29291" y="35914"/>
                  </a:lnTo>
                  <a:lnTo>
                    <a:pt x="4954" y="66714"/>
                  </a:lnTo>
                  <a:lnTo>
                    <a:pt x="0" y="69885"/>
                  </a:lnTo>
                  <a:lnTo>
                    <a:pt x="4936" y="74281"/>
                  </a:lnTo>
                  <a:lnTo>
                    <a:pt x="10497" y="77746"/>
                  </a:lnTo>
                  <a:lnTo>
                    <a:pt x="16776" y="80136"/>
                  </a:lnTo>
                  <a:lnTo>
                    <a:pt x="23861" y="81305"/>
                  </a:lnTo>
                  <a:lnTo>
                    <a:pt x="34444" y="80925"/>
                  </a:lnTo>
                  <a:lnTo>
                    <a:pt x="74962" y="58976"/>
                  </a:lnTo>
                  <a:lnTo>
                    <a:pt x="101962" y="22595"/>
                  </a:lnTo>
                  <a:lnTo>
                    <a:pt x="102848" y="25448"/>
                  </a:lnTo>
                  <a:lnTo>
                    <a:pt x="132238" y="60106"/>
                  </a:lnTo>
                  <a:lnTo>
                    <a:pt x="142375" y="66426"/>
                  </a:lnTo>
                  <a:lnTo>
                    <a:pt x="146815" y="63543"/>
                  </a:lnTo>
                  <a:lnTo>
                    <a:pt x="150679" y="59855"/>
                  </a:lnTo>
                  <a:lnTo>
                    <a:pt x="153760" y="55546"/>
                  </a:lnTo>
                  <a:lnTo>
                    <a:pt x="152275" y="53580"/>
                  </a:lnTo>
                  <a:lnTo>
                    <a:pt x="122494" y="13341"/>
                  </a:lnTo>
                  <a:lnTo>
                    <a:pt x="112475" y="0"/>
                  </a:lnTo>
                  <a:close/>
                </a:path>
              </a:pathLst>
            </a:custGeom>
            <a:solidFill>
              <a:srgbClr val="39395B"/>
            </a:solidFill>
          </p:spPr>
          <p:txBody>
            <a:bodyPr wrap="square" lIns="0" tIns="0" rIns="0" bIns="0" rtlCol="0"/>
            <a:lstStyle/>
            <a:p>
              <a:endParaRPr/>
            </a:p>
          </p:txBody>
        </p:sp>
        <p:sp>
          <p:nvSpPr>
            <p:cNvPr id="462" name="object 190">
              <a:extLst>
                <a:ext uri="{FF2B5EF4-FFF2-40B4-BE49-F238E27FC236}">
                  <a16:creationId xmlns:a16="http://schemas.microsoft.com/office/drawing/2014/main" id="{92DBEC77-4605-5E29-D649-571E61095CF8}"/>
                </a:ext>
              </a:extLst>
            </p:cNvPr>
            <p:cNvSpPr/>
            <p:nvPr/>
          </p:nvSpPr>
          <p:spPr>
            <a:xfrm>
              <a:off x="1179703" y="3248310"/>
              <a:ext cx="97155" cy="52705"/>
            </a:xfrm>
            <a:custGeom>
              <a:avLst/>
              <a:gdLst/>
              <a:ahLst/>
              <a:cxnLst/>
              <a:rect l="l" t="t" r="r" b="b"/>
              <a:pathLst>
                <a:path w="97155" h="52704">
                  <a:moveTo>
                    <a:pt x="49149" y="4013"/>
                  </a:moveTo>
                  <a:lnTo>
                    <a:pt x="14643" y="33286"/>
                  </a:lnTo>
                  <a:lnTo>
                    <a:pt x="8140" y="36042"/>
                  </a:lnTo>
                  <a:lnTo>
                    <a:pt x="6489" y="41668"/>
                  </a:lnTo>
                  <a:lnTo>
                    <a:pt x="0" y="44462"/>
                  </a:lnTo>
                  <a:lnTo>
                    <a:pt x="431" y="47396"/>
                  </a:lnTo>
                  <a:lnTo>
                    <a:pt x="1041" y="49999"/>
                  </a:lnTo>
                  <a:lnTo>
                    <a:pt x="1854" y="52260"/>
                  </a:lnTo>
                  <a:lnTo>
                    <a:pt x="6159" y="50304"/>
                  </a:lnTo>
                  <a:lnTo>
                    <a:pt x="41910" y="14071"/>
                  </a:lnTo>
                  <a:lnTo>
                    <a:pt x="49149" y="4013"/>
                  </a:lnTo>
                  <a:close/>
                </a:path>
                <a:path w="97155" h="52704">
                  <a:moveTo>
                    <a:pt x="96697" y="39789"/>
                  </a:moveTo>
                  <a:lnTo>
                    <a:pt x="62064" y="13042"/>
                  </a:lnTo>
                  <a:lnTo>
                    <a:pt x="52743" y="0"/>
                  </a:lnTo>
                  <a:lnTo>
                    <a:pt x="53416" y="2108"/>
                  </a:lnTo>
                  <a:lnTo>
                    <a:pt x="82651" y="36410"/>
                  </a:lnTo>
                  <a:lnTo>
                    <a:pt x="92786" y="42735"/>
                  </a:lnTo>
                  <a:lnTo>
                    <a:pt x="94145" y="41846"/>
                  </a:lnTo>
                  <a:lnTo>
                    <a:pt x="96697" y="39789"/>
                  </a:lnTo>
                  <a:close/>
                </a:path>
              </a:pathLst>
            </a:custGeom>
            <a:solidFill>
              <a:srgbClr val="29294F"/>
            </a:solidFill>
          </p:spPr>
          <p:txBody>
            <a:bodyPr wrap="square" lIns="0" tIns="0" rIns="0" bIns="0" rtlCol="0"/>
            <a:lstStyle/>
            <a:p>
              <a:endParaRPr/>
            </a:p>
          </p:txBody>
        </p:sp>
        <p:sp>
          <p:nvSpPr>
            <p:cNvPr id="463" name="object 191">
              <a:extLst>
                <a:ext uri="{FF2B5EF4-FFF2-40B4-BE49-F238E27FC236}">
                  <a16:creationId xmlns:a16="http://schemas.microsoft.com/office/drawing/2014/main" id="{4A1A483B-6BAB-24A3-91EA-05B1E52318A8}"/>
                </a:ext>
              </a:extLst>
            </p:cNvPr>
            <p:cNvSpPr/>
            <p:nvPr/>
          </p:nvSpPr>
          <p:spPr>
            <a:xfrm>
              <a:off x="1135050" y="3272656"/>
              <a:ext cx="139065" cy="165735"/>
            </a:xfrm>
            <a:custGeom>
              <a:avLst/>
              <a:gdLst/>
              <a:ahLst/>
              <a:cxnLst/>
              <a:rect l="l" t="t" r="r" b="b"/>
              <a:pathLst>
                <a:path w="139065" h="165735">
                  <a:moveTo>
                    <a:pt x="137869" y="40519"/>
                  </a:moveTo>
                  <a:lnTo>
                    <a:pt x="118936" y="40519"/>
                  </a:lnTo>
                  <a:lnTo>
                    <a:pt x="118561" y="40545"/>
                  </a:lnTo>
                  <a:lnTo>
                    <a:pt x="117407" y="42862"/>
                  </a:lnTo>
                  <a:lnTo>
                    <a:pt x="113771" y="48544"/>
                  </a:lnTo>
                  <a:lnTo>
                    <a:pt x="104112" y="85733"/>
                  </a:lnTo>
                  <a:lnTo>
                    <a:pt x="103391" y="99902"/>
                  </a:lnTo>
                  <a:lnTo>
                    <a:pt x="104359" y="107788"/>
                  </a:lnTo>
                  <a:lnTo>
                    <a:pt x="103583" y="118668"/>
                  </a:lnTo>
                  <a:lnTo>
                    <a:pt x="102320" y="121896"/>
                  </a:lnTo>
                  <a:lnTo>
                    <a:pt x="97436" y="125487"/>
                  </a:lnTo>
                  <a:lnTo>
                    <a:pt x="94053" y="126152"/>
                  </a:lnTo>
                  <a:lnTo>
                    <a:pt x="92176" y="130462"/>
                  </a:lnTo>
                  <a:lnTo>
                    <a:pt x="92612" y="132351"/>
                  </a:lnTo>
                  <a:lnTo>
                    <a:pt x="93055" y="134125"/>
                  </a:lnTo>
                  <a:lnTo>
                    <a:pt x="93447" y="134125"/>
                  </a:lnTo>
                  <a:lnTo>
                    <a:pt x="95855" y="144765"/>
                  </a:lnTo>
                  <a:lnTo>
                    <a:pt x="96631" y="149847"/>
                  </a:lnTo>
                  <a:lnTo>
                    <a:pt x="96633" y="154591"/>
                  </a:lnTo>
                  <a:lnTo>
                    <a:pt x="96904" y="158138"/>
                  </a:lnTo>
                  <a:lnTo>
                    <a:pt x="107041" y="165356"/>
                  </a:lnTo>
                  <a:lnTo>
                    <a:pt x="107965" y="160691"/>
                  </a:lnTo>
                  <a:lnTo>
                    <a:pt x="107174" y="159344"/>
                  </a:lnTo>
                  <a:lnTo>
                    <a:pt x="105490" y="154591"/>
                  </a:lnTo>
                  <a:lnTo>
                    <a:pt x="115267" y="116020"/>
                  </a:lnTo>
                  <a:lnTo>
                    <a:pt x="121868" y="96812"/>
                  </a:lnTo>
                  <a:lnTo>
                    <a:pt x="124257" y="90408"/>
                  </a:lnTo>
                  <a:lnTo>
                    <a:pt x="126583" y="83984"/>
                  </a:lnTo>
                  <a:lnTo>
                    <a:pt x="128814" y="77528"/>
                  </a:lnTo>
                  <a:lnTo>
                    <a:pt x="132859" y="64532"/>
                  </a:lnTo>
                  <a:lnTo>
                    <a:pt x="136130" y="51300"/>
                  </a:lnTo>
                  <a:lnTo>
                    <a:pt x="137869" y="40519"/>
                  </a:lnTo>
                  <a:close/>
                </a:path>
                <a:path w="139065" h="165735">
                  <a:moveTo>
                    <a:pt x="34969" y="0"/>
                  </a:moveTo>
                  <a:lnTo>
                    <a:pt x="7912" y="14804"/>
                  </a:lnTo>
                  <a:lnTo>
                    <a:pt x="741" y="17155"/>
                  </a:lnTo>
                  <a:lnTo>
                    <a:pt x="0" y="23127"/>
                  </a:lnTo>
                  <a:lnTo>
                    <a:pt x="731" y="25448"/>
                  </a:lnTo>
                  <a:lnTo>
                    <a:pt x="2291" y="27170"/>
                  </a:lnTo>
                  <a:lnTo>
                    <a:pt x="7105" y="32854"/>
                  </a:lnTo>
                  <a:lnTo>
                    <a:pt x="19166" y="35197"/>
                  </a:lnTo>
                  <a:lnTo>
                    <a:pt x="24596" y="36668"/>
                  </a:lnTo>
                  <a:lnTo>
                    <a:pt x="74102" y="42617"/>
                  </a:lnTo>
                  <a:lnTo>
                    <a:pt x="89055" y="42337"/>
                  </a:lnTo>
                  <a:lnTo>
                    <a:pt x="104005" y="41554"/>
                  </a:lnTo>
                  <a:lnTo>
                    <a:pt x="118561" y="40545"/>
                  </a:lnTo>
                  <a:lnTo>
                    <a:pt x="137869" y="40519"/>
                  </a:lnTo>
                  <a:lnTo>
                    <a:pt x="138296" y="37871"/>
                  </a:lnTo>
                  <a:lnTo>
                    <a:pt x="138962" y="25448"/>
                  </a:lnTo>
                  <a:lnTo>
                    <a:pt x="139024" y="19513"/>
                  </a:lnTo>
                  <a:lnTo>
                    <a:pt x="138581" y="14028"/>
                  </a:lnTo>
                  <a:lnTo>
                    <a:pt x="132575" y="9549"/>
                  </a:lnTo>
                  <a:lnTo>
                    <a:pt x="129723" y="9180"/>
                  </a:lnTo>
                  <a:lnTo>
                    <a:pt x="81051" y="3769"/>
                  </a:lnTo>
                  <a:lnTo>
                    <a:pt x="58030" y="1635"/>
                  </a:lnTo>
                  <a:lnTo>
                    <a:pt x="34969" y="0"/>
                  </a:lnTo>
                  <a:close/>
                </a:path>
                <a:path w="139065" h="165735">
                  <a:moveTo>
                    <a:pt x="118936" y="40519"/>
                  </a:moveTo>
                  <a:lnTo>
                    <a:pt x="118574" y="40519"/>
                  </a:lnTo>
                  <a:lnTo>
                    <a:pt x="118936" y="40519"/>
                  </a:lnTo>
                  <a:close/>
                </a:path>
                <a:path w="139065" h="165735">
                  <a:moveTo>
                    <a:pt x="2265" y="27163"/>
                  </a:moveTo>
                  <a:close/>
                </a:path>
              </a:pathLst>
            </a:custGeom>
            <a:solidFill>
              <a:srgbClr val="F6BC95"/>
            </a:solidFill>
          </p:spPr>
          <p:txBody>
            <a:bodyPr wrap="square" lIns="0" tIns="0" rIns="0" bIns="0" rtlCol="0"/>
            <a:lstStyle/>
            <a:p>
              <a:endParaRPr/>
            </a:p>
          </p:txBody>
        </p:sp>
        <p:sp>
          <p:nvSpPr>
            <p:cNvPr id="464" name="object 192">
              <a:extLst>
                <a:ext uri="{FF2B5EF4-FFF2-40B4-BE49-F238E27FC236}">
                  <a16:creationId xmlns:a16="http://schemas.microsoft.com/office/drawing/2014/main" id="{CC250F52-1528-5049-FCF3-6ACCF25C036A}"/>
                </a:ext>
              </a:extLst>
            </p:cNvPr>
            <p:cNvSpPr/>
            <p:nvPr/>
          </p:nvSpPr>
          <p:spPr>
            <a:xfrm>
              <a:off x="1129001" y="3271806"/>
              <a:ext cx="145415" cy="105410"/>
            </a:xfrm>
            <a:custGeom>
              <a:avLst/>
              <a:gdLst/>
              <a:ahLst/>
              <a:cxnLst/>
              <a:rect l="l" t="t" r="r" b="b"/>
              <a:pathLst>
                <a:path w="145415" h="105410">
                  <a:moveTo>
                    <a:pt x="125288" y="104514"/>
                  </a:moveTo>
                  <a:lnTo>
                    <a:pt x="116015" y="104514"/>
                  </a:lnTo>
                  <a:lnTo>
                    <a:pt x="121076" y="104728"/>
                  </a:lnTo>
                  <a:lnTo>
                    <a:pt x="123064" y="104935"/>
                  </a:lnTo>
                  <a:lnTo>
                    <a:pt x="125029" y="105260"/>
                  </a:lnTo>
                  <a:lnTo>
                    <a:pt x="125288" y="104514"/>
                  </a:lnTo>
                  <a:close/>
                </a:path>
                <a:path w="145415" h="105410">
                  <a:moveTo>
                    <a:pt x="143892" y="41332"/>
                  </a:moveTo>
                  <a:lnTo>
                    <a:pt x="124940" y="41332"/>
                  </a:lnTo>
                  <a:lnTo>
                    <a:pt x="124565" y="41358"/>
                  </a:lnTo>
                  <a:lnTo>
                    <a:pt x="123411" y="43683"/>
                  </a:lnTo>
                  <a:lnTo>
                    <a:pt x="123167" y="44052"/>
                  </a:lnTo>
                  <a:lnTo>
                    <a:pt x="119793" y="49402"/>
                  </a:lnTo>
                  <a:lnTo>
                    <a:pt x="116397" y="55245"/>
                  </a:lnTo>
                  <a:lnTo>
                    <a:pt x="109758" y="92998"/>
                  </a:lnTo>
                  <a:lnTo>
                    <a:pt x="109580" y="96930"/>
                  </a:lnTo>
                  <a:lnTo>
                    <a:pt x="109758" y="100907"/>
                  </a:lnTo>
                  <a:lnTo>
                    <a:pt x="109876" y="104869"/>
                  </a:lnTo>
                  <a:lnTo>
                    <a:pt x="112935" y="104595"/>
                  </a:lnTo>
                  <a:lnTo>
                    <a:pt x="116015" y="104514"/>
                  </a:lnTo>
                  <a:lnTo>
                    <a:pt x="125288" y="104514"/>
                  </a:lnTo>
                  <a:lnTo>
                    <a:pt x="127884" y="97652"/>
                  </a:lnTo>
                  <a:lnTo>
                    <a:pt x="142149" y="52143"/>
                  </a:lnTo>
                  <a:lnTo>
                    <a:pt x="143892" y="41332"/>
                  </a:lnTo>
                  <a:close/>
                </a:path>
                <a:path w="145415" h="105410">
                  <a:moveTo>
                    <a:pt x="39888" y="0"/>
                  </a:moveTo>
                  <a:lnTo>
                    <a:pt x="11877" y="16571"/>
                  </a:lnTo>
                  <a:lnTo>
                    <a:pt x="0" y="22979"/>
                  </a:lnTo>
                  <a:lnTo>
                    <a:pt x="35797" y="40423"/>
                  </a:lnTo>
                  <a:lnTo>
                    <a:pt x="80106" y="43441"/>
                  </a:lnTo>
                  <a:lnTo>
                    <a:pt x="95060" y="43161"/>
                  </a:lnTo>
                  <a:lnTo>
                    <a:pt x="110009" y="42374"/>
                  </a:lnTo>
                  <a:lnTo>
                    <a:pt x="124565" y="41358"/>
                  </a:lnTo>
                  <a:lnTo>
                    <a:pt x="143892" y="41332"/>
                  </a:lnTo>
                  <a:lnTo>
                    <a:pt x="144315" y="38712"/>
                  </a:lnTo>
                  <a:lnTo>
                    <a:pt x="145044" y="25123"/>
                  </a:lnTo>
                  <a:lnTo>
                    <a:pt x="145044" y="20348"/>
                  </a:lnTo>
                  <a:lnTo>
                    <a:pt x="86521" y="4174"/>
                  </a:lnTo>
                  <a:lnTo>
                    <a:pt x="63119" y="1748"/>
                  </a:lnTo>
                  <a:lnTo>
                    <a:pt x="39888" y="0"/>
                  </a:lnTo>
                  <a:close/>
                </a:path>
                <a:path w="145415" h="105410">
                  <a:moveTo>
                    <a:pt x="124940" y="41332"/>
                  </a:moveTo>
                  <a:lnTo>
                    <a:pt x="124578" y="41332"/>
                  </a:lnTo>
                  <a:lnTo>
                    <a:pt x="124940" y="41332"/>
                  </a:lnTo>
                  <a:close/>
                </a:path>
              </a:pathLst>
            </a:custGeom>
            <a:solidFill>
              <a:srgbClr val="39395B"/>
            </a:solidFill>
          </p:spPr>
          <p:txBody>
            <a:bodyPr wrap="square" lIns="0" tIns="0" rIns="0" bIns="0" rtlCol="0"/>
            <a:lstStyle/>
            <a:p>
              <a:endParaRPr/>
            </a:p>
          </p:txBody>
        </p:sp>
        <p:sp>
          <p:nvSpPr>
            <p:cNvPr id="465" name="object 193">
              <a:extLst>
                <a:ext uri="{FF2B5EF4-FFF2-40B4-BE49-F238E27FC236}">
                  <a16:creationId xmlns:a16="http://schemas.microsoft.com/office/drawing/2014/main" id="{2C20777D-77CA-7B4C-66E5-60D8CD394B95}"/>
                </a:ext>
              </a:extLst>
            </p:cNvPr>
            <p:cNvSpPr/>
            <p:nvPr/>
          </p:nvSpPr>
          <p:spPr>
            <a:xfrm>
              <a:off x="1195560" y="3173856"/>
              <a:ext cx="60960" cy="67310"/>
            </a:xfrm>
            <a:custGeom>
              <a:avLst/>
              <a:gdLst/>
              <a:ahLst/>
              <a:cxnLst/>
              <a:rect l="l" t="t" r="r" b="b"/>
              <a:pathLst>
                <a:path w="60959" h="67310">
                  <a:moveTo>
                    <a:pt x="54155" y="0"/>
                  </a:moveTo>
                  <a:lnTo>
                    <a:pt x="41854" y="45967"/>
                  </a:lnTo>
                  <a:lnTo>
                    <a:pt x="0" y="60831"/>
                  </a:lnTo>
                  <a:lnTo>
                    <a:pt x="2164" y="66951"/>
                  </a:lnTo>
                  <a:lnTo>
                    <a:pt x="47240" y="50941"/>
                  </a:lnTo>
                  <a:lnTo>
                    <a:pt x="60427" y="1677"/>
                  </a:lnTo>
                  <a:lnTo>
                    <a:pt x="54162" y="0"/>
                  </a:lnTo>
                  <a:close/>
                </a:path>
              </a:pathLst>
            </a:custGeom>
            <a:solidFill>
              <a:srgbClr val="B6B1AE"/>
            </a:solidFill>
          </p:spPr>
          <p:txBody>
            <a:bodyPr wrap="square" lIns="0" tIns="0" rIns="0" bIns="0" rtlCol="0"/>
            <a:lstStyle/>
            <a:p>
              <a:endParaRPr/>
            </a:p>
          </p:txBody>
        </p:sp>
        <p:sp>
          <p:nvSpPr>
            <p:cNvPr id="466" name="object 194">
              <a:extLst>
                <a:ext uri="{FF2B5EF4-FFF2-40B4-BE49-F238E27FC236}">
                  <a16:creationId xmlns:a16="http://schemas.microsoft.com/office/drawing/2014/main" id="{EC08E52B-D57F-B494-FB0F-5D9C922713E9}"/>
                </a:ext>
              </a:extLst>
            </p:cNvPr>
            <p:cNvSpPr/>
            <p:nvPr/>
          </p:nvSpPr>
          <p:spPr>
            <a:xfrm>
              <a:off x="1105574" y="3175149"/>
              <a:ext cx="126364" cy="85090"/>
            </a:xfrm>
            <a:custGeom>
              <a:avLst/>
              <a:gdLst/>
              <a:ahLst/>
              <a:cxnLst/>
              <a:rect l="l" t="t" r="r" b="b"/>
              <a:pathLst>
                <a:path w="126365" h="85089">
                  <a:moveTo>
                    <a:pt x="11824" y="0"/>
                  </a:moveTo>
                  <a:lnTo>
                    <a:pt x="0" y="931"/>
                  </a:lnTo>
                  <a:lnTo>
                    <a:pt x="1772" y="11227"/>
                  </a:lnTo>
                  <a:lnTo>
                    <a:pt x="2948" y="18885"/>
                  </a:lnTo>
                  <a:lnTo>
                    <a:pt x="22040" y="54748"/>
                  </a:lnTo>
                  <a:lnTo>
                    <a:pt x="49919" y="84897"/>
                  </a:lnTo>
                  <a:lnTo>
                    <a:pt x="60869" y="82606"/>
                  </a:lnTo>
                  <a:lnTo>
                    <a:pt x="66883" y="77838"/>
                  </a:lnTo>
                  <a:lnTo>
                    <a:pt x="77486" y="70028"/>
                  </a:lnTo>
                  <a:lnTo>
                    <a:pt x="82661" y="65811"/>
                  </a:lnTo>
                  <a:lnTo>
                    <a:pt x="86986" y="61215"/>
                  </a:lnTo>
                  <a:lnTo>
                    <a:pt x="91640" y="55191"/>
                  </a:lnTo>
                  <a:lnTo>
                    <a:pt x="97455" y="52338"/>
                  </a:lnTo>
                  <a:lnTo>
                    <a:pt x="112054" y="49707"/>
                  </a:lnTo>
                  <a:lnTo>
                    <a:pt x="119501" y="49529"/>
                  </a:lnTo>
                  <a:lnTo>
                    <a:pt x="126121" y="46624"/>
                  </a:lnTo>
                  <a:lnTo>
                    <a:pt x="114041" y="44274"/>
                  </a:lnTo>
                  <a:lnTo>
                    <a:pt x="103092" y="43919"/>
                  </a:lnTo>
                  <a:lnTo>
                    <a:pt x="97854" y="44178"/>
                  </a:lnTo>
                  <a:lnTo>
                    <a:pt x="89823" y="47312"/>
                  </a:lnTo>
                  <a:lnTo>
                    <a:pt x="86624" y="50239"/>
                  </a:lnTo>
                  <a:lnTo>
                    <a:pt x="83218" y="52013"/>
                  </a:lnTo>
                  <a:lnTo>
                    <a:pt x="76344" y="55858"/>
                  </a:lnTo>
                  <a:lnTo>
                    <a:pt x="69612" y="59932"/>
                  </a:lnTo>
                  <a:lnTo>
                    <a:pt x="56406" y="68488"/>
                  </a:lnTo>
                  <a:lnTo>
                    <a:pt x="46190" y="53112"/>
                  </a:lnTo>
                  <a:lnTo>
                    <a:pt x="26317" y="21577"/>
                  </a:lnTo>
                  <a:lnTo>
                    <a:pt x="16131" y="6201"/>
                  </a:lnTo>
                  <a:lnTo>
                    <a:pt x="11824" y="0"/>
                  </a:lnTo>
                  <a:close/>
                </a:path>
              </a:pathLst>
            </a:custGeom>
            <a:solidFill>
              <a:srgbClr val="F6BC95"/>
            </a:solidFill>
          </p:spPr>
          <p:txBody>
            <a:bodyPr wrap="square" lIns="0" tIns="0" rIns="0" bIns="0" rtlCol="0"/>
            <a:lstStyle/>
            <a:p>
              <a:endParaRPr/>
            </a:p>
          </p:txBody>
        </p:sp>
        <p:sp>
          <p:nvSpPr>
            <p:cNvPr id="467" name="object 195">
              <a:extLst>
                <a:ext uri="{FF2B5EF4-FFF2-40B4-BE49-F238E27FC236}">
                  <a16:creationId xmlns:a16="http://schemas.microsoft.com/office/drawing/2014/main" id="{DD9DE386-C5D2-BCE4-2D3A-1B77D1D2DF1D}"/>
                </a:ext>
              </a:extLst>
            </p:cNvPr>
            <p:cNvSpPr/>
            <p:nvPr/>
          </p:nvSpPr>
          <p:spPr>
            <a:xfrm>
              <a:off x="1340319" y="3207874"/>
              <a:ext cx="98425" cy="70485"/>
            </a:xfrm>
            <a:custGeom>
              <a:avLst/>
              <a:gdLst/>
              <a:ahLst/>
              <a:cxnLst/>
              <a:rect l="l" t="t" r="r" b="b"/>
              <a:pathLst>
                <a:path w="98425" h="70485">
                  <a:moveTo>
                    <a:pt x="41275" y="69786"/>
                  </a:moveTo>
                  <a:lnTo>
                    <a:pt x="13462" y="49453"/>
                  </a:lnTo>
                  <a:lnTo>
                    <a:pt x="10655" y="49491"/>
                  </a:lnTo>
                  <a:lnTo>
                    <a:pt x="7950" y="48590"/>
                  </a:lnTo>
                  <a:lnTo>
                    <a:pt x="5537" y="47637"/>
                  </a:lnTo>
                  <a:lnTo>
                    <a:pt x="3213" y="46456"/>
                  </a:lnTo>
                  <a:lnTo>
                    <a:pt x="749" y="44843"/>
                  </a:lnTo>
                  <a:lnTo>
                    <a:pt x="342" y="44919"/>
                  </a:lnTo>
                  <a:lnTo>
                    <a:pt x="0" y="45427"/>
                  </a:lnTo>
                  <a:lnTo>
                    <a:pt x="0" y="45707"/>
                  </a:lnTo>
                  <a:lnTo>
                    <a:pt x="3848" y="51892"/>
                  </a:lnTo>
                  <a:lnTo>
                    <a:pt x="11455" y="53200"/>
                  </a:lnTo>
                  <a:lnTo>
                    <a:pt x="21653" y="58293"/>
                  </a:lnTo>
                  <a:lnTo>
                    <a:pt x="25819" y="60756"/>
                  </a:lnTo>
                  <a:lnTo>
                    <a:pt x="31826" y="64947"/>
                  </a:lnTo>
                  <a:lnTo>
                    <a:pt x="33972" y="66255"/>
                  </a:lnTo>
                  <a:lnTo>
                    <a:pt x="37058" y="68643"/>
                  </a:lnTo>
                  <a:lnTo>
                    <a:pt x="38315" y="69265"/>
                  </a:lnTo>
                  <a:lnTo>
                    <a:pt x="39789" y="69532"/>
                  </a:lnTo>
                  <a:lnTo>
                    <a:pt x="41275" y="69786"/>
                  </a:lnTo>
                  <a:close/>
                </a:path>
                <a:path w="98425" h="70485">
                  <a:moveTo>
                    <a:pt x="44500" y="70027"/>
                  </a:moveTo>
                  <a:lnTo>
                    <a:pt x="44081" y="68364"/>
                  </a:lnTo>
                  <a:lnTo>
                    <a:pt x="43764" y="67564"/>
                  </a:lnTo>
                  <a:lnTo>
                    <a:pt x="43319" y="65024"/>
                  </a:lnTo>
                  <a:lnTo>
                    <a:pt x="42252" y="61391"/>
                  </a:lnTo>
                  <a:lnTo>
                    <a:pt x="41300" y="59055"/>
                  </a:lnTo>
                  <a:lnTo>
                    <a:pt x="37020" y="46570"/>
                  </a:lnTo>
                  <a:lnTo>
                    <a:pt x="34302" y="41960"/>
                  </a:lnTo>
                  <a:lnTo>
                    <a:pt x="29616" y="35166"/>
                  </a:lnTo>
                  <a:lnTo>
                    <a:pt x="19113" y="22428"/>
                  </a:lnTo>
                  <a:lnTo>
                    <a:pt x="14071" y="15443"/>
                  </a:lnTo>
                  <a:lnTo>
                    <a:pt x="13665" y="15354"/>
                  </a:lnTo>
                  <a:lnTo>
                    <a:pt x="13144" y="15760"/>
                  </a:lnTo>
                  <a:lnTo>
                    <a:pt x="12217" y="20053"/>
                  </a:lnTo>
                  <a:lnTo>
                    <a:pt x="13982" y="24257"/>
                  </a:lnTo>
                  <a:lnTo>
                    <a:pt x="36855" y="59601"/>
                  </a:lnTo>
                  <a:lnTo>
                    <a:pt x="40703" y="63322"/>
                  </a:lnTo>
                  <a:lnTo>
                    <a:pt x="42506" y="67665"/>
                  </a:lnTo>
                  <a:lnTo>
                    <a:pt x="42989" y="69951"/>
                  </a:lnTo>
                  <a:lnTo>
                    <a:pt x="44500" y="70027"/>
                  </a:lnTo>
                  <a:close/>
                </a:path>
                <a:path w="98425" h="70485">
                  <a:moveTo>
                    <a:pt x="97980" y="34569"/>
                  </a:moveTo>
                  <a:lnTo>
                    <a:pt x="97472" y="34226"/>
                  </a:lnTo>
                  <a:lnTo>
                    <a:pt x="97193" y="34226"/>
                  </a:lnTo>
                  <a:lnTo>
                    <a:pt x="96977" y="34378"/>
                  </a:lnTo>
                  <a:lnTo>
                    <a:pt x="90220" y="38328"/>
                  </a:lnTo>
                  <a:lnTo>
                    <a:pt x="64325" y="60477"/>
                  </a:lnTo>
                  <a:lnTo>
                    <a:pt x="60388" y="64211"/>
                  </a:lnTo>
                  <a:lnTo>
                    <a:pt x="57543" y="65405"/>
                  </a:lnTo>
                  <a:lnTo>
                    <a:pt x="56870" y="65760"/>
                  </a:lnTo>
                  <a:lnTo>
                    <a:pt x="56870" y="67170"/>
                  </a:lnTo>
                  <a:lnTo>
                    <a:pt x="55905" y="67856"/>
                  </a:lnTo>
                  <a:lnTo>
                    <a:pt x="54902" y="68478"/>
                  </a:lnTo>
                  <a:lnTo>
                    <a:pt x="53848" y="69024"/>
                  </a:lnTo>
                  <a:lnTo>
                    <a:pt x="54800" y="68326"/>
                  </a:lnTo>
                  <a:lnTo>
                    <a:pt x="55816" y="67703"/>
                  </a:lnTo>
                  <a:lnTo>
                    <a:pt x="56870" y="67170"/>
                  </a:lnTo>
                  <a:lnTo>
                    <a:pt x="56870" y="65760"/>
                  </a:lnTo>
                  <a:lnTo>
                    <a:pt x="56172" y="66116"/>
                  </a:lnTo>
                  <a:lnTo>
                    <a:pt x="57937" y="63512"/>
                  </a:lnTo>
                  <a:lnTo>
                    <a:pt x="59372" y="60934"/>
                  </a:lnTo>
                  <a:lnTo>
                    <a:pt x="72948" y="33972"/>
                  </a:lnTo>
                  <a:lnTo>
                    <a:pt x="75666" y="28028"/>
                  </a:lnTo>
                  <a:lnTo>
                    <a:pt x="77978" y="21869"/>
                  </a:lnTo>
                  <a:lnTo>
                    <a:pt x="80276" y="15227"/>
                  </a:lnTo>
                  <a:lnTo>
                    <a:pt x="81991" y="8394"/>
                  </a:lnTo>
                  <a:lnTo>
                    <a:pt x="85521" y="1511"/>
                  </a:lnTo>
                  <a:lnTo>
                    <a:pt x="84683" y="749"/>
                  </a:lnTo>
                  <a:lnTo>
                    <a:pt x="79794" y="7035"/>
                  </a:lnTo>
                  <a:lnTo>
                    <a:pt x="75946" y="12915"/>
                  </a:lnTo>
                  <a:lnTo>
                    <a:pt x="67424" y="23533"/>
                  </a:lnTo>
                  <a:lnTo>
                    <a:pt x="52844" y="52298"/>
                  </a:lnTo>
                  <a:lnTo>
                    <a:pt x="51485" y="57569"/>
                  </a:lnTo>
                  <a:lnTo>
                    <a:pt x="50965" y="60109"/>
                  </a:lnTo>
                  <a:lnTo>
                    <a:pt x="50863" y="55359"/>
                  </a:lnTo>
                  <a:lnTo>
                    <a:pt x="50965" y="43357"/>
                  </a:lnTo>
                  <a:lnTo>
                    <a:pt x="51066" y="40830"/>
                  </a:lnTo>
                  <a:lnTo>
                    <a:pt x="48691" y="28905"/>
                  </a:lnTo>
                  <a:lnTo>
                    <a:pt x="45961" y="23431"/>
                  </a:lnTo>
                  <a:lnTo>
                    <a:pt x="41503" y="12344"/>
                  </a:lnTo>
                  <a:lnTo>
                    <a:pt x="40487" y="6223"/>
                  </a:lnTo>
                  <a:lnTo>
                    <a:pt x="38176" y="533"/>
                  </a:lnTo>
                  <a:lnTo>
                    <a:pt x="38074" y="190"/>
                  </a:lnTo>
                  <a:lnTo>
                    <a:pt x="37719" y="0"/>
                  </a:lnTo>
                  <a:lnTo>
                    <a:pt x="37172" y="165"/>
                  </a:lnTo>
                  <a:lnTo>
                    <a:pt x="37007" y="330"/>
                  </a:lnTo>
                  <a:lnTo>
                    <a:pt x="34899" y="6223"/>
                  </a:lnTo>
                  <a:lnTo>
                    <a:pt x="35229" y="12280"/>
                  </a:lnTo>
                  <a:lnTo>
                    <a:pt x="36449" y="24587"/>
                  </a:lnTo>
                  <a:lnTo>
                    <a:pt x="36931" y="30949"/>
                  </a:lnTo>
                  <a:lnTo>
                    <a:pt x="39204" y="43357"/>
                  </a:lnTo>
                  <a:lnTo>
                    <a:pt x="43713" y="60934"/>
                  </a:lnTo>
                  <a:lnTo>
                    <a:pt x="44996" y="65760"/>
                  </a:lnTo>
                  <a:lnTo>
                    <a:pt x="48196" y="69964"/>
                  </a:lnTo>
                  <a:lnTo>
                    <a:pt x="52324" y="69761"/>
                  </a:lnTo>
                  <a:lnTo>
                    <a:pt x="55283" y="69659"/>
                  </a:lnTo>
                  <a:lnTo>
                    <a:pt x="56362" y="69024"/>
                  </a:lnTo>
                  <a:lnTo>
                    <a:pt x="57327" y="68453"/>
                  </a:lnTo>
                  <a:lnTo>
                    <a:pt x="59004" y="67170"/>
                  </a:lnTo>
                  <a:lnTo>
                    <a:pt x="59220" y="67005"/>
                  </a:lnTo>
                  <a:lnTo>
                    <a:pt x="60134" y="66116"/>
                  </a:lnTo>
                  <a:lnTo>
                    <a:pt x="60921" y="65354"/>
                  </a:lnTo>
                  <a:lnTo>
                    <a:pt x="62484" y="64731"/>
                  </a:lnTo>
                  <a:lnTo>
                    <a:pt x="64058" y="64147"/>
                  </a:lnTo>
                  <a:lnTo>
                    <a:pt x="65570" y="63512"/>
                  </a:lnTo>
                  <a:lnTo>
                    <a:pt x="69977" y="61760"/>
                  </a:lnTo>
                  <a:lnTo>
                    <a:pt x="74282" y="59766"/>
                  </a:lnTo>
                  <a:lnTo>
                    <a:pt x="78486" y="57569"/>
                  </a:lnTo>
                  <a:lnTo>
                    <a:pt x="82778" y="55359"/>
                  </a:lnTo>
                  <a:lnTo>
                    <a:pt x="86588" y="52298"/>
                  </a:lnTo>
                  <a:lnTo>
                    <a:pt x="89662" y="48564"/>
                  </a:lnTo>
                  <a:lnTo>
                    <a:pt x="92900" y="44475"/>
                  </a:lnTo>
                  <a:lnTo>
                    <a:pt x="95186" y="39662"/>
                  </a:lnTo>
                  <a:lnTo>
                    <a:pt x="97866" y="35255"/>
                  </a:lnTo>
                  <a:lnTo>
                    <a:pt x="97980" y="34569"/>
                  </a:lnTo>
                  <a:close/>
                </a:path>
              </a:pathLst>
            </a:custGeom>
            <a:solidFill>
              <a:srgbClr val="0A7B5D"/>
            </a:solidFill>
          </p:spPr>
          <p:txBody>
            <a:bodyPr wrap="square" lIns="0" tIns="0" rIns="0" bIns="0" rtlCol="0"/>
            <a:lstStyle/>
            <a:p>
              <a:endParaRPr/>
            </a:p>
          </p:txBody>
        </p:sp>
        <p:sp>
          <p:nvSpPr>
            <p:cNvPr id="468" name="object 196">
              <a:extLst>
                <a:ext uri="{FF2B5EF4-FFF2-40B4-BE49-F238E27FC236}">
                  <a16:creationId xmlns:a16="http://schemas.microsoft.com/office/drawing/2014/main" id="{73D5F024-85CD-FFF1-BF78-B47031270C8E}"/>
                </a:ext>
              </a:extLst>
            </p:cNvPr>
            <p:cNvSpPr/>
            <p:nvPr/>
          </p:nvSpPr>
          <p:spPr>
            <a:xfrm>
              <a:off x="1394273" y="3226068"/>
              <a:ext cx="31750" cy="50800"/>
            </a:xfrm>
            <a:custGeom>
              <a:avLst/>
              <a:gdLst/>
              <a:ahLst/>
              <a:cxnLst/>
              <a:rect l="l" t="t" r="r" b="b"/>
              <a:pathLst>
                <a:path w="31750" h="50800">
                  <a:moveTo>
                    <a:pt x="30202" y="0"/>
                  </a:moveTo>
                  <a:lnTo>
                    <a:pt x="29870" y="694"/>
                  </a:lnTo>
                  <a:lnTo>
                    <a:pt x="29242" y="2468"/>
                  </a:lnTo>
                  <a:lnTo>
                    <a:pt x="27469" y="6792"/>
                  </a:lnTo>
                  <a:lnTo>
                    <a:pt x="24011" y="11064"/>
                  </a:lnTo>
                  <a:lnTo>
                    <a:pt x="18396" y="18618"/>
                  </a:lnTo>
                  <a:lnTo>
                    <a:pt x="15086" y="22329"/>
                  </a:lnTo>
                  <a:lnTo>
                    <a:pt x="2016" y="45383"/>
                  </a:lnTo>
                  <a:lnTo>
                    <a:pt x="1026" y="47238"/>
                  </a:lnTo>
                  <a:lnTo>
                    <a:pt x="421" y="49226"/>
                  </a:lnTo>
                  <a:lnTo>
                    <a:pt x="103" y="49389"/>
                  </a:lnTo>
                  <a:lnTo>
                    <a:pt x="0" y="49736"/>
                  </a:lnTo>
                  <a:lnTo>
                    <a:pt x="302" y="50187"/>
                  </a:lnTo>
                  <a:lnTo>
                    <a:pt x="354" y="50535"/>
                  </a:lnTo>
                  <a:lnTo>
                    <a:pt x="672" y="50771"/>
                  </a:lnTo>
                  <a:lnTo>
                    <a:pt x="1270" y="50682"/>
                  </a:lnTo>
                  <a:lnTo>
                    <a:pt x="1470" y="50498"/>
                  </a:lnTo>
                  <a:lnTo>
                    <a:pt x="1595" y="50002"/>
                  </a:lnTo>
                  <a:lnTo>
                    <a:pt x="5629" y="47844"/>
                  </a:lnTo>
                  <a:lnTo>
                    <a:pt x="20842" y="30201"/>
                  </a:lnTo>
                  <a:lnTo>
                    <a:pt x="23221" y="25921"/>
                  </a:lnTo>
                  <a:lnTo>
                    <a:pt x="25289" y="21472"/>
                  </a:lnTo>
                  <a:lnTo>
                    <a:pt x="27048" y="16904"/>
                  </a:lnTo>
                  <a:lnTo>
                    <a:pt x="28621" y="12380"/>
                  </a:lnTo>
                  <a:lnTo>
                    <a:pt x="28939" y="7465"/>
                  </a:lnTo>
                  <a:lnTo>
                    <a:pt x="31281" y="413"/>
                  </a:lnTo>
                  <a:lnTo>
                    <a:pt x="30202" y="0"/>
                  </a:lnTo>
                  <a:close/>
                </a:path>
              </a:pathLst>
            </a:custGeom>
            <a:solidFill>
              <a:srgbClr val="048E6C"/>
            </a:solidFill>
          </p:spPr>
          <p:txBody>
            <a:bodyPr wrap="square" lIns="0" tIns="0" rIns="0" bIns="0" rtlCol="0"/>
            <a:lstStyle/>
            <a:p>
              <a:endParaRPr/>
            </a:p>
          </p:txBody>
        </p:sp>
        <p:sp>
          <p:nvSpPr>
            <p:cNvPr id="469" name="object 197">
              <a:extLst>
                <a:ext uri="{FF2B5EF4-FFF2-40B4-BE49-F238E27FC236}">
                  <a16:creationId xmlns:a16="http://schemas.microsoft.com/office/drawing/2014/main" id="{D974F658-3EAD-6D7E-5427-F49903BF8388}"/>
                </a:ext>
              </a:extLst>
            </p:cNvPr>
            <p:cNvSpPr/>
            <p:nvPr/>
          </p:nvSpPr>
          <p:spPr>
            <a:xfrm>
              <a:off x="1400028" y="3241332"/>
              <a:ext cx="19050" cy="28575"/>
            </a:xfrm>
            <a:custGeom>
              <a:avLst/>
              <a:gdLst/>
              <a:ahLst/>
              <a:cxnLst/>
              <a:rect l="l" t="t" r="r" b="b"/>
              <a:pathLst>
                <a:path w="19050" h="28575">
                  <a:moveTo>
                    <a:pt x="17532" y="0"/>
                  </a:moveTo>
                  <a:lnTo>
                    <a:pt x="17044" y="643"/>
                  </a:lnTo>
                  <a:lnTo>
                    <a:pt x="13645" y="5159"/>
                  </a:lnTo>
                  <a:lnTo>
                    <a:pt x="11015" y="10207"/>
                  </a:lnTo>
                  <a:lnTo>
                    <a:pt x="6043" y="18981"/>
                  </a:lnTo>
                  <a:lnTo>
                    <a:pt x="4565" y="24044"/>
                  </a:lnTo>
                  <a:lnTo>
                    <a:pt x="0" y="27067"/>
                  </a:lnTo>
                  <a:lnTo>
                    <a:pt x="672" y="28168"/>
                  </a:lnTo>
                  <a:lnTo>
                    <a:pt x="5023" y="25234"/>
                  </a:lnTo>
                  <a:lnTo>
                    <a:pt x="7816" y="20481"/>
                  </a:lnTo>
                  <a:lnTo>
                    <a:pt x="12641" y="11316"/>
                  </a:lnTo>
                  <a:lnTo>
                    <a:pt x="14473" y="6127"/>
                  </a:lnTo>
                  <a:lnTo>
                    <a:pt x="18633" y="635"/>
                  </a:lnTo>
                  <a:close/>
                </a:path>
              </a:pathLst>
            </a:custGeom>
            <a:solidFill>
              <a:srgbClr val="0A7B5D"/>
            </a:solidFill>
          </p:spPr>
          <p:txBody>
            <a:bodyPr wrap="square" lIns="0" tIns="0" rIns="0" bIns="0" rtlCol="0"/>
            <a:lstStyle/>
            <a:p>
              <a:endParaRPr/>
            </a:p>
          </p:txBody>
        </p:sp>
        <p:sp>
          <p:nvSpPr>
            <p:cNvPr id="470" name="object 198">
              <a:extLst>
                <a:ext uri="{FF2B5EF4-FFF2-40B4-BE49-F238E27FC236}">
                  <a16:creationId xmlns:a16="http://schemas.microsoft.com/office/drawing/2014/main" id="{14DB6704-B0CD-6534-0E8F-1948D383E32D}"/>
                </a:ext>
              </a:extLst>
            </p:cNvPr>
            <p:cNvSpPr/>
            <p:nvPr/>
          </p:nvSpPr>
          <p:spPr>
            <a:xfrm>
              <a:off x="1355852" y="3219189"/>
              <a:ext cx="33020" cy="47625"/>
            </a:xfrm>
            <a:custGeom>
              <a:avLst/>
              <a:gdLst/>
              <a:ahLst/>
              <a:cxnLst/>
              <a:rect l="l" t="t" r="r" b="b"/>
              <a:pathLst>
                <a:path w="33019" h="47625">
                  <a:moveTo>
                    <a:pt x="27813" y="46863"/>
                  </a:moveTo>
                  <a:lnTo>
                    <a:pt x="27673" y="46621"/>
                  </a:lnTo>
                  <a:lnTo>
                    <a:pt x="24130" y="40640"/>
                  </a:lnTo>
                  <a:lnTo>
                    <a:pt x="19011" y="36283"/>
                  </a:lnTo>
                  <a:lnTo>
                    <a:pt x="11874" y="28295"/>
                  </a:lnTo>
                  <a:lnTo>
                    <a:pt x="9550" y="25196"/>
                  </a:lnTo>
                  <a:lnTo>
                    <a:pt x="5613" y="18935"/>
                  </a:lnTo>
                  <a:lnTo>
                    <a:pt x="2921" y="15722"/>
                  </a:lnTo>
                  <a:lnTo>
                    <a:pt x="1219" y="11493"/>
                  </a:lnTo>
                  <a:lnTo>
                    <a:pt x="0" y="11811"/>
                  </a:lnTo>
                  <a:lnTo>
                    <a:pt x="2794" y="19507"/>
                  </a:lnTo>
                  <a:lnTo>
                    <a:pt x="6299" y="26035"/>
                  </a:lnTo>
                  <a:lnTo>
                    <a:pt x="10680" y="31953"/>
                  </a:lnTo>
                  <a:lnTo>
                    <a:pt x="15227" y="37858"/>
                  </a:lnTo>
                  <a:lnTo>
                    <a:pt x="21501" y="42062"/>
                  </a:lnTo>
                  <a:lnTo>
                    <a:pt x="26924" y="47625"/>
                  </a:lnTo>
                  <a:lnTo>
                    <a:pt x="27330" y="47625"/>
                  </a:lnTo>
                  <a:lnTo>
                    <a:pt x="27774" y="47167"/>
                  </a:lnTo>
                  <a:lnTo>
                    <a:pt x="27813" y="46863"/>
                  </a:lnTo>
                  <a:close/>
                </a:path>
                <a:path w="33019" h="47625">
                  <a:moveTo>
                    <a:pt x="32880" y="41287"/>
                  </a:moveTo>
                  <a:lnTo>
                    <a:pt x="30734" y="33743"/>
                  </a:lnTo>
                  <a:lnTo>
                    <a:pt x="30048" y="30391"/>
                  </a:lnTo>
                  <a:lnTo>
                    <a:pt x="26644" y="14097"/>
                  </a:lnTo>
                  <a:lnTo>
                    <a:pt x="25082" y="5080"/>
                  </a:lnTo>
                  <a:lnTo>
                    <a:pt x="23368" y="88"/>
                  </a:lnTo>
                  <a:lnTo>
                    <a:pt x="22999" y="0"/>
                  </a:lnTo>
                  <a:lnTo>
                    <a:pt x="22834" y="63"/>
                  </a:lnTo>
                  <a:lnTo>
                    <a:pt x="22555" y="508"/>
                  </a:lnTo>
                  <a:lnTo>
                    <a:pt x="22339" y="2095"/>
                  </a:lnTo>
                  <a:lnTo>
                    <a:pt x="22352" y="3378"/>
                  </a:lnTo>
                  <a:lnTo>
                    <a:pt x="22542" y="5041"/>
                  </a:lnTo>
                  <a:lnTo>
                    <a:pt x="22796" y="9207"/>
                  </a:lnTo>
                  <a:lnTo>
                    <a:pt x="23304" y="13347"/>
                  </a:lnTo>
                  <a:lnTo>
                    <a:pt x="24041" y="17449"/>
                  </a:lnTo>
                  <a:lnTo>
                    <a:pt x="25044" y="22136"/>
                  </a:lnTo>
                  <a:lnTo>
                    <a:pt x="25806" y="25044"/>
                  </a:lnTo>
                  <a:lnTo>
                    <a:pt x="27584" y="33083"/>
                  </a:lnTo>
                  <a:lnTo>
                    <a:pt x="29794" y="40170"/>
                  </a:lnTo>
                  <a:lnTo>
                    <a:pt x="32677" y="45339"/>
                  </a:lnTo>
                  <a:lnTo>
                    <a:pt x="32880" y="41287"/>
                  </a:lnTo>
                  <a:close/>
                </a:path>
              </a:pathLst>
            </a:custGeom>
            <a:solidFill>
              <a:srgbClr val="048E6C"/>
            </a:solidFill>
          </p:spPr>
          <p:txBody>
            <a:bodyPr wrap="square" lIns="0" tIns="0" rIns="0" bIns="0" rtlCol="0"/>
            <a:lstStyle/>
            <a:p>
              <a:endParaRPr/>
            </a:p>
          </p:txBody>
        </p:sp>
        <p:sp>
          <p:nvSpPr>
            <p:cNvPr id="471" name="object 199">
              <a:extLst>
                <a:ext uri="{FF2B5EF4-FFF2-40B4-BE49-F238E27FC236}">
                  <a16:creationId xmlns:a16="http://schemas.microsoft.com/office/drawing/2014/main" id="{D79FDA7F-F837-25CB-23B5-C9E3D84F1C50}"/>
                </a:ext>
              </a:extLst>
            </p:cNvPr>
            <p:cNvSpPr/>
            <p:nvPr/>
          </p:nvSpPr>
          <p:spPr>
            <a:xfrm>
              <a:off x="1370830" y="3202394"/>
              <a:ext cx="40005" cy="75565"/>
            </a:xfrm>
            <a:custGeom>
              <a:avLst/>
              <a:gdLst/>
              <a:ahLst/>
              <a:cxnLst/>
              <a:rect l="l" t="t" r="r" b="b"/>
              <a:pathLst>
                <a:path w="40005" h="75564">
                  <a:moveTo>
                    <a:pt x="29220" y="0"/>
                  </a:moveTo>
                  <a:lnTo>
                    <a:pt x="28577" y="73"/>
                  </a:lnTo>
                  <a:lnTo>
                    <a:pt x="28348" y="310"/>
                  </a:lnTo>
                  <a:lnTo>
                    <a:pt x="27927" y="6807"/>
                  </a:lnTo>
                  <a:lnTo>
                    <a:pt x="25348" y="12513"/>
                  </a:lnTo>
                  <a:lnTo>
                    <a:pt x="21255" y="23866"/>
                  </a:lnTo>
                  <a:lnTo>
                    <a:pt x="18699" y="41547"/>
                  </a:lnTo>
                  <a:lnTo>
                    <a:pt x="18174" y="47837"/>
                  </a:lnTo>
                  <a:lnTo>
                    <a:pt x="18064" y="60143"/>
                  </a:lnTo>
                  <a:lnTo>
                    <a:pt x="18455" y="66093"/>
                  </a:lnTo>
                  <a:lnTo>
                    <a:pt x="17982" y="72073"/>
                  </a:lnTo>
                  <a:lnTo>
                    <a:pt x="17546" y="67143"/>
                  </a:lnTo>
                  <a:lnTo>
                    <a:pt x="14961" y="61629"/>
                  </a:lnTo>
                  <a:lnTo>
                    <a:pt x="11710" y="54112"/>
                  </a:lnTo>
                  <a:lnTo>
                    <a:pt x="10247" y="49854"/>
                  </a:lnTo>
                  <a:lnTo>
                    <a:pt x="7705" y="38753"/>
                  </a:lnTo>
                  <a:lnTo>
                    <a:pt x="6523" y="31886"/>
                  </a:lnTo>
                  <a:lnTo>
                    <a:pt x="2984" y="25455"/>
                  </a:lnTo>
                  <a:lnTo>
                    <a:pt x="2585" y="25359"/>
                  </a:lnTo>
                  <a:lnTo>
                    <a:pt x="2076" y="25759"/>
                  </a:lnTo>
                  <a:lnTo>
                    <a:pt x="0" y="29410"/>
                  </a:lnTo>
                  <a:lnTo>
                    <a:pt x="2763" y="43638"/>
                  </a:lnTo>
                  <a:lnTo>
                    <a:pt x="4336" y="55206"/>
                  </a:lnTo>
                  <a:lnTo>
                    <a:pt x="16519" y="75562"/>
                  </a:lnTo>
                  <a:lnTo>
                    <a:pt x="19918" y="75318"/>
                  </a:lnTo>
                  <a:lnTo>
                    <a:pt x="21477" y="72287"/>
                  </a:lnTo>
                  <a:lnTo>
                    <a:pt x="22112" y="70706"/>
                  </a:lnTo>
                  <a:lnTo>
                    <a:pt x="22127" y="73832"/>
                  </a:lnTo>
                  <a:lnTo>
                    <a:pt x="22393" y="74113"/>
                  </a:lnTo>
                  <a:lnTo>
                    <a:pt x="21167" y="75266"/>
                  </a:lnTo>
                  <a:lnTo>
                    <a:pt x="23221" y="75192"/>
                  </a:lnTo>
                  <a:lnTo>
                    <a:pt x="37266" y="32121"/>
                  </a:lnTo>
                  <a:lnTo>
                    <a:pt x="39393" y="8433"/>
                  </a:lnTo>
                  <a:lnTo>
                    <a:pt x="38448" y="8300"/>
                  </a:lnTo>
                  <a:lnTo>
                    <a:pt x="27609" y="36121"/>
                  </a:lnTo>
                  <a:lnTo>
                    <a:pt x="28311" y="14036"/>
                  </a:lnTo>
                  <a:lnTo>
                    <a:pt x="29072" y="7206"/>
                  </a:lnTo>
                  <a:lnTo>
                    <a:pt x="29656" y="3976"/>
                  </a:lnTo>
                  <a:lnTo>
                    <a:pt x="29537" y="251"/>
                  </a:lnTo>
                  <a:lnTo>
                    <a:pt x="29220" y="0"/>
                  </a:lnTo>
                  <a:close/>
                </a:path>
              </a:pathLst>
            </a:custGeom>
            <a:solidFill>
              <a:srgbClr val="24AD7E"/>
            </a:solidFill>
          </p:spPr>
          <p:txBody>
            <a:bodyPr wrap="square" lIns="0" tIns="0" rIns="0" bIns="0" rtlCol="0"/>
            <a:lstStyle/>
            <a:p>
              <a:endParaRPr/>
            </a:p>
          </p:txBody>
        </p:sp>
        <p:sp>
          <p:nvSpPr>
            <p:cNvPr id="472" name="object 200">
              <a:extLst>
                <a:ext uri="{FF2B5EF4-FFF2-40B4-BE49-F238E27FC236}">
                  <a16:creationId xmlns:a16="http://schemas.microsoft.com/office/drawing/2014/main" id="{9DD8FB22-574F-8CCC-E5A8-54D9D4373465}"/>
                </a:ext>
              </a:extLst>
            </p:cNvPr>
            <p:cNvSpPr/>
            <p:nvPr/>
          </p:nvSpPr>
          <p:spPr>
            <a:xfrm>
              <a:off x="1370202" y="3273699"/>
              <a:ext cx="38735" cy="36830"/>
            </a:xfrm>
            <a:custGeom>
              <a:avLst/>
              <a:gdLst/>
              <a:ahLst/>
              <a:cxnLst/>
              <a:rect l="l" t="t" r="r" b="b"/>
              <a:pathLst>
                <a:path w="38734" h="36829">
                  <a:moveTo>
                    <a:pt x="38610" y="0"/>
                  </a:moveTo>
                  <a:lnTo>
                    <a:pt x="0" y="0"/>
                  </a:lnTo>
                  <a:lnTo>
                    <a:pt x="1376" y="9174"/>
                  </a:lnTo>
                  <a:lnTo>
                    <a:pt x="5260" y="36735"/>
                  </a:lnTo>
                  <a:lnTo>
                    <a:pt x="33342" y="36735"/>
                  </a:lnTo>
                  <a:lnTo>
                    <a:pt x="35904" y="18356"/>
                  </a:lnTo>
                  <a:lnTo>
                    <a:pt x="38610" y="0"/>
                  </a:lnTo>
                  <a:close/>
                </a:path>
              </a:pathLst>
            </a:custGeom>
            <a:solidFill>
              <a:srgbClr val="585A5C"/>
            </a:solidFill>
          </p:spPr>
          <p:txBody>
            <a:bodyPr wrap="square" lIns="0" tIns="0" rIns="0" bIns="0" rtlCol="0"/>
            <a:lstStyle/>
            <a:p>
              <a:endParaRPr/>
            </a:p>
          </p:txBody>
        </p:sp>
        <p:sp>
          <p:nvSpPr>
            <p:cNvPr id="473" name="object 201">
              <a:extLst>
                <a:ext uri="{FF2B5EF4-FFF2-40B4-BE49-F238E27FC236}">
                  <a16:creationId xmlns:a16="http://schemas.microsoft.com/office/drawing/2014/main" id="{4CC8B1CE-3A14-C692-21C5-D7F15097A156}"/>
                </a:ext>
              </a:extLst>
            </p:cNvPr>
            <p:cNvSpPr/>
            <p:nvPr/>
          </p:nvSpPr>
          <p:spPr>
            <a:xfrm>
              <a:off x="1370202" y="3273699"/>
              <a:ext cx="38735" cy="11430"/>
            </a:xfrm>
            <a:custGeom>
              <a:avLst/>
              <a:gdLst/>
              <a:ahLst/>
              <a:cxnLst/>
              <a:rect l="l" t="t" r="r" b="b"/>
              <a:pathLst>
                <a:path w="38734" h="11429">
                  <a:moveTo>
                    <a:pt x="38610" y="0"/>
                  </a:moveTo>
                  <a:lnTo>
                    <a:pt x="0" y="0"/>
                  </a:lnTo>
                  <a:lnTo>
                    <a:pt x="1736" y="11316"/>
                  </a:lnTo>
                  <a:lnTo>
                    <a:pt x="36874" y="11316"/>
                  </a:lnTo>
                  <a:lnTo>
                    <a:pt x="38610" y="0"/>
                  </a:lnTo>
                  <a:close/>
                </a:path>
              </a:pathLst>
            </a:custGeom>
            <a:solidFill>
              <a:srgbClr val="414042"/>
            </a:solidFill>
          </p:spPr>
          <p:txBody>
            <a:bodyPr wrap="square" lIns="0" tIns="0" rIns="0" bIns="0" rtlCol="0"/>
            <a:lstStyle/>
            <a:p>
              <a:endParaRPr/>
            </a:p>
          </p:txBody>
        </p:sp>
        <p:sp>
          <p:nvSpPr>
            <p:cNvPr id="474" name="object 202">
              <a:extLst>
                <a:ext uri="{FF2B5EF4-FFF2-40B4-BE49-F238E27FC236}">
                  <a16:creationId xmlns:a16="http://schemas.microsoft.com/office/drawing/2014/main" id="{7DB9B465-1776-1C5C-19C2-6C019D062E70}"/>
                </a:ext>
              </a:extLst>
            </p:cNvPr>
            <p:cNvSpPr/>
            <p:nvPr/>
          </p:nvSpPr>
          <p:spPr>
            <a:xfrm>
              <a:off x="1368340" y="3273699"/>
              <a:ext cx="42545" cy="8890"/>
            </a:xfrm>
            <a:custGeom>
              <a:avLst/>
              <a:gdLst/>
              <a:ahLst/>
              <a:cxnLst/>
              <a:rect l="l" t="t" r="r" b="b"/>
              <a:pathLst>
                <a:path w="42544" h="8889">
                  <a:moveTo>
                    <a:pt x="42334" y="0"/>
                  </a:moveTo>
                  <a:lnTo>
                    <a:pt x="0" y="0"/>
                  </a:lnTo>
                  <a:lnTo>
                    <a:pt x="1344" y="8795"/>
                  </a:lnTo>
                  <a:lnTo>
                    <a:pt x="40982" y="8795"/>
                  </a:lnTo>
                  <a:lnTo>
                    <a:pt x="42334" y="0"/>
                  </a:lnTo>
                  <a:close/>
                </a:path>
              </a:pathLst>
            </a:custGeom>
            <a:solidFill>
              <a:srgbClr val="6C6D70"/>
            </a:solidFill>
          </p:spPr>
          <p:txBody>
            <a:bodyPr wrap="square" lIns="0" tIns="0" rIns="0" bIns="0" rtlCol="0"/>
            <a:lstStyle/>
            <a:p>
              <a:endParaRPr/>
            </a:p>
          </p:txBody>
        </p:sp>
        <p:sp>
          <p:nvSpPr>
            <p:cNvPr id="475" name="object 203">
              <a:extLst>
                <a:ext uri="{FF2B5EF4-FFF2-40B4-BE49-F238E27FC236}">
                  <a16:creationId xmlns:a16="http://schemas.microsoft.com/office/drawing/2014/main" id="{FC94DF32-1620-095C-E5E9-DAD8FE0573E0}"/>
                </a:ext>
              </a:extLst>
            </p:cNvPr>
            <p:cNvSpPr/>
            <p:nvPr/>
          </p:nvSpPr>
          <p:spPr>
            <a:xfrm>
              <a:off x="1407439" y="3274704"/>
              <a:ext cx="1905" cy="6350"/>
            </a:xfrm>
            <a:custGeom>
              <a:avLst/>
              <a:gdLst/>
              <a:ahLst/>
              <a:cxnLst/>
              <a:rect l="l" t="t" r="r" b="b"/>
              <a:pathLst>
                <a:path w="1905" h="6350">
                  <a:moveTo>
                    <a:pt x="1123" y="0"/>
                  </a:moveTo>
                  <a:lnTo>
                    <a:pt x="938" y="7"/>
                  </a:lnTo>
                  <a:lnTo>
                    <a:pt x="790" y="140"/>
                  </a:lnTo>
                  <a:lnTo>
                    <a:pt x="0" y="5846"/>
                  </a:lnTo>
                  <a:lnTo>
                    <a:pt x="140" y="6031"/>
                  </a:lnTo>
                  <a:lnTo>
                    <a:pt x="391" y="6060"/>
                  </a:lnTo>
                  <a:lnTo>
                    <a:pt x="531" y="6060"/>
                  </a:lnTo>
                  <a:lnTo>
                    <a:pt x="687" y="5927"/>
                  </a:lnTo>
                  <a:lnTo>
                    <a:pt x="1477" y="214"/>
                  </a:lnTo>
                  <a:lnTo>
                    <a:pt x="1329" y="29"/>
                  </a:lnTo>
                  <a:lnTo>
                    <a:pt x="1123" y="0"/>
                  </a:lnTo>
                  <a:close/>
                </a:path>
              </a:pathLst>
            </a:custGeom>
            <a:solidFill>
              <a:srgbClr val="B3B1B4"/>
            </a:solidFill>
          </p:spPr>
          <p:txBody>
            <a:bodyPr wrap="square" lIns="0" tIns="0" rIns="0" bIns="0" rtlCol="0"/>
            <a:lstStyle/>
            <a:p>
              <a:endParaRPr/>
            </a:p>
          </p:txBody>
        </p:sp>
        <p:sp>
          <p:nvSpPr>
            <p:cNvPr id="476" name="object 204">
              <a:extLst>
                <a:ext uri="{FF2B5EF4-FFF2-40B4-BE49-F238E27FC236}">
                  <a16:creationId xmlns:a16="http://schemas.microsoft.com/office/drawing/2014/main" id="{850CD3FD-6EA0-8515-0FB7-65A0FCCBD343}"/>
                </a:ext>
              </a:extLst>
            </p:cNvPr>
            <p:cNvSpPr/>
            <p:nvPr/>
          </p:nvSpPr>
          <p:spPr>
            <a:xfrm>
              <a:off x="1401927" y="3286153"/>
              <a:ext cx="3175" cy="20320"/>
            </a:xfrm>
            <a:custGeom>
              <a:avLst/>
              <a:gdLst/>
              <a:ahLst/>
              <a:cxnLst/>
              <a:rect l="l" t="t" r="r" b="b"/>
              <a:pathLst>
                <a:path w="3175" h="20320">
                  <a:moveTo>
                    <a:pt x="2460" y="0"/>
                  </a:moveTo>
                  <a:lnTo>
                    <a:pt x="2305" y="140"/>
                  </a:lnTo>
                  <a:lnTo>
                    <a:pt x="0" y="19749"/>
                  </a:lnTo>
                  <a:lnTo>
                    <a:pt x="147" y="19934"/>
                  </a:lnTo>
                  <a:lnTo>
                    <a:pt x="398" y="19956"/>
                  </a:lnTo>
                  <a:lnTo>
                    <a:pt x="583" y="19956"/>
                  </a:lnTo>
                  <a:lnTo>
                    <a:pt x="738" y="19816"/>
                  </a:lnTo>
                  <a:lnTo>
                    <a:pt x="3036" y="214"/>
                  </a:lnTo>
                  <a:lnTo>
                    <a:pt x="2896" y="29"/>
                  </a:lnTo>
                  <a:lnTo>
                    <a:pt x="2460" y="0"/>
                  </a:lnTo>
                  <a:close/>
                </a:path>
              </a:pathLst>
            </a:custGeom>
            <a:solidFill>
              <a:srgbClr val="A7A6A7"/>
            </a:solidFill>
          </p:spPr>
          <p:txBody>
            <a:bodyPr wrap="square" lIns="0" tIns="0" rIns="0" bIns="0" rtlCol="0"/>
            <a:lstStyle/>
            <a:p>
              <a:endParaRPr/>
            </a:p>
          </p:txBody>
        </p:sp>
      </p:grpSp>
      <p:sp>
        <p:nvSpPr>
          <p:cNvPr id="477" name="Rectangle 476">
            <a:extLst>
              <a:ext uri="{FF2B5EF4-FFF2-40B4-BE49-F238E27FC236}">
                <a16:creationId xmlns:a16="http://schemas.microsoft.com/office/drawing/2014/main" id="{470399A6-9970-0B17-200C-26E7EE472AE7}"/>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79" name="Rectangle 478">
            <a:extLst>
              <a:ext uri="{FF2B5EF4-FFF2-40B4-BE49-F238E27FC236}">
                <a16:creationId xmlns:a16="http://schemas.microsoft.com/office/drawing/2014/main" id="{654502C0-D25B-88F3-C209-5E616B9167B5}"/>
              </a:ext>
            </a:extLst>
          </p:cNvPr>
          <p:cNvSpPr>
            <a:spLocks/>
          </p:cNvSpPr>
          <p:nvPr userDrawn="1"/>
        </p:nvSpPr>
        <p:spPr>
          <a:xfrm>
            <a:off x="0" y="5121853"/>
            <a:ext cx="12192000" cy="106269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ectangle 479">
            <a:extLst>
              <a:ext uri="{FF2B5EF4-FFF2-40B4-BE49-F238E27FC236}">
                <a16:creationId xmlns:a16="http://schemas.microsoft.com/office/drawing/2014/main" id="{787D282C-9865-6C66-8E26-5EEDFCD94DBA}"/>
              </a:ext>
            </a:extLst>
          </p:cNvPr>
          <p:cNvSpPr>
            <a:spLocks/>
          </p:cNvSpPr>
          <p:nvPr userDrawn="1"/>
        </p:nvSpPr>
        <p:spPr>
          <a:xfrm>
            <a:off x="0" y="3553491"/>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ectangle 480">
            <a:extLst>
              <a:ext uri="{FF2B5EF4-FFF2-40B4-BE49-F238E27FC236}">
                <a16:creationId xmlns:a16="http://schemas.microsoft.com/office/drawing/2014/main" id="{9A59D774-D6AE-B672-C4B5-C66E90200C1A}"/>
              </a:ext>
            </a:extLst>
          </p:cNvPr>
          <p:cNvSpPr>
            <a:spLocks/>
          </p:cNvSpPr>
          <p:nvPr userDrawn="1"/>
        </p:nvSpPr>
        <p:spPr>
          <a:xfrm>
            <a:off x="0" y="1939224"/>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197">
            <a:extLst>
              <a:ext uri="{FF2B5EF4-FFF2-40B4-BE49-F238E27FC236}">
                <a16:creationId xmlns:a16="http://schemas.microsoft.com/office/drawing/2014/main" id="{D78BD916-AA7C-E0EF-0CB7-4CF17072F33D}"/>
              </a:ext>
            </a:extLst>
          </p:cNvPr>
          <p:cNvGrpSpPr/>
          <p:nvPr/>
        </p:nvGrpSpPr>
        <p:grpSpPr>
          <a:xfrm>
            <a:off x="4518062" y="4440663"/>
            <a:ext cx="603769" cy="671995"/>
            <a:chOff x="170441" y="4926545"/>
            <a:chExt cx="564825" cy="628650"/>
          </a:xfrm>
        </p:grpSpPr>
        <p:sp>
          <p:nvSpPr>
            <p:cNvPr id="199" name="object 249">
              <a:extLst>
                <a:ext uri="{FF2B5EF4-FFF2-40B4-BE49-F238E27FC236}">
                  <a16:creationId xmlns:a16="http://schemas.microsoft.com/office/drawing/2014/main" id="{9D086007-B8A4-AFDC-40DB-1EDFE5AA2839}"/>
                </a:ext>
              </a:extLst>
            </p:cNvPr>
            <p:cNvSpPr/>
            <p:nvPr/>
          </p:nvSpPr>
          <p:spPr>
            <a:xfrm>
              <a:off x="300695" y="5020770"/>
              <a:ext cx="98425" cy="464184"/>
            </a:xfrm>
            <a:custGeom>
              <a:avLst/>
              <a:gdLst/>
              <a:ahLst/>
              <a:cxnLst/>
              <a:rect l="l" t="t" r="r" b="b"/>
              <a:pathLst>
                <a:path w="98425" h="464185">
                  <a:moveTo>
                    <a:pt x="97776" y="435824"/>
                  </a:moveTo>
                  <a:lnTo>
                    <a:pt x="52716" y="435824"/>
                  </a:lnTo>
                  <a:lnTo>
                    <a:pt x="52716" y="463889"/>
                  </a:lnTo>
                  <a:lnTo>
                    <a:pt x="97776" y="463889"/>
                  </a:lnTo>
                  <a:lnTo>
                    <a:pt x="97776" y="435824"/>
                  </a:lnTo>
                  <a:close/>
                </a:path>
                <a:path w="98425" h="464185">
                  <a:moveTo>
                    <a:pt x="97776" y="402363"/>
                  </a:moveTo>
                  <a:lnTo>
                    <a:pt x="62925" y="402363"/>
                  </a:lnTo>
                  <a:lnTo>
                    <a:pt x="52716" y="412577"/>
                  </a:lnTo>
                  <a:lnTo>
                    <a:pt x="52716" y="430417"/>
                  </a:lnTo>
                  <a:lnTo>
                    <a:pt x="97776" y="430417"/>
                  </a:lnTo>
                  <a:lnTo>
                    <a:pt x="97776" y="402363"/>
                  </a:lnTo>
                  <a:close/>
                </a:path>
                <a:path w="98425" h="464185">
                  <a:moveTo>
                    <a:pt x="80882" y="368902"/>
                  </a:moveTo>
                  <a:lnTo>
                    <a:pt x="0" y="368902"/>
                  </a:lnTo>
                  <a:lnTo>
                    <a:pt x="0" y="396956"/>
                  </a:lnTo>
                  <a:lnTo>
                    <a:pt x="52832" y="396956"/>
                  </a:lnTo>
                  <a:lnTo>
                    <a:pt x="80882" y="368902"/>
                  </a:lnTo>
                  <a:close/>
                </a:path>
                <a:path w="98425" h="464185">
                  <a:moveTo>
                    <a:pt x="97800" y="368902"/>
                  </a:moveTo>
                  <a:lnTo>
                    <a:pt x="96391" y="368902"/>
                  </a:lnTo>
                  <a:lnTo>
                    <a:pt x="68364" y="396956"/>
                  </a:lnTo>
                  <a:lnTo>
                    <a:pt x="97800" y="396956"/>
                  </a:lnTo>
                  <a:lnTo>
                    <a:pt x="97800" y="368902"/>
                  </a:lnTo>
                  <a:close/>
                </a:path>
                <a:path w="98425" h="464185">
                  <a:moveTo>
                    <a:pt x="97776" y="335441"/>
                  </a:moveTo>
                  <a:lnTo>
                    <a:pt x="0" y="335441"/>
                  </a:lnTo>
                  <a:lnTo>
                    <a:pt x="0" y="363495"/>
                  </a:lnTo>
                  <a:lnTo>
                    <a:pt x="86286" y="363495"/>
                  </a:lnTo>
                  <a:lnTo>
                    <a:pt x="97776" y="351998"/>
                  </a:lnTo>
                  <a:lnTo>
                    <a:pt x="97776" y="335441"/>
                  </a:lnTo>
                  <a:close/>
                </a:path>
                <a:path w="98425" h="464185">
                  <a:moveTo>
                    <a:pt x="97776" y="335372"/>
                  </a:moveTo>
                  <a:close/>
                </a:path>
                <a:path w="98425" h="464185">
                  <a:moveTo>
                    <a:pt x="97776" y="301911"/>
                  </a:moveTo>
                  <a:lnTo>
                    <a:pt x="0" y="301911"/>
                  </a:lnTo>
                  <a:lnTo>
                    <a:pt x="0" y="329964"/>
                  </a:lnTo>
                  <a:lnTo>
                    <a:pt x="97776" y="329964"/>
                  </a:lnTo>
                  <a:lnTo>
                    <a:pt x="97776" y="301911"/>
                  </a:lnTo>
                  <a:close/>
                </a:path>
                <a:path w="98425" h="464185">
                  <a:moveTo>
                    <a:pt x="97776" y="268438"/>
                  </a:moveTo>
                  <a:lnTo>
                    <a:pt x="0" y="268438"/>
                  </a:lnTo>
                  <a:lnTo>
                    <a:pt x="0" y="296515"/>
                  </a:lnTo>
                  <a:lnTo>
                    <a:pt x="97776" y="296515"/>
                  </a:lnTo>
                  <a:lnTo>
                    <a:pt x="97776" y="268438"/>
                  </a:lnTo>
                  <a:close/>
                </a:path>
                <a:path w="98425" h="464185">
                  <a:moveTo>
                    <a:pt x="97776" y="234977"/>
                  </a:moveTo>
                  <a:lnTo>
                    <a:pt x="0" y="234977"/>
                  </a:lnTo>
                  <a:lnTo>
                    <a:pt x="0" y="263042"/>
                  </a:lnTo>
                  <a:lnTo>
                    <a:pt x="97776" y="263042"/>
                  </a:lnTo>
                  <a:lnTo>
                    <a:pt x="97776" y="234977"/>
                  </a:lnTo>
                  <a:close/>
                </a:path>
                <a:path w="98425" h="464185">
                  <a:moveTo>
                    <a:pt x="97776" y="201516"/>
                  </a:moveTo>
                  <a:lnTo>
                    <a:pt x="0" y="201516"/>
                  </a:lnTo>
                  <a:lnTo>
                    <a:pt x="0" y="229558"/>
                  </a:lnTo>
                  <a:lnTo>
                    <a:pt x="97776" y="229558"/>
                  </a:lnTo>
                  <a:lnTo>
                    <a:pt x="97776" y="201516"/>
                  </a:lnTo>
                  <a:close/>
                </a:path>
                <a:path w="98425" h="464185">
                  <a:moveTo>
                    <a:pt x="97776" y="168055"/>
                  </a:moveTo>
                  <a:lnTo>
                    <a:pt x="19088" y="168055"/>
                  </a:lnTo>
                  <a:lnTo>
                    <a:pt x="0" y="187224"/>
                  </a:lnTo>
                  <a:lnTo>
                    <a:pt x="0" y="196167"/>
                  </a:lnTo>
                  <a:lnTo>
                    <a:pt x="97776" y="196167"/>
                  </a:lnTo>
                  <a:lnTo>
                    <a:pt x="97776" y="168055"/>
                  </a:lnTo>
                  <a:close/>
                </a:path>
                <a:path w="98425" h="464185">
                  <a:moveTo>
                    <a:pt x="97765" y="134664"/>
                  </a:moveTo>
                  <a:lnTo>
                    <a:pt x="52520" y="134664"/>
                  </a:lnTo>
                  <a:lnTo>
                    <a:pt x="24493" y="162706"/>
                  </a:lnTo>
                  <a:lnTo>
                    <a:pt x="97765" y="162706"/>
                  </a:lnTo>
                  <a:lnTo>
                    <a:pt x="97765" y="134664"/>
                  </a:lnTo>
                  <a:close/>
                </a:path>
                <a:path w="98425" h="464185">
                  <a:moveTo>
                    <a:pt x="25001" y="134664"/>
                  </a:moveTo>
                  <a:lnTo>
                    <a:pt x="69" y="134664"/>
                  </a:lnTo>
                  <a:lnTo>
                    <a:pt x="69" y="159690"/>
                  </a:lnTo>
                  <a:lnTo>
                    <a:pt x="25001" y="134664"/>
                  </a:lnTo>
                  <a:close/>
                </a:path>
                <a:path w="98425" h="464185">
                  <a:moveTo>
                    <a:pt x="12056" y="101145"/>
                  </a:moveTo>
                  <a:lnTo>
                    <a:pt x="11247" y="101145"/>
                  </a:lnTo>
                  <a:lnTo>
                    <a:pt x="11247" y="101341"/>
                  </a:lnTo>
                  <a:lnTo>
                    <a:pt x="11386" y="101538"/>
                  </a:lnTo>
                  <a:lnTo>
                    <a:pt x="11444" y="101746"/>
                  </a:lnTo>
                  <a:lnTo>
                    <a:pt x="12056" y="101145"/>
                  </a:lnTo>
                  <a:close/>
                </a:path>
                <a:path w="98425" h="464185">
                  <a:moveTo>
                    <a:pt x="97776" y="101145"/>
                  </a:moveTo>
                  <a:lnTo>
                    <a:pt x="85974" y="101145"/>
                  </a:lnTo>
                  <a:lnTo>
                    <a:pt x="57936" y="129187"/>
                  </a:lnTo>
                  <a:lnTo>
                    <a:pt x="97776" y="129187"/>
                  </a:lnTo>
                  <a:lnTo>
                    <a:pt x="97776" y="101145"/>
                  </a:lnTo>
                  <a:close/>
                </a:path>
                <a:path w="98425" h="464185">
                  <a:moveTo>
                    <a:pt x="58444" y="101145"/>
                  </a:moveTo>
                  <a:lnTo>
                    <a:pt x="41249" y="101145"/>
                  </a:lnTo>
                  <a:lnTo>
                    <a:pt x="44378" y="104091"/>
                  </a:lnTo>
                  <a:lnTo>
                    <a:pt x="46561" y="107916"/>
                  </a:lnTo>
                  <a:lnTo>
                    <a:pt x="47473" y="112121"/>
                  </a:lnTo>
                  <a:lnTo>
                    <a:pt x="58444" y="101145"/>
                  </a:lnTo>
                  <a:close/>
                </a:path>
                <a:path w="98425" h="464185">
                  <a:moveTo>
                    <a:pt x="97776" y="89337"/>
                  </a:moveTo>
                  <a:lnTo>
                    <a:pt x="91379" y="95726"/>
                  </a:lnTo>
                  <a:lnTo>
                    <a:pt x="97776" y="95726"/>
                  </a:lnTo>
                  <a:lnTo>
                    <a:pt x="97776" y="89337"/>
                  </a:lnTo>
                  <a:close/>
                </a:path>
                <a:path w="98425" h="464185">
                  <a:moveTo>
                    <a:pt x="0" y="0"/>
                  </a:moveTo>
                  <a:lnTo>
                    <a:pt x="0" y="93381"/>
                  </a:lnTo>
                  <a:lnTo>
                    <a:pt x="2806" y="93381"/>
                  </a:lnTo>
                  <a:lnTo>
                    <a:pt x="5300" y="94224"/>
                  </a:lnTo>
                  <a:lnTo>
                    <a:pt x="7332" y="95795"/>
                  </a:lnTo>
                  <a:lnTo>
                    <a:pt x="22564" y="95795"/>
                  </a:lnTo>
                  <a:lnTo>
                    <a:pt x="23892" y="95553"/>
                  </a:lnTo>
                  <a:lnTo>
                    <a:pt x="25232" y="95426"/>
                  </a:lnTo>
                  <a:lnTo>
                    <a:pt x="64183" y="95426"/>
                  </a:lnTo>
                  <a:lnTo>
                    <a:pt x="85974" y="73623"/>
                  </a:lnTo>
                  <a:lnTo>
                    <a:pt x="0" y="0"/>
                  </a:lnTo>
                  <a:close/>
                </a:path>
                <a:path w="98425" h="464185">
                  <a:moveTo>
                    <a:pt x="64183" y="95426"/>
                  </a:moveTo>
                  <a:lnTo>
                    <a:pt x="27923" y="95426"/>
                  </a:lnTo>
                  <a:lnTo>
                    <a:pt x="29262" y="95553"/>
                  </a:lnTo>
                  <a:lnTo>
                    <a:pt x="30579" y="95795"/>
                  </a:lnTo>
                  <a:lnTo>
                    <a:pt x="63814" y="95795"/>
                  </a:lnTo>
                  <a:lnTo>
                    <a:pt x="64183" y="95426"/>
                  </a:lnTo>
                  <a:close/>
                </a:path>
              </a:pathLst>
            </a:custGeom>
            <a:solidFill>
              <a:srgbClr val="848181"/>
            </a:solidFill>
          </p:spPr>
          <p:txBody>
            <a:bodyPr wrap="square" lIns="0" tIns="0" rIns="0" bIns="0" rtlCol="0"/>
            <a:lstStyle/>
            <a:p>
              <a:endParaRPr/>
            </a:p>
          </p:txBody>
        </p:sp>
        <p:sp>
          <p:nvSpPr>
            <p:cNvPr id="200" name="object 250">
              <a:extLst>
                <a:ext uri="{FF2B5EF4-FFF2-40B4-BE49-F238E27FC236}">
                  <a16:creationId xmlns:a16="http://schemas.microsoft.com/office/drawing/2014/main" id="{2599F089-C670-F49F-275D-4B5F774C71E2}"/>
                </a:ext>
              </a:extLst>
            </p:cNvPr>
            <p:cNvSpPr/>
            <p:nvPr/>
          </p:nvSpPr>
          <p:spPr>
            <a:xfrm>
              <a:off x="386728" y="5094370"/>
              <a:ext cx="12065" cy="10160"/>
            </a:xfrm>
            <a:custGeom>
              <a:avLst/>
              <a:gdLst/>
              <a:ahLst/>
              <a:cxnLst/>
              <a:rect l="l" t="t" r="r" b="b"/>
              <a:pathLst>
                <a:path w="12064" h="10160">
                  <a:moveTo>
                    <a:pt x="0" y="0"/>
                  </a:moveTo>
                  <a:lnTo>
                    <a:pt x="11744" y="10063"/>
                  </a:lnTo>
                  <a:lnTo>
                    <a:pt x="0" y="0"/>
                  </a:lnTo>
                  <a:close/>
                </a:path>
              </a:pathLst>
            </a:custGeom>
            <a:solidFill>
              <a:srgbClr val="FFFFFF"/>
            </a:solidFill>
          </p:spPr>
          <p:txBody>
            <a:bodyPr wrap="square" lIns="0" tIns="0" rIns="0" bIns="0" rtlCol="0"/>
            <a:lstStyle/>
            <a:p>
              <a:endParaRPr/>
            </a:p>
          </p:txBody>
        </p:sp>
        <p:sp>
          <p:nvSpPr>
            <p:cNvPr id="201" name="object 251">
              <a:extLst>
                <a:ext uri="{FF2B5EF4-FFF2-40B4-BE49-F238E27FC236}">
                  <a16:creationId xmlns:a16="http://schemas.microsoft.com/office/drawing/2014/main" id="{1FE1AAED-870C-431D-BE50-CF3FD0C9BAB4}"/>
                </a:ext>
              </a:extLst>
            </p:cNvPr>
            <p:cNvSpPr/>
            <p:nvPr/>
          </p:nvSpPr>
          <p:spPr>
            <a:xfrm>
              <a:off x="300685" y="5094338"/>
              <a:ext cx="97790" cy="339090"/>
            </a:xfrm>
            <a:custGeom>
              <a:avLst/>
              <a:gdLst/>
              <a:ahLst/>
              <a:cxnLst/>
              <a:rect l="l" t="t" r="r" b="b"/>
              <a:pathLst>
                <a:path w="97789" h="339089">
                  <a:moveTo>
                    <a:pt x="19088" y="94564"/>
                  </a:moveTo>
                  <a:lnTo>
                    <a:pt x="0" y="94564"/>
                  </a:lnTo>
                  <a:lnTo>
                    <a:pt x="0" y="113665"/>
                  </a:lnTo>
                  <a:lnTo>
                    <a:pt x="19088" y="94564"/>
                  </a:lnTo>
                  <a:close/>
                </a:path>
                <a:path w="97789" h="339089">
                  <a:moveTo>
                    <a:pt x="52527" y="61099"/>
                  </a:moveTo>
                  <a:lnTo>
                    <a:pt x="25006" y="61099"/>
                  </a:lnTo>
                  <a:lnTo>
                    <a:pt x="76" y="86131"/>
                  </a:lnTo>
                  <a:lnTo>
                    <a:pt x="76" y="89141"/>
                  </a:lnTo>
                  <a:lnTo>
                    <a:pt x="24574" y="89141"/>
                  </a:lnTo>
                  <a:lnTo>
                    <a:pt x="52527" y="61099"/>
                  </a:lnTo>
                  <a:close/>
                </a:path>
                <a:path w="97789" h="339089">
                  <a:moveTo>
                    <a:pt x="62928" y="328803"/>
                  </a:moveTo>
                  <a:lnTo>
                    <a:pt x="52717" y="328803"/>
                  </a:lnTo>
                  <a:lnTo>
                    <a:pt x="52717" y="339013"/>
                  </a:lnTo>
                  <a:lnTo>
                    <a:pt x="62928" y="328803"/>
                  </a:lnTo>
                  <a:close/>
                </a:path>
                <a:path w="97789" h="339089">
                  <a:moveTo>
                    <a:pt x="85979" y="27584"/>
                  </a:moveTo>
                  <a:lnTo>
                    <a:pt x="58445" y="27584"/>
                  </a:lnTo>
                  <a:lnTo>
                    <a:pt x="47472" y="38658"/>
                  </a:lnTo>
                  <a:lnTo>
                    <a:pt x="47802" y="40119"/>
                  </a:lnTo>
                  <a:lnTo>
                    <a:pt x="47980" y="41605"/>
                  </a:lnTo>
                  <a:lnTo>
                    <a:pt x="47955" y="47828"/>
                  </a:lnTo>
                  <a:lnTo>
                    <a:pt x="46532" y="52146"/>
                  </a:lnTo>
                  <a:lnTo>
                    <a:pt x="43916" y="55740"/>
                  </a:lnTo>
                  <a:lnTo>
                    <a:pt x="57937" y="55740"/>
                  </a:lnTo>
                  <a:lnTo>
                    <a:pt x="85979" y="27584"/>
                  </a:lnTo>
                  <a:close/>
                </a:path>
                <a:path w="97789" h="339089">
                  <a:moveTo>
                    <a:pt x="96367" y="295338"/>
                  </a:moveTo>
                  <a:lnTo>
                    <a:pt x="80886" y="295338"/>
                  </a:lnTo>
                  <a:lnTo>
                    <a:pt x="52832" y="323392"/>
                  </a:lnTo>
                  <a:lnTo>
                    <a:pt x="68338" y="323392"/>
                  </a:lnTo>
                  <a:lnTo>
                    <a:pt x="96367" y="295338"/>
                  </a:lnTo>
                  <a:close/>
                </a:path>
                <a:path w="97789" h="339089">
                  <a:moveTo>
                    <a:pt x="97739" y="10071"/>
                  </a:moveTo>
                  <a:lnTo>
                    <a:pt x="85966" y="0"/>
                  </a:lnTo>
                  <a:lnTo>
                    <a:pt x="63817" y="22148"/>
                  </a:lnTo>
                  <a:lnTo>
                    <a:pt x="91363" y="22148"/>
                  </a:lnTo>
                  <a:lnTo>
                    <a:pt x="97739" y="15760"/>
                  </a:lnTo>
                  <a:lnTo>
                    <a:pt x="97739" y="10071"/>
                  </a:lnTo>
                  <a:close/>
                </a:path>
                <a:path w="97789" h="339089">
                  <a:moveTo>
                    <a:pt x="97777" y="278384"/>
                  </a:moveTo>
                  <a:lnTo>
                    <a:pt x="86296" y="289928"/>
                  </a:lnTo>
                  <a:lnTo>
                    <a:pt x="97777" y="289928"/>
                  </a:lnTo>
                  <a:lnTo>
                    <a:pt x="97777" y="278384"/>
                  </a:lnTo>
                  <a:close/>
                </a:path>
              </a:pathLst>
            </a:custGeom>
            <a:solidFill>
              <a:srgbClr val="9A9696"/>
            </a:solidFill>
          </p:spPr>
          <p:txBody>
            <a:bodyPr wrap="square" lIns="0" tIns="0" rIns="0" bIns="0" rtlCol="0"/>
            <a:lstStyle/>
            <a:p>
              <a:endParaRPr/>
            </a:p>
          </p:txBody>
        </p:sp>
        <p:sp>
          <p:nvSpPr>
            <p:cNvPr id="202" name="object 252">
              <a:extLst>
                <a:ext uri="{FF2B5EF4-FFF2-40B4-BE49-F238E27FC236}">
                  <a16:creationId xmlns:a16="http://schemas.microsoft.com/office/drawing/2014/main" id="{F9BC180E-DCB3-FAF1-01D2-5BD4A6CCE047}"/>
                </a:ext>
              </a:extLst>
            </p:cNvPr>
            <p:cNvSpPr/>
            <p:nvPr/>
          </p:nvSpPr>
          <p:spPr>
            <a:xfrm>
              <a:off x="300695" y="5020724"/>
              <a:ext cx="1270" cy="1270"/>
            </a:xfrm>
            <a:custGeom>
              <a:avLst/>
              <a:gdLst/>
              <a:ahLst/>
              <a:cxnLst/>
              <a:rect l="l" t="t" r="r" b="b"/>
              <a:pathLst>
                <a:path w="1270" h="1270">
                  <a:moveTo>
                    <a:pt x="0" y="0"/>
                  </a:moveTo>
                  <a:lnTo>
                    <a:pt x="0" y="855"/>
                  </a:lnTo>
                  <a:lnTo>
                    <a:pt x="1004" y="855"/>
                  </a:lnTo>
                  <a:lnTo>
                    <a:pt x="0" y="0"/>
                  </a:lnTo>
                  <a:close/>
                </a:path>
              </a:pathLst>
            </a:custGeom>
            <a:solidFill>
              <a:srgbClr val="ACB4CC"/>
            </a:solidFill>
          </p:spPr>
          <p:txBody>
            <a:bodyPr wrap="square" lIns="0" tIns="0" rIns="0" bIns="0" rtlCol="0"/>
            <a:lstStyle/>
            <a:p>
              <a:endParaRPr/>
            </a:p>
          </p:txBody>
        </p:sp>
        <p:sp>
          <p:nvSpPr>
            <p:cNvPr id="203" name="object 253">
              <a:extLst>
                <a:ext uri="{FF2B5EF4-FFF2-40B4-BE49-F238E27FC236}">
                  <a16:creationId xmlns:a16="http://schemas.microsoft.com/office/drawing/2014/main" id="{C9B005F8-FAE3-550D-764A-CC0AB6B20D45}"/>
                </a:ext>
              </a:extLst>
            </p:cNvPr>
            <p:cNvSpPr/>
            <p:nvPr/>
          </p:nvSpPr>
          <p:spPr>
            <a:xfrm>
              <a:off x="278523" y="5049634"/>
              <a:ext cx="151765" cy="495300"/>
            </a:xfrm>
            <a:custGeom>
              <a:avLst/>
              <a:gdLst/>
              <a:ahLst/>
              <a:cxnLst/>
              <a:rect l="l" t="t" r="r" b="b"/>
              <a:pathLst>
                <a:path w="151765" h="495300">
                  <a:moveTo>
                    <a:pt x="62242" y="5422"/>
                  </a:moveTo>
                  <a:lnTo>
                    <a:pt x="55930" y="0"/>
                  </a:lnTo>
                  <a:lnTo>
                    <a:pt x="22161" y="0"/>
                  </a:lnTo>
                  <a:lnTo>
                    <a:pt x="22161" y="5422"/>
                  </a:lnTo>
                  <a:lnTo>
                    <a:pt x="62242" y="5422"/>
                  </a:lnTo>
                  <a:close/>
                </a:path>
                <a:path w="151765" h="495300">
                  <a:moveTo>
                    <a:pt x="101333" y="38887"/>
                  </a:moveTo>
                  <a:lnTo>
                    <a:pt x="95008" y="33464"/>
                  </a:lnTo>
                  <a:lnTo>
                    <a:pt x="22161" y="33464"/>
                  </a:lnTo>
                  <a:lnTo>
                    <a:pt x="22161" y="38887"/>
                  </a:lnTo>
                  <a:lnTo>
                    <a:pt x="101333" y="38887"/>
                  </a:lnTo>
                  <a:close/>
                </a:path>
                <a:path w="151765" h="495300">
                  <a:moveTo>
                    <a:pt x="140423" y="72351"/>
                  </a:moveTo>
                  <a:lnTo>
                    <a:pt x="134112" y="66929"/>
                  </a:lnTo>
                  <a:lnTo>
                    <a:pt x="22161" y="66929"/>
                  </a:lnTo>
                  <a:lnTo>
                    <a:pt x="22161" y="72351"/>
                  </a:lnTo>
                  <a:lnTo>
                    <a:pt x="140423" y="72351"/>
                  </a:lnTo>
                  <a:close/>
                </a:path>
                <a:path w="151765" h="495300">
                  <a:moveTo>
                    <a:pt x="151396" y="133845"/>
                  </a:moveTo>
                  <a:lnTo>
                    <a:pt x="22161" y="133845"/>
                  </a:lnTo>
                  <a:lnTo>
                    <a:pt x="22161" y="105803"/>
                  </a:lnTo>
                  <a:lnTo>
                    <a:pt x="151384" y="105803"/>
                  </a:lnTo>
                  <a:lnTo>
                    <a:pt x="151384" y="100393"/>
                  </a:lnTo>
                  <a:lnTo>
                    <a:pt x="22161" y="100393"/>
                  </a:lnTo>
                  <a:lnTo>
                    <a:pt x="22161" y="83743"/>
                  </a:lnTo>
                  <a:lnTo>
                    <a:pt x="0" y="107010"/>
                  </a:lnTo>
                  <a:lnTo>
                    <a:pt x="0" y="494880"/>
                  </a:lnTo>
                  <a:lnTo>
                    <a:pt x="355" y="494880"/>
                  </a:lnTo>
                  <a:lnTo>
                    <a:pt x="355" y="495160"/>
                  </a:lnTo>
                  <a:lnTo>
                    <a:pt x="151396" y="495160"/>
                  </a:lnTo>
                  <a:lnTo>
                    <a:pt x="151396" y="440423"/>
                  </a:lnTo>
                  <a:lnTo>
                    <a:pt x="151396" y="439991"/>
                  </a:lnTo>
                  <a:lnTo>
                    <a:pt x="151396" y="435025"/>
                  </a:lnTo>
                  <a:lnTo>
                    <a:pt x="74879" y="435025"/>
                  </a:lnTo>
                  <a:lnTo>
                    <a:pt x="74879" y="406984"/>
                  </a:lnTo>
                  <a:lnTo>
                    <a:pt x="151396" y="406984"/>
                  </a:lnTo>
                  <a:lnTo>
                    <a:pt x="151396" y="401561"/>
                  </a:lnTo>
                  <a:lnTo>
                    <a:pt x="74879" y="401561"/>
                  </a:lnTo>
                  <a:lnTo>
                    <a:pt x="74879" y="373519"/>
                  </a:lnTo>
                  <a:lnTo>
                    <a:pt x="151396" y="373519"/>
                  </a:lnTo>
                  <a:lnTo>
                    <a:pt x="151396" y="368096"/>
                  </a:lnTo>
                  <a:lnTo>
                    <a:pt x="22161" y="368096"/>
                  </a:lnTo>
                  <a:lnTo>
                    <a:pt x="22161" y="340042"/>
                  </a:lnTo>
                  <a:lnTo>
                    <a:pt x="151396" y="340042"/>
                  </a:lnTo>
                  <a:lnTo>
                    <a:pt x="151396" y="334632"/>
                  </a:lnTo>
                  <a:lnTo>
                    <a:pt x="22161" y="334632"/>
                  </a:lnTo>
                  <a:lnTo>
                    <a:pt x="22161" y="306578"/>
                  </a:lnTo>
                  <a:lnTo>
                    <a:pt x="151396" y="306578"/>
                  </a:lnTo>
                  <a:lnTo>
                    <a:pt x="151396" y="301180"/>
                  </a:lnTo>
                  <a:lnTo>
                    <a:pt x="22161" y="301180"/>
                  </a:lnTo>
                  <a:lnTo>
                    <a:pt x="22161" y="273126"/>
                  </a:lnTo>
                  <a:lnTo>
                    <a:pt x="151396" y="273126"/>
                  </a:lnTo>
                  <a:lnTo>
                    <a:pt x="151396" y="267716"/>
                  </a:lnTo>
                  <a:lnTo>
                    <a:pt x="22161" y="267716"/>
                  </a:lnTo>
                  <a:lnTo>
                    <a:pt x="22161" y="239636"/>
                  </a:lnTo>
                  <a:lnTo>
                    <a:pt x="151396" y="239636"/>
                  </a:lnTo>
                  <a:lnTo>
                    <a:pt x="151396" y="234238"/>
                  </a:lnTo>
                  <a:lnTo>
                    <a:pt x="22161" y="234238"/>
                  </a:lnTo>
                  <a:lnTo>
                    <a:pt x="22161" y="206184"/>
                  </a:lnTo>
                  <a:lnTo>
                    <a:pt x="151396" y="206184"/>
                  </a:lnTo>
                  <a:lnTo>
                    <a:pt x="151396" y="200774"/>
                  </a:lnTo>
                  <a:lnTo>
                    <a:pt x="22161" y="200774"/>
                  </a:lnTo>
                  <a:lnTo>
                    <a:pt x="22161" y="172732"/>
                  </a:lnTo>
                  <a:lnTo>
                    <a:pt x="151396" y="172732"/>
                  </a:lnTo>
                  <a:lnTo>
                    <a:pt x="151396" y="167309"/>
                  </a:lnTo>
                  <a:lnTo>
                    <a:pt x="22161" y="167309"/>
                  </a:lnTo>
                  <a:lnTo>
                    <a:pt x="22161" y="139268"/>
                  </a:lnTo>
                  <a:lnTo>
                    <a:pt x="151396" y="139268"/>
                  </a:lnTo>
                  <a:lnTo>
                    <a:pt x="151396" y="133845"/>
                  </a:lnTo>
                  <a:close/>
                </a:path>
              </a:pathLst>
            </a:custGeom>
            <a:solidFill>
              <a:srgbClr val="454545"/>
            </a:solidFill>
          </p:spPr>
          <p:txBody>
            <a:bodyPr wrap="square" lIns="0" tIns="0" rIns="0" bIns="0" rtlCol="0"/>
            <a:lstStyle/>
            <a:p>
              <a:endParaRPr/>
            </a:p>
          </p:txBody>
        </p:sp>
        <p:sp>
          <p:nvSpPr>
            <p:cNvPr id="204" name="object 254">
              <a:extLst>
                <a:ext uri="{FF2B5EF4-FFF2-40B4-BE49-F238E27FC236}">
                  <a16:creationId xmlns:a16="http://schemas.microsoft.com/office/drawing/2014/main" id="{308E6FD9-4638-60B5-6EC1-2A179B222F4F}"/>
                </a:ext>
              </a:extLst>
            </p:cNvPr>
            <p:cNvSpPr/>
            <p:nvPr/>
          </p:nvSpPr>
          <p:spPr>
            <a:xfrm>
              <a:off x="287542" y="5544788"/>
              <a:ext cx="111125" cy="635"/>
            </a:xfrm>
            <a:custGeom>
              <a:avLst/>
              <a:gdLst/>
              <a:ahLst/>
              <a:cxnLst/>
              <a:rect l="l" t="t" r="r" b="b"/>
              <a:pathLst>
                <a:path w="111125" h="635">
                  <a:moveTo>
                    <a:pt x="110930" y="0"/>
                  </a:moveTo>
                  <a:lnTo>
                    <a:pt x="0" y="80"/>
                  </a:lnTo>
                  <a:lnTo>
                    <a:pt x="110930" y="0"/>
                  </a:lnTo>
                  <a:close/>
                </a:path>
              </a:pathLst>
            </a:custGeom>
            <a:solidFill>
              <a:srgbClr val="848181"/>
            </a:solidFill>
          </p:spPr>
          <p:txBody>
            <a:bodyPr wrap="square" lIns="0" tIns="0" rIns="0" bIns="0" rtlCol="0"/>
            <a:lstStyle/>
            <a:p>
              <a:endParaRPr/>
            </a:p>
          </p:txBody>
        </p:sp>
        <p:sp>
          <p:nvSpPr>
            <p:cNvPr id="205" name="object 255">
              <a:extLst>
                <a:ext uri="{FF2B5EF4-FFF2-40B4-BE49-F238E27FC236}">
                  <a16:creationId xmlns:a16="http://schemas.microsoft.com/office/drawing/2014/main" id="{2E1F41E3-8F22-60AE-C145-C26EF663C146}"/>
                </a:ext>
              </a:extLst>
            </p:cNvPr>
            <p:cNvSpPr/>
            <p:nvPr/>
          </p:nvSpPr>
          <p:spPr>
            <a:xfrm>
              <a:off x="287542" y="5509536"/>
              <a:ext cx="111125" cy="35560"/>
            </a:xfrm>
            <a:custGeom>
              <a:avLst/>
              <a:gdLst/>
              <a:ahLst/>
              <a:cxnLst/>
              <a:rect l="l" t="t" r="r" b="b"/>
              <a:pathLst>
                <a:path w="111125" h="35560">
                  <a:moveTo>
                    <a:pt x="110930" y="0"/>
                  </a:moveTo>
                  <a:lnTo>
                    <a:pt x="0" y="0"/>
                  </a:lnTo>
                  <a:lnTo>
                    <a:pt x="0" y="35251"/>
                  </a:lnTo>
                  <a:lnTo>
                    <a:pt x="110930" y="35251"/>
                  </a:lnTo>
                  <a:lnTo>
                    <a:pt x="110930" y="0"/>
                  </a:lnTo>
                  <a:close/>
                </a:path>
              </a:pathLst>
            </a:custGeom>
            <a:solidFill>
              <a:srgbClr val="464545"/>
            </a:solidFill>
          </p:spPr>
          <p:txBody>
            <a:bodyPr wrap="square" lIns="0" tIns="0" rIns="0" bIns="0" rtlCol="0"/>
            <a:lstStyle/>
            <a:p>
              <a:endParaRPr/>
            </a:p>
          </p:txBody>
        </p:sp>
        <p:sp>
          <p:nvSpPr>
            <p:cNvPr id="206" name="object 256">
              <a:extLst>
                <a:ext uri="{FF2B5EF4-FFF2-40B4-BE49-F238E27FC236}">
                  <a16:creationId xmlns:a16="http://schemas.microsoft.com/office/drawing/2014/main" id="{076E21A9-0976-62F2-02AB-01C0716DBE5B}"/>
                </a:ext>
              </a:extLst>
            </p:cNvPr>
            <p:cNvSpPr/>
            <p:nvPr/>
          </p:nvSpPr>
          <p:spPr>
            <a:xfrm>
              <a:off x="300786" y="5509361"/>
              <a:ext cx="109220" cy="35560"/>
            </a:xfrm>
            <a:custGeom>
              <a:avLst/>
              <a:gdLst/>
              <a:ahLst/>
              <a:cxnLst/>
              <a:rect l="l" t="t" r="r" b="b"/>
              <a:pathLst>
                <a:path w="109220" h="35560">
                  <a:moveTo>
                    <a:pt x="7569" y="0"/>
                  </a:moveTo>
                  <a:lnTo>
                    <a:pt x="0" y="0"/>
                  </a:lnTo>
                  <a:lnTo>
                    <a:pt x="0" y="35433"/>
                  </a:lnTo>
                  <a:lnTo>
                    <a:pt x="7569" y="35433"/>
                  </a:lnTo>
                  <a:lnTo>
                    <a:pt x="7569" y="0"/>
                  </a:lnTo>
                  <a:close/>
                </a:path>
                <a:path w="109220" h="35560">
                  <a:moveTo>
                    <a:pt x="34099" y="0"/>
                  </a:moveTo>
                  <a:lnTo>
                    <a:pt x="26517" y="0"/>
                  </a:lnTo>
                  <a:lnTo>
                    <a:pt x="26517" y="35433"/>
                  </a:lnTo>
                  <a:lnTo>
                    <a:pt x="34099" y="35433"/>
                  </a:lnTo>
                  <a:lnTo>
                    <a:pt x="34099" y="0"/>
                  </a:lnTo>
                  <a:close/>
                </a:path>
                <a:path w="109220" h="35560">
                  <a:moveTo>
                    <a:pt x="59791" y="0"/>
                  </a:moveTo>
                  <a:lnTo>
                    <a:pt x="52209" y="0"/>
                  </a:lnTo>
                  <a:lnTo>
                    <a:pt x="52209" y="35433"/>
                  </a:lnTo>
                  <a:lnTo>
                    <a:pt x="59791" y="35433"/>
                  </a:lnTo>
                  <a:lnTo>
                    <a:pt x="59791" y="0"/>
                  </a:lnTo>
                  <a:close/>
                </a:path>
                <a:path w="109220" h="35560">
                  <a:moveTo>
                    <a:pt x="84924" y="0"/>
                  </a:moveTo>
                  <a:lnTo>
                    <a:pt x="77355" y="0"/>
                  </a:lnTo>
                  <a:lnTo>
                    <a:pt x="77355" y="35433"/>
                  </a:lnTo>
                  <a:lnTo>
                    <a:pt x="84924" y="35433"/>
                  </a:lnTo>
                  <a:lnTo>
                    <a:pt x="84924" y="0"/>
                  </a:lnTo>
                  <a:close/>
                </a:path>
                <a:path w="109220" h="35560">
                  <a:moveTo>
                    <a:pt x="109220" y="0"/>
                  </a:moveTo>
                  <a:lnTo>
                    <a:pt x="101638" y="0"/>
                  </a:lnTo>
                  <a:lnTo>
                    <a:pt x="101638" y="35433"/>
                  </a:lnTo>
                  <a:lnTo>
                    <a:pt x="109220" y="35433"/>
                  </a:lnTo>
                  <a:lnTo>
                    <a:pt x="109220" y="0"/>
                  </a:lnTo>
                  <a:close/>
                </a:path>
              </a:pathLst>
            </a:custGeom>
            <a:solidFill>
              <a:srgbClr val="454545"/>
            </a:solidFill>
          </p:spPr>
          <p:txBody>
            <a:bodyPr wrap="square" lIns="0" tIns="0" rIns="0" bIns="0" rtlCol="0"/>
            <a:lstStyle/>
            <a:p>
              <a:endParaRPr/>
            </a:p>
          </p:txBody>
        </p:sp>
        <p:sp>
          <p:nvSpPr>
            <p:cNvPr id="207" name="object 257">
              <a:extLst>
                <a:ext uri="{FF2B5EF4-FFF2-40B4-BE49-F238E27FC236}">
                  <a16:creationId xmlns:a16="http://schemas.microsoft.com/office/drawing/2014/main" id="{BA5545C4-8321-5650-67DB-4897981AD1EE}"/>
                </a:ext>
              </a:extLst>
            </p:cNvPr>
            <p:cNvSpPr/>
            <p:nvPr/>
          </p:nvSpPr>
          <p:spPr>
            <a:xfrm>
              <a:off x="282841" y="5433275"/>
              <a:ext cx="63500" cy="58419"/>
            </a:xfrm>
            <a:custGeom>
              <a:avLst/>
              <a:gdLst/>
              <a:ahLst/>
              <a:cxnLst/>
              <a:rect l="l" t="t" r="r" b="b"/>
              <a:pathLst>
                <a:path w="63500" h="58420">
                  <a:moveTo>
                    <a:pt x="28473" y="56349"/>
                  </a:moveTo>
                  <a:lnTo>
                    <a:pt x="0" y="56349"/>
                  </a:lnTo>
                  <a:lnTo>
                    <a:pt x="0" y="57962"/>
                  </a:lnTo>
                  <a:lnTo>
                    <a:pt x="28473" y="57962"/>
                  </a:lnTo>
                  <a:lnTo>
                    <a:pt x="28473" y="56349"/>
                  </a:lnTo>
                  <a:close/>
                </a:path>
                <a:path w="63500" h="58420">
                  <a:moveTo>
                    <a:pt x="28473" y="53098"/>
                  </a:moveTo>
                  <a:lnTo>
                    <a:pt x="0" y="53098"/>
                  </a:lnTo>
                  <a:lnTo>
                    <a:pt x="0" y="56337"/>
                  </a:lnTo>
                  <a:lnTo>
                    <a:pt x="28473" y="56337"/>
                  </a:lnTo>
                  <a:lnTo>
                    <a:pt x="28473" y="53098"/>
                  </a:lnTo>
                  <a:close/>
                </a:path>
                <a:path w="63500" h="58420">
                  <a:moveTo>
                    <a:pt x="28473" y="35394"/>
                  </a:moveTo>
                  <a:lnTo>
                    <a:pt x="0" y="35394"/>
                  </a:lnTo>
                  <a:lnTo>
                    <a:pt x="0" y="40259"/>
                  </a:lnTo>
                  <a:lnTo>
                    <a:pt x="28473" y="40259"/>
                  </a:lnTo>
                  <a:lnTo>
                    <a:pt x="28473" y="35394"/>
                  </a:lnTo>
                  <a:close/>
                </a:path>
                <a:path w="63500" h="58420">
                  <a:moveTo>
                    <a:pt x="28473" y="17691"/>
                  </a:moveTo>
                  <a:lnTo>
                    <a:pt x="0" y="17691"/>
                  </a:lnTo>
                  <a:lnTo>
                    <a:pt x="0" y="22555"/>
                  </a:lnTo>
                  <a:lnTo>
                    <a:pt x="28473" y="22555"/>
                  </a:lnTo>
                  <a:lnTo>
                    <a:pt x="28473" y="17691"/>
                  </a:lnTo>
                  <a:close/>
                </a:path>
                <a:path w="63500" h="58420">
                  <a:moveTo>
                    <a:pt x="28473" y="0"/>
                  </a:moveTo>
                  <a:lnTo>
                    <a:pt x="0" y="0"/>
                  </a:lnTo>
                  <a:lnTo>
                    <a:pt x="0" y="4876"/>
                  </a:lnTo>
                  <a:lnTo>
                    <a:pt x="28473" y="4876"/>
                  </a:lnTo>
                  <a:lnTo>
                    <a:pt x="28473" y="0"/>
                  </a:lnTo>
                  <a:close/>
                </a:path>
                <a:path w="63500" h="58420">
                  <a:moveTo>
                    <a:pt x="63347" y="56349"/>
                  </a:moveTo>
                  <a:lnTo>
                    <a:pt x="34874" y="56349"/>
                  </a:lnTo>
                  <a:lnTo>
                    <a:pt x="34874" y="57962"/>
                  </a:lnTo>
                  <a:lnTo>
                    <a:pt x="63347" y="57962"/>
                  </a:lnTo>
                  <a:lnTo>
                    <a:pt x="63347" y="56349"/>
                  </a:lnTo>
                  <a:close/>
                </a:path>
                <a:path w="63500" h="58420">
                  <a:moveTo>
                    <a:pt x="63347" y="53098"/>
                  </a:moveTo>
                  <a:lnTo>
                    <a:pt x="34874" y="53098"/>
                  </a:lnTo>
                  <a:lnTo>
                    <a:pt x="34874" y="56337"/>
                  </a:lnTo>
                  <a:lnTo>
                    <a:pt x="63347" y="56337"/>
                  </a:lnTo>
                  <a:lnTo>
                    <a:pt x="63347" y="53098"/>
                  </a:lnTo>
                  <a:close/>
                </a:path>
                <a:path w="63500" h="58420">
                  <a:moveTo>
                    <a:pt x="63347" y="35394"/>
                  </a:moveTo>
                  <a:lnTo>
                    <a:pt x="34874" y="35394"/>
                  </a:lnTo>
                  <a:lnTo>
                    <a:pt x="34874" y="40259"/>
                  </a:lnTo>
                  <a:lnTo>
                    <a:pt x="63347" y="40259"/>
                  </a:lnTo>
                  <a:lnTo>
                    <a:pt x="63347" y="35394"/>
                  </a:lnTo>
                  <a:close/>
                </a:path>
                <a:path w="63500" h="58420">
                  <a:moveTo>
                    <a:pt x="63347" y="17691"/>
                  </a:moveTo>
                  <a:lnTo>
                    <a:pt x="34874" y="17691"/>
                  </a:lnTo>
                  <a:lnTo>
                    <a:pt x="34874" y="22555"/>
                  </a:lnTo>
                  <a:lnTo>
                    <a:pt x="63347" y="22555"/>
                  </a:lnTo>
                  <a:lnTo>
                    <a:pt x="63347" y="17691"/>
                  </a:lnTo>
                  <a:close/>
                </a:path>
                <a:path w="63500" h="58420">
                  <a:moveTo>
                    <a:pt x="63347" y="0"/>
                  </a:moveTo>
                  <a:lnTo>
                    <a:pt x="34874" y="0"/>
                  </a:lnTo>
                  <a:lnTo>
                    <a:pt x="34874" y="4876"/>
                  </a:lnTo>
                  <a:lnTo>
                    <a:pt x="63347" y="4876"/>
                  </a:lnTo>
                  <a:lnTo>
                    <a:pt x="63347" y="0"/>
                  </a:lnTo>
                  <a:close/>
                </a:path>
              </a:pathLst>
            </a:custGeom>
            <a:solidFill>
              <a:srgbClr val="494847"/>
            </a:solidFill>
          </p:spPr>
          <p:txBody>
            <a:bodyPr wrap="square" lIns="0" tIns="0" rIns="0" bIns="0" rtlCol="0"/>
            <a:lstStyle/>
            <a:p>
              <a:endParaRPr/>
            </a:p>
          </p:txBody>
        </p:sp>
        <p:sp>
          <p:nvSpPr>
            <p:cNvPr id="208" name="object 258">
              <a:extLst>
                <a:ext uri="{FF2B5EF4-FFF2-40B4-BE49-F238E27FC236}">
                  <a16:creationId xmlns:a16="http://schemas.microsoft.com/office/drawing/2014/main" id="{76B5E423-3663-23E1-7E78-D84F8754E1F2}"/>
                </a:ext>
              </a:extLst>
            </p:cNvPr>
            <p:cNvSpPr/>
            <p:nvPr/>
          </p:nvSpPr>
          <p:spPr>
            <a:xfrm>
              <a:off x="626626" y="5105023"/>
              <a:ext cx="104139" cy="390525"/>
            </a:xfrm>
            <a:custGeom>
              <a:avLst/>
              <a:gdLst/>
              <a:ahLst/>
              <a:cxnLst/>
              <a:rect l="l" t="t" r="r" b="b"/>
              <a:pathLst>
                <a:path w="104140" h="390525">
                  <a:moveTo>
                    <a:pt x="104045" y="0"/>
                  </a:moveTo>
                  <a:lnTo>
                    <a:pt x="0" y="0"/>
                  </a:lnTo>
                  <a:lnTo>
                    <a:pt x="0" y="390104"/>
                  </a:lnTo>
                  <a:lnTo>
                    <a:pt x="104045" y="390104"/>
                  </a:lnTo>
                  <a:lnTo>
                    <a:pt x="104045" y="0"/>
                  </a:lnTo>
                  <a:close/>
                </a:path>
              </a:pathLst>
            </a:custGeom>
            <a:solidFill>
              <a:srgbClr val="045B6C"/>
            </a:solidFill>
          </p:spPr>
          <p:txBody>
            <a:bodyPr wrap="square" lIns="0" tIns="0" rIns="0" bIns="0" rtlCol="0"/>
            <a:lstStyle/>
            <a:p>
              <a:endParaRPr/>
            </a:p>
          </p:txBody>
        </p:sp>
        <p:pic>
          <p:nvPicPr>
            <p:cNvPr id="209" name="object 259">
              <a:extLst>
                <a:ext uri="{FF2B5EF4-FFF2-40B4-BE49-F238E27FC236}">
                  <a16:creationId xmlns:a16="http://schemas.microsoft.com/office/drawing/2014/main" id="{788D7A4E-BF77-120B-AD96-7359F6F96668}"/>
                </a:ext>
              </a:extLst>
            </p:cNvPr>
            <p:cNvPicPr/>
            <p:nvPr/>
          </p:nvPicPr>
          <p:blipFill>
            <a:blip r:embed="rId3" cstate="print"/>
            <a:stretch>
              <a:fillRect/>
            </a:stretch>
          </p:blipFill>
          <p:spPr>
            <a:xfrm>
              <a:off x="519484" y="5212089"/>
              <a:ext cx="125188" cy="322727"/>
            </a:xfrm>
            <a:prstGeom prst="rect">
              <a:avLst/>
            </a:prstGeom>
          </p:spPr>
        </p:pic>
        <p:sp>
          <p:nvSpPr>
            <p:cNvPr id="210" name="object 260">
              <a:extLst>
                <a:ext uri="{FF2B5EF4-FFF2-40B4-BE49-F238E27FC236}">
                  <a16:creationId xmlns:a16="http://schemas.microsoft.com/office/drawing/2014/main" id="{101ED6EB-52AA-F112-3F91-05DFFF7DF96E}"/>
                </a:ext>
              </a:extLst>
            </p:cNvPr>
            <p:cNvSpPr/>
            <p:nvPr/>
          </p:nvSpPr>
          <p:spPr>
            <a:xfrm>
              <a:off x="627189" y="5105031"/>
              <a:ext cx="103505" cy="384175"/>
            </a:xfrm>
            <a:custGeom>
              <a:avLst/>
              <a:gdLst/>
              <a:ahLst/>
              <a:cxnLst/>
              <a:rect l="l" t="t" r="r" b="b"/>
              <a:pathLst>
                <a:path w="103504" h="384175">
                  <a:moveTo>
                    <a:pt x="103479" y="246735"/>
                  </a:moveTo>
                  <a:lnTo>
                    <a:pt x="0" y="350266"/>
                  </a:lnTo>
                  <a:lnTo>
                    <a:pt x="0" y="382955"/>
                  </a:lnTo>
                  <a:lnTo>
                    <a:pt x="100888" y="382955"/>
                  </a:lnTo>
                  <a:lnTo>
                    <a:pt x="100888" y="383247"/>
                  </a:lnTo>
                  <a:lnTo>
                    <a:pt x="103187" y="383247"/>
                  </a:lnTo>
                  <a:lnTo>
                    <a:pt x="103187" y="384073"/>
                  </a:lnTo>
                  <a:lnTo>
                    <a:pt x="103479" y="384073"/>
                  </a:lnTo>
                  <a:lnTo>
                    <a:pt x="103479" y="246735"/>
                  </a:lnTo>
                  <a:close/>
                </a:path>
                <a:path w="103504" h="384175">
                  <a:moveTo>
                    <a:pt x="103479" y="68059"/>
                  </a:moveTo>
                  <a:lnTo>
                    <a:pt x="17475" y="154063"/>
                  </a:lnTo>
                  <a:lnTo>
                    <a:pt x="0" y="171589"/>
                  </a:lnTo>
                  <a:lnTo>
                    <a:pt x="0" y="210870"/>
                  </a:lnTo>
                  <a:lnTo>
                    <a:pt x="0" y="288556"/>
                  </a:lnTo>
                  <a:lnTo>
                    <a:pt x="103479" y="185013"/>
                  </a:lnTo>
                  <a:lnTo>
                    <a:pt x="103479" y="68059"/>
                  </a:lnTo>
                  <a:close/>
                </a:path>
                <a:path w="103504" h="384175">
                  <a:moveTo>
                    <a:pt x="103479" y="0"/>
                  </a:moveTo>
                  <a:lnTo>
                    <a:pt x="0" y="0"/>
                  </a:lnTo>
                  <a:lnTo>
                    <a:pt x="0" y="107048"/>
                  </a:lnTo>
                  <a:lnTo>
                    <a:pt x="0" y="123609"/>
                  </a:lnTo>
                  <a:lnTo>
                    <a:pt x="16510" y="107073"/>
                  </a:lnTo>
                  <a:lnTo>
                    <a:pt x="103479" y="20078"/>
                  </a:lnTo>
                  <a:lnTo>
                    <a:pt x="103479" y="0"/>
                  </a:lnTo>
                  <a:close/>
                </a:path>
              </a:pathLst>
            </a:custGeom>
            <a:solidFill>
              <a:srgbClr val="467485"/>
            </a:solidFill>
          </p:spPr>
          <p:txBody>
            <a:bodyPr wrap="square" lIns="0" tIns="0" rIns="0" bIns="0" rtlCol="0"/>
            <a:lstStyle/>
            <a:p>
              <a:endParaRPr/>
            </a:p>
          </p:txBody>
        </p:sp>
        <p:sp>
          <p:nvSpPr>
            <p:cNvPr id="211" name="object 261">
              <a:extLst>
                <a:ext uri="{FF2B5EF4-FFF2-40B4-BE49-F238E27FC236}">
                  <a16:creationId xmlns:a16="http://schemas.microsoft.com/office/drawing/2014/main" id="{BE58A882-A341-E6E7-7349-F01D7A8F1894}"/>
                </a:ext>
              </a:extLst>
            </p:cNvPr>
            <p:cNvSpPr/>
            <p:nvPr/>
          </p:nvSpPr>
          <p:spPr>
            <a:xfrm>
              <a:off x="627189" y="5125110"/>
              <a:ext cx="103505" cy="330200"/>
            </a:xfrm>
            <a:custGeom>
              <a:avLst/>
              <a:gdLst/>
              <a:ahLst/>
              <a:cxnLst/>
              <a:rect l="l" t="t" r="r" b="b"/>
              <a:pathLst>
                <a:path w="103504" h="330200">
                  <a:moveTo>
                    <a:pt x="103479" y="164922"/>
                  </a:moveTo>
                  <a:lnTo>
                    <a:pt x="0" y="268478"/>
                  </a:lnTo>
                  <a:lnTo>
                    <a:pt x="0" y="330187"/>
                  </a:lnTo>
                  <a:lnTo>
                    <a:pt x="103479" y="226656"/>
                  </a:lnTo>
                  <a:lnTo>
                    <a:pt x="103479" y="164922"/>
                  </a:lnTo>
                  <a:close/>
                </a:path>
                <a:path w="103504" h="330200">
                  <a:moveTo>
                    <a:pt x="103479" y="0"/>
                  </a:moveTo>
                  <a:lnTo>
                    <a:pt x="16535" y="86969"/>
                  </a:lnTo>
                  <a:lnTo>
                    <a:pt x="0" y="103530"/>
                  </a:lnTo>
                  <a:lnTo>
                    <a:pt x="0" y="151511"/>
                  </a:lnTo>
                  <a:lnTo>
                    <a:pt x="17475" y="134035"/>
                  </a:lnTo>
                  <a:lnTo>
                    <a:pt x="103479" y="47980"/>
                  </a:lnTo>
                  <a:lnTo>
                    <a:pt x="103479" y="0"/>
                  </a:lnTo>
                  <a:close/>
                </a:path>
              </a:pathLst>
            </a:custGeom>
            <a:solidFill>
              <a:srgbClr val="6C8A9B"/>
            </a:solidFill>
          </p:spPr>
          <p:txBody>
            <a:bodyPr wrap="square" lIns="0" tIns="0" rIns="0" bIns="0" rtlCol="0"/>
            <a:lstStyle/>
            <a:p>
              <a:endParaRPr/>
            </a:p>
          </p:txBody>
        </p:sp>
        <p:sp>
          <p:nvSpPr>
            <p:cNvPr id="212" name="object 262">
              <a:extLst>
                <a:ext uri="{FF2B5EF4-FFF2-40B4-BE49-F238E27FC236}">
                  <a16:creationId xmlns:a16="http://schemas.microsoft.com/office/drawing/2014/main" id="{F13CEA72-FDE4-8EB0-995E-757C60F8F4A0}"/>
                </a:ext>
              </a:extLst>
            </p:cNvPr>
            <p:cNvSpPr/>
            <p:nvPr/>
          </p:nvSpPr>
          <p:spPr>
            <a:xfrm>
              <a:off x="625525" y="5101920"/>
              <a:ext cx="107314" cy="360680"/>
            </a:xfrm>
            <a:custGeom>
              <a:avLst/>
              <a:gdLst/>
              <a:ahLst/>
              <a:cxnLst/>
              <a:rect l="l" t="t" r="r" b="b"/>
              <a:pathLst>
                <a:path w="107315" h="360679">
                  <a:moveTo>
                    <a:pt x="107149" y="357276"/>
                  </a:moveTo>
                  <a:lnTo>
                    <a:pt x="0" y="357276"/>
                  </a:lnTo>
                  <a:lnTo>
                    <a:pt x="0" y="360375"/>
                  </a:lnTo>
                  <a:lnTo>
                    <a:pt x="107149" y="360375"/>
                  </a:lnTo>
                  <a:lnTo>
                    <a:pt x="107149" y="357276"/>
                  </a:lnTo>
                  <a:close/>
                </a:path>
                <a:path w="107315" h="360679">
                  <a:moveTo>
                    <a:pt x="107149" y="338480"/>
                  </a:moveTo>
                  <a:lnTo>
                    <a:pt x="0" y="338480"/>
                  </a:lnTo>
                  <a:lnTo>
                    <a:pt x="0" y="341579"/>
                  </a:lnTo>
                  <a:lnTo>
                    <a:pt x="107149" y="341579"/>
                  </a:lnTo>
                  <a:lnTo>
                    <a:pt x="107149" y="338480"/>
                  </a:lnTo>
                  <a:close/>
                </a:path>
                <a:path w="107315" h="360679">
                  <a:moveTo>
                    <a:pt x="107149" y="319659"/>
                  </a:moveTo>
                  <a:lnTo>
                    <a:pt x="0" y="319659"/>
                  </a:lnTo>
                  <a:lnTo>
                    <a:pt x="0" y="322770"/>
                  </a:lnTo>
                  <a:lnTo>
                    <a:pt x="107149" y="322770"/>
                  </a:lnTo>
                  <a:lnTo>
                    <a:pt x="107149" y="319659"/>
                  </a:lnTo>
                  <a:close/>
                </a:path>
                <a:path w="107315" h="360679">
                  <a:moveTo>
                    <a:pt x="107149" y="300863"/>
                  </a:moveTo>
                  <a:lnTo>
                    <a:pt x="0" y="300863"/>
                  </a:lnTo>
                  <a:lnTo>
                    <a:pt x="0" y="303974"/>
                  </a:lnTo>
                  <a:lnTo>
                    <a:pt x="107149" y="303974"/>
                  </a:lnTo>
                  <a:lnTo>
                    <a:pt x="107149" y="300863"/>
                  </a:lnTo>
                  <a:close/>
                </a:path>
                <a:path w="107315" h="360679">
                  <a:moveTo>
                    <a:pt x="107149" y="282067"/>
                  </a:moveTo>
                  <a:lnTo>
                    <a:pt x="0" y="282067"/>
                  </a:lnTo>
                  <a:lnTo>
                    <a:pt x="0" y="285165"/>
                  </a:lnTo>
                  <a:lnTo>
                    <a:pt x="107149" y="285165"/>
                  </a:lnTo>
                  <a:lnTo>
                    <a:pt x="107149" y="282067"/>
                  </a:lnTo>
                  <a:close/>
                </a:path>
                <a:path w="107315" h="360679">
                  <a:moveTo>
                    <a:pt x="107149" y="263258"/>
                  </a:moveTo>
                  <a:lnTo>
                    <a:pt x="0" y="263258"/>
                  </a:lnTo>
                  <a:lnTo>
                    <a:pt x="0" y="266357"/>
                  </a:lnTo>
                  <a:lnTo>
                    <a:pt x="107149" y="266357"/>
                  </a:lnTo>
                  <a:lnTo>
                    <a:pt x="107149" y="263258"/>
                  </a:lnTo>
                  <a:close/>
                </a:path>
                <a:path w="107315" h="360679">
                  <a:moveTo>
                    <a:pt x="107149" y="244449"/>
                  </a:moveTo>
                  <a:lnTo>
                    <a:pt x="0" y="244449"/>
                  </a:lnTo>
                  <a:lnTo>
                    <a:pt x="0" y="247548"/>
                  </a:lnTo>
                  <a:lnTo>
                    <a:pt x="107149" y="247548"/>
                  </a:lnTo>
                  <a:lnTo>
                    <a:pt x="107149" y="244449"/>
                  </a:lnTo>
                  <a:close/>
                </a:path>
                <a:path w="107315" h="360679">
                  <a:moveTo>
                    <a:pt x="107149" y="225653"/>
                  </a:moveTo>
                  <a:lnTo>
                    <a:pt x="0" y="225653"/>
                  </a:lnTo>
                  <a:lnTo>
                    <a:pt x="0" y="228765"/>
                  </a:lnTo>
                  <a:lnTo>
                    <a:pt x="107149" y="228765"/>
                  </a:lnTo>
                  <a:lnTo>
                    <a:pt x="107149" y="225653"/>
                  </a:lnTo>
                  <a:close/>
                </a:path>
                <a:path w="107315" h="360679">
                  <a:moveTo>
                    <a:pt x="107149" y="206832"/>
                  </a:moveTo>
                  <a:lnTo>
                    <a:pt x="0" y="206832"/>
                  </a:lnTo>
                  <a:lnTo>
                    <a:pt x="0" y="209943"/>
                  </a:lnTo>
                  <a:lnTo>
                    <a:pt x="107149" y="209943"/>
                  </a:lnTo>
                  <a:lnTo>
                    <a:pt x="107149" y="206832"/>
                  </a:lnTo>
                  <a:close/>
                </a:path>
                <a:path w="107315" h="360679">
                  <a:moveTo>
                    <a:pt x="107149" y="188036"/>
                  </a:moveTo>
                  <a:lnTo>
                    <a:pt x="0" y="188036"/>
                  </a:lnTo>
                  <a:lnTo>
                    <a:pt x="0" y="191147"/>
                  </a:lnTo>
                  <a:lnTo>
                    <a:pt x="107149" y="191147"/>
                  </a:lnTo>
                  <a:lnTo>
                    <a:pt x="107149" y="188036"/>
                  </a:lnTo>
                  <a:close/>
                </a:path>
                <a:path w="107315" h="360679">
                  <a:moveTo>
                    <a:pt x="107149" y="169227"/>
                  </a:moveTo>
                  <a:lnTo>
                    <a:pt x="0" y="169227"/>
                  </a:lnTo>
                  <a:lnTo>
                    <a:pt x="0" y="172326"/>
                  </a:lnTo>
                  <a:lnTo>
                    <a:pt x="107149" y="172326"/>
                  </a:lnTo>
                  <a:lnTo>
                    <a:pt x="107149" y="169227"/>
                  </a:lnTo>
                  <a:close/>
                </a:path>
                <a:path w="107315" h="360679">
                  <a:moveTo>
                    <a:pt x="107149" y="150431"/>
                  </a:moveTo>
                  <a:lnTo>
                    <a:pt x="0" y="150431"/>
                  </a:lnTo>
                  <a:lnTo>
                    <a:pt x="0" y="153530"/>
                  </a:lnTo>
                  <a:lnTo>
                    <a:pt x="107149" y="153530"/>
                  </a:lnTo>
                  <a:lnTo>
                    <a:pt x="107149" y="150431"/>
                  </a:lnTo>
                  <a:close/>
                </a:path>
                <a:path w="107315" h="360679">
                  <a:moveTo>
                    <a:pt x="107149" y="131635"/>
                  </a:moveTo>
                  <a:lnTo>
                    <a:pt x="0" y="131635"/>
                  </a:lnTo>
                  <a:lnTo>
                    <a:pt x="0" y="134734"/>
                  </a:lnTo>
                  <a:lnTo>
                    <a:pt x="107149" y="134734"/>
                  </a:lnTo>
                  <a:lnTo>
                    <a:pt x="107149" y="131635"/>
                  </a:lnTo>
                  <a:close/>
                </a:path>
                <a:path w="107315" h="360679">
                  <a:moveTo>
                    <a:pt x="107149" y="112826"/>
                  </a:moveTo>
                  <a:lnTo>
                    <a:pt x="0" y="112826"/>
                  </a:lnTo>
                  <a:lnTo>
                    <a:pt x="0" y="115925"/>
                  </a:lnTo>
                  <a:lnTo>
                    <a:pt x="107149" y="115925"/>
                  </a:lnTo>
                  <a:lnTo>
                    <a:pt x="107149" y="112826"/>
                  </a:lnTo>
                  <a:close/>
                </a:path>
                <a:path w="107315" h="360679">
                  <a:moveTo>
                    <a:pt x="107149" y="94018"/>
                  </a:moveTo>
                  <a:lnTo>
                    <a:pt x="0" y="94018"/>
                  </a:lnTo>
                  <a:lnTo>
                    <a:pt x="0" y="97129"/>
                  </a:lnTo>
                  <a:lnTo>
                    <a:pt x="107149" y="97129"/>
                  </a:lnTo>
                  <a:lnTo>
                    <a:pt x="107149" y="94018"/>
                  </a:lnTo>
                  <a:close/>
                </a:path>
                <a:path w="107315" h="360679">
                  <a:moveTo>
                    <a:pt x="107149" y="75222"/>
                  </a:moveTo>
                  <a:lnTo>
                    <a:pt x="0" y="75222"/>
                  </a:lnTo>
                  <a:lnTo>
                    <a:pt x="0" y="78333"/>
                  </a:lnTo>
                  <a:lnTo>
                    <a:pt x="107149" y="78333"/>
                  </a:lnTo>
                  <a:lnTo>
                    <a:pt x="107149" y="75222"/>
                  </a:lnTo>
                  <a:close/>
                </a:path>
                <a:path w="107315" h="360679">
                  <a:moveTo>
                    <a:pt x="107149" y="56413"/>
                  </a:moveTo>
                  <a:lnTo>
                    <a:pt x="0" y="56413"/>
                  </a:lnTo>
                  <a:lnTo>
                    <a:pt x="0" y="59512"/>
                  </a:lnTo>
                  <a:lnTo>
                    <a:pt x="107149" y="59512"/>
                  </a:lnTo>
                  <a:lnTo>
                    <a:pt x="107149" y="56413"/>
                  </a:lnTo>
                  <a:close/>
                </a:path>
                <a:path w="107315" h="360679">
                  <a:moveTo>
                    <a:pt x="107149" y="37617"/>
                  </a:moveTo>
                  <a:lnTo>
                    <a:pt x="0" y="37617"/>
                  </a:lnTo>
                  <a:lnTo>
                    <a:pt x="0" y="40716"/>
                  </a:lnTo>
                  <a:lnTo>
                    <a:pt x="107149" y="40716"/>
                  </a:lnTo>
                  <a:lnTo>
                    <a:pt x="107149" y="37617"/>
                  </a:lnTo>
                  <a:close/>
                </a:path>
                <a:path w="107315" h="360679">
                  <a:moveTo>
                    <a:pt x="107149" y="18808"/>
                  </a:moveTo>
                  <a:lnTo>
                    <a:pt x="0" y="18808"/>
                  </a:lnTo>
                  <a:lnTo>
                    <a:pt x="0" y="21907"/>
                  </a:lnTo>
                  <a:lnTo>
                    <a:pt x="107149" y="21907"/>
                  </a:lnTo>
                  <a:lnTo>
                    <a:pt x="107149" y="18808"/>
                  </a:lnTo>
                  <a:close/>
                </a:path>
                <a:path w="107315" h="360679">
                  <a:moveTo>
                    <a:pt x="107149" y="0"/>
                  </a:moveTo>
                  <a:lnTo>
                    <a:pt x="0" y="0"/>
                  </a:lnTo>
                  <a:lnTo>
                    <a:pt x="0" y="3111"/>
                  </a:lnTo>
                  <a:lnTo>
                    <a:pt x="107149" y="3111"/>
                  </a:lnTo>
                  <a:lnTo>
                    <a:pt x="107149" y="0"/>
                  </a:lnTo>
                  <a:close/>
                </a:path>
              </a:pathLst>
            </a:custGeom>
            <a:solidFill>
              <a:srgbClr val="174F60"/>
            </a:solidFill>
          </p:spPr>
          <p:txBody>
            <a:bodyPr wrap="square" lIns="0" tIns="0" rIns="0" bIns="0" rtlCol="0"/>
            <a:lstStyle/>
            <a:p>
              <a:endParaRPr/>
            </a:p>
          </p:txBody>
        </p:sp>
        <p:sp>
          <p:nvSpPr>
            <p:cNvPr id="213" name="object 263">
              <a:extLst>
                <a:ext uri="{FF2B5EF4-FFF2-40B4-BE49-F238E27FC236}">
                  <a16:creationId xmlns:a16="http://schemas.microsoft.com/office/drawing/2014/main" id="{9F9CD360-52B8-F3E0-B89A-C1AB8C573FA7}"/>
                </a:ext>
              </a:extLst>
            </p:cNvPr>
            <p:cNvSpPr/>
            <p:nvPr/>
          </p:nvSpPr>
          <p:spPr>
            <a:xfrm>
              <a:off x="518731" y="5088902"/>
              <a:ext cx="216535" cy="451484"/>
            </a:xfrm>
            <a:custGeom>
              <a:avLst/>
              <a:gdLst/>
              <a:ahLst/>
              <a:cxnLst/>
              <a:rect l="l" t="t" r="r" b="b"/>
              <a:pathLst>
                <a:path w="216534" h="451485">
                  <a:moveTo>
                    <a:pt x="212026" y="13030"/>
                  </a:moveTo>
                  <a:lnTo>
                    <a:pt x="205460" y="0"/>
                  </a:lnTo>
                  <a:lnTo>
                    <a:pt x="115036" y="0"/>
                  </a:lnTo>
                  <a:lnTo>
                    <a:pt x="108458" y="13030"/>
                  </a:lnTo>
                  <a:lnTo>
                    <a:pt x="212026" y="13030"/>
                  </a:lnTo>
                  <a:close/>
                </a:path>
                <a:path w="216534" h="451485">
                  <a:moveTo>
                    <a:pt x="216535" y="444601"/>
                  </a:moveTo>
                  <a:lnTo>
                    <a:pt x="211645" y="444601"/>
                  </a:lnTo>
                  <a:lnTo>
                    <a:pt x="211645" y="399376"/>
                  </a:lnTo>
                  <a:lnTo>
                    <a:pt x="209334" y="399376"/>
                  </a:lnTo>
                  <a:lnTo>
                    <a:pt x="209334" y="399084"/>
                  </a:lnTo>
                  <a:lnTo>
                    <a:pt x="106794" y="399084"/>
                  </a:lnTo>
                  <a:lnTo>
                    <a:pt x="106794" y="444601"/>
                  </a:lnTo>
                  <a:lnTo>
                    <a:pt x="0" y="444601"/>
                  </a:lnTo>
                  <a:lnTo>
                    <a:pt x="0" y="451370"/>
                  </a:lnTo>
                  <a:lnTo>
                    <a:pt x="216535" y="451370"/>
                  </a:lnTo>
                  <a:lnTo>
                    <a:pt x="216535" y="444601"/>
                  </a:lnTo>
                  <a:close/>
                </a:path>
              </a:pathLst>
            </a:custGeom>
            <a:solidFill>
              <a:srgbClr val="045B6C"/>
            </a:solidFill>
          </p:spPr>
          <p:txBody>
            <a:bodyPr wrap="square" lIns="0" tIns="0" rIns="0" bIns="0" rtlCol="0"/>
            <a:lstStyle/>
            <a:p>
              <a:endParaRPr/>
            </a:p>
          </p:txBody>
        </p:sp>
        <p:sp>
          <p:nvSpPr>
            <p:cNvPr id="214" name="object 264">
              <a:extLst>
                <a:ext uri="{FF2B5EF4-FFF2-40B4-BE49-F238E27FC236}">
                  <a16:creationId xmlns:a16="http://schemas.microsoft.com/office/drawing/2014/main" id="{3B757AFA-551A-7E80-349C-AC66F974367F}"/>
                </a:ext>
              </a:extLst>
            </p:cNvPr>
            <p:cNvSpPr/>
            <p:nvPr/>
          </p:nvSpPr>
          <p:spPr>
            <a:xfrm>
              <a:off x="563930" y="5484126"/>
              <a:ext cx="160655" cy="50165"/>
            </a:xfrm>
            <a:custGeom>
              <a:avLst/>
              <a:gdLst/>
              <a:ahLst/>
              <a:cxnLst/>
              <a:rect l="l" t="t" r="r" b="b"/>
              <a:pathLst>
                <a:path w="160654" h="50164">
                  <a:moveTo>
                    <a:pt x="15036" y="279"/>
                  </a:moveTo>
                  <a:lnTo>
                    <a:pt x="0" y="279"/>
                  </a:lnTo>
                  <a:lnTo>
                    <a:pt x="0" y="15328"/>
                  </a:lnTo>
                  <a:lnTo>
                    <a:pt x="15036" y="15328"/>
                  </a:lnTo>
                  <a:lnTo>
                    <a:pt x="15036" y="279"/>
                  </a:lnTo>
                  <a:close/>
                </a:path>
                <a:path w="160654" h="50164">
                  <a:moveTo>
                    <a:pt x="30086" y="15430"/>
                  </a:moveTo>
                  <a:lnTo>
                    <a:pt x="15036" y="15430"/>
                  </a:lnTo>
                  <a:lnTo>
                    <a:pt x="15036" y="30480"/>
                  </a:lnTo>
                  <a:lnTo>
                    <a:pt x="30086" y="30480"/>
                  </a:lnTo>
                  <a:lnTo>
                    <a:pt x="30086" y="15430"/>
                  </a:lnTo>
                  <a:close/>
                </a:path>
                <a:path w="160654" h="50164">
                  <a:moveTo>
                    <a:pt x="45491" y="0"/>
                  </a:moveTo>
                  <a:lnTo>
                    <a:pt x="30441" y="0"/>
                  </a:lnTo>
                  <a:lnTo>
                    <a:pt x="30441" y="15049"/>
                  </a:lnTo>
                  <a:lnTo>
                    <a:pt x="45491" y="15049"/>
                  </a:lnTo>
                  <a:lnTo>
                    <a:pt x="45491" y="0"/>
                  </a:lnTo>
                  <a:close/>
                </a:path>
                <a:path w="160654" h="50164">
                  <a:moveTo>
                    <a:pt x="108508" y="11010"/>
                  </a:moveTo>
                  <a:lnTo>
                    <a:pt x="63258" y="11010"/>
                  </a:lnTo>
                  <a:lnTo>
                    <a:pt x="63258" y="49377"/>
                  </a:lnTo>
                  <a:lnTo>
                    <a:pt x="63258" y="49987"/>
                  </a:lnTo>
                  <a:lnTo>
                    <a:pt x="108508" y="49987"/>
                  </a:lnTo>
                  <a:lnTo>
                    <a:pt x="108508" y="49377"/>
                  </a:lnTo>
                  <a:lnTo>
                    <a:pt x="108508" y="11010"/>
                  </a:lnTo>
                  <a:close/>
                </a:path>
                <a:path w="160654" h="50164">
                  <a:moveTo>
                    <a:pt x="160439" y="11010"/>
                  </a:moveTo>
                  <a:lnTo>
                    <a:pt x="115176" y="11010"/>
                  </a:lnTo>
                  <a:lnTo>
                    <a:pt x="115176" y="49377"/>
                  </a:lnTo>
                  <a:lnTo>
                    <a:pt x="115176" y="49987"/>
                  </a:lnTo>
                  <a:lnTo>
                    <a:pt x="160439" y="49987"/>
                  </a:lnTo>
                  <a:lnTo>
                    <a:pt x="160439" y="49377"/>
                  </a:lnTo>
                  <a:lnTo>
                    <a:pt x="160439" y="11010"/>
                  </a:lnTo>
                  <a:close/>
                </a:path>
              </a:pathLst>
            </a:custGeom>
            <a:solidFill>
              <a:srgbClr val="467485"/>
            </a:solidFill>
          </p:spPr>
          <p:txBody>
            <a:bodyPr wrap="square" lIns="0" tIns="0" rIns="0" bIns="0" rtlCol="0"/>
            <a:lstStyle/>
            <a:p>
              <a:endParaRPr/>
            </a:p>
          </p:txBody>
        </p:sp>
        <p:sp>
          <p:nvSpPr>
            <p:cNvPr id="215" name="object 265">
              <a:extLst>
                <a:ext uri="{FF2B5EF4-FFF2-40B4-BE49-F238E27FC236}">
                  <a16:creationId xmlns:a16="http://schemas.microsoft.com/office/drawing/2014/main" id="{0E940666-0539-15EF-6CE0-BDA51C33F6A3}"/>
                </a:ext>
              </a:extLst>
            </p:cNvPr>
            <p:cNvSpPr/>
            <p:nvPr/>
          </p:nvSpPr>
          <p:spPr>
            <a:xfrm>
              <a:off x="551459" y="5347411"/>
              <a:ext cx="69215" cy="100330"/>
            </a:xfrm>
            <a:custGeom>
              <a:avLst/>
              <a:gdLst/>
              <a:ahLst/>
              <a:cxnLst/>
              <a:rect l="l" t="t" r="r" b="b"/>
              <a:pathLst>
                <a:path w="69215" h="100329">
                  <a:moveTo>
                    <a:pt x="1066" y="98729"/>
                  </a:moveTo>
                  <a:lnTo>
                    <a:pt x="0" y="98729"/>
                  </a:lnTo>
                  <a:lnTo>
                    <a:pt x="0" y="99809"/>
                  </a:lnTo>
                  <a:lnTo>
                    <a:pt x="1066" y="98729"/>
                  </a:lnTo>
                  <a:close/>
                </a:path>
                <a:path w="69215" h="100329">
                  <a:moveTo>
                    <a:pt x="16052" y="39497"/>
                  </a:moveTo>
                  <a:lnTo>
                    <a:pt x="0" y="39497"/>
                  </a:lnTo>
                  <a:lnTo>
                    <a:pt x="0" y="55549"/>
                  </a:lnTo>
                  <a:lnTo>
                    <a:pt x="16052" y="39497"/>
                  </a:lnTo>
                  <a:close/>
                </a:path>
                <a:path w="69215" h="100329">
                  <a:moveTo>
                    <a:pt x="20802" y="78981"/>
                  </a:moveTo>
                  <a:lnTo>
                    <a:pt x="4025" y="78981"/>
                  </a:lnTo>
                  <a:lnTo>
                    <a:pt x="0" y="83019"/>
                  </a:lnTo>
                  <a:lnTo>
                    <a:pt x="0" y="95072"/>
                  </a:lnTo>
                  <a:lnTo>
                    <a:pt x="4724" y="95072"/>
                  </a:lnTo>
                  <a:lnTo>
                    <a:pt x="20802" y="78981"/>
                  </a:lnTo>
                  <a:close/>
                </a:path>
                <a:path w="69215" h="100329">
                  <a:moveTo>
                    <a:pt x="35788" y="19748"/>
                  </a:moveTo>
                  <a:lnTo>
                    <a:pt x="7391" y="19748"/>
                  </a:lnTo>
                  <a:lnTo>
                    <a:pt x="0" y="27165"/>
                  </a:lnTo>
                  <a:lnTo>
                    <a:pt x="0" y="35826"/>
                  </a:lnTo>
                  <a:lnTo>
                    <a:pt x="19723" y="35826"/>
                  </a:lnTo>
                  <a:lnTo>
                    <a:pt x="35788" y="19748"/>
                  </a:lnTo>
                  <a:close/>
                </a:path>
                <a:path w="69215" h="100329">
                  <a:moveTo>
                    <a:pt x="55524" y="0"/>
                  </a:moveTo>
                  <a:lnTo>
                    <a:pt x="27127" y="0"/>
                  </a:lnTo>
                  <a:lnTo>
                    <a:pt x="11061" y="16078"/>
                  </a:lnTo>
                  <a:lnTo>
                    <a:pt x="39446" y="16078"/>
                  </a:lnTo>
                  <a:lnTo>
                    <a:pt x="55524" y="0"/>
                  </a:lnTo>
                  <a:close/>
                </a:path>
                <a:path w="69215" h="100329">
                  <a:moveTo>
                    <a:pt x="68592" y="14389"/>
                  </a:moveTo>
                  <a:lnTo>
                    <a:pt x="66890" y="16078"/>
                  </a:lnTo>
                  <a:lnTo>
                    <a:pt x="68592" y="16078"/>
                  </a:lnTo>
                  <a:lnTo>
                    <a:pt x="68592" y="14389"/>
                  </a:lnTo>
                  <a:close/>
                </a:path>
              </a:pathLst>
            </a:custGeom>
            <a:solidFill>
              <a:srgbClr val="6C8A9B"/>
            </a:solidFill>
          </p:spPr>
          <p:txBody>
            <a:bodyPr wrap="square" lIns="0" tIns="0" rIns="0" bIns="0" rtlCol="0"/>
            <a:lstStyle/>
            <a:p>
              <a:endParaRPr/>
            </a:p>
          </p:txBody>
        </p:sp>
        <p:sp>
          <p:nvSpPr>
            <p:cNvPr id="216" name="object 266">
              <a:extLst>
                <a:ext uri="{FF2B5EF4-FFF2-40B4-BE49-F238E27FC236}">
                  <a16:creationId xmlns:a16="http://schemas.microsoft.com/office/drawing/2014/main" id="{08DC47D1-E38A-86AD-7271-4D6C8ACE9957}"/>
                </a:ext>
              </a:extLst>
            </p:cNvPr>
            <p:cNvSpPr/>
            <p:nvPr/>
          </p:nvSpPr>
          <p:spPr>
            <a:xfrm>
              <a:off x="589026" y="5219229"/>
              <a:ext cx="30480" cy="91440"/>
            </a:xfrm>
            <a:custGeom>
              <a:avLst/>
              <a:gdLst/>
              <a:ahLst/>
              <a:cxnLst/>
              <a:rect l="l" t="t" r="r" b="b"/>
              <a:pathLst>
                <a:path w="30479" h="91439">
                  <a:moveTo>
                    <a:pt x="30441" y="81826"/>
                  </a:moveTo>
                  <a:lnTo>
                    <a:pt x="0" y="81826"/>
                  </a:lnTo>
                  <a:lnTo>
                    <a:pt x="0" y="90474"/>
                  </a:lnTo>
                  <a:lnTo>
                    <a:pt x="0" y="91313"/>
                  </a:lnTo>
                  <a:lnTo>
                    <a:pt x="30441" y="91313"/>
                  </a:lnTo>
                  <a:lnTo>
                    <a:pt x="30441" y="90474"/>
                  </a:lnTo>
                  <a:lnTo>
                    <a:pt x="30441" y="81826"/>
                  </a:lnTo>
                  <a:close/>
                </a:path>
                <a:path w="30479" h="91439">
                  <a:moveTo>
                    <a:pt x="30441" y="40906"/>
                  </a:moveTo>
                  <a:lnTo>
                    <a:pt x="0" y="40906"/>
                  </a:lnTo>
                  <a:lnTo>
                    <a:pt x="0" y="50406"/>
                  </a:lnTo>
                  <a:lnTo>
                    <a:pt x="30441" y="50406"/>
                  </a:lnTo>
                  <a:lnTo>
                    <a:pt x="30441" y="40906"/>
                  </a:lnTo>
                  <a:close/>
                </a:path>
                <a:path w="30479" h="91439">
                  <a:moveTo>
                    <a:pt x="30441" y="0"/>
                  </a:moveTo>
                  <a:lnTo>
                    <a:pt x="0" y="0"/>
                  </a:lnTo>
                  <a:lnTo>
                    <a:pt x="0" y="9512"/>
                  </a:lnTo>
                  <a:lnTo>
                    <a:pt x="30441" y="9512"/>
                  </a:lnTo>
                  <a:lnTo>
                    <a:pt x="30441" y="0"/>
                  </a:lnTo>
                  <a:close/>
                </a:path>
              </a:pathLst>
            </a:custGeom>
            <a:solidFill>
              <a:srgbClr val="467485"/>
            </a:solidFill>
          </p:spPr>
          <p:txBody>
            <a:bodyPr wrap="square" lIns="0" tIns="0" rIns="0" bIns="0" rtlCol="0"/>
            <a:lstStyle/>
            <a:p>
              <a:endParaRPr/>
            </a:p>
          </p:txBody>
        </p:sp>
        <p:sp>
          <p:nvSpPr>
            <p:cNvPr id="217" name="object 267">
              <a:extLst>
                <a:ext uri="{FF2B5EF4-FFF2-40B4-BE49-F238E27FC236}">
                  <a16:creationId xmlns:a16="http://schemas.microsoft.com/office/drawing/2014/main" id="{38253F4E-8E08-5F6F-80B7-6297FEEEE6B9}"/>
                </a:ext>
              </a:extLst>
            </p:cNvPr>
            <p:cNvSpPr/>
            <p:nvPr/>
          </p:nvSpPr>
          <p:spPr>
            <a:xfrm>
              <a:off x="551460" y="4955882"/>
              <a:ext cx="86360" cy="43180"/>
            </a:xfrm>
            <a:custGeom>
              <a:avLst/>
              <a:gdLst/>
              <a:ahLst/>
              <a:cxnLst/>
              <a:rect l="l" t="t" r="r" b="b"/>
              <a:pathLst>
                <a:path w="86359" h="43179">
                  <a:moveTo>
                    <a:pt x="0" y="10190"/>
                  </a:moveTo>
                  <a:lnTo>
                    <a:pt x="0" y="42715"/>
                  </a:lnTo>
                  <a:lnTo>
                    <a:pt x="80316" y="42715"/>
                  </a:lnTo>
                  <a:lnTo>
                    <a:pt x="85582" y="37747"/>
                  </a:lnTo>
                  <a:lnTo>
                    <a:pt x="85824" y="29451"/>
                  </a:lnTo>
                  <a:lnTo>
                    <a:pt x="84779" y="28342"/>
                  </a:lnTo>
                  <a:lnTo>
                    <a:pt x="32288" y="28342"/>
                  </a:lnTo>
                  <a:lnTo>
                    <a:pt x="32472" y="28145"/>
                  </a:lnTo>
                  <a:lnTo>
                    <a:pt x="84594" y="28145"/>
                  </a:lnTo>
                  <a:lnTo>
                    <a:pt x="80717" y="24032"/>
                  </a:lnTo>
                  <a:lnTo>
                    <a:pt x="61943" y="24032"/>
                  </a:lnTo>
                  <a:lnTo>
                    <a:pt x="60979" y="20693"/>
                  </a:lnTo>
                  <a:lnTo>
                    <a:pt x="50280" y="20693"/>
                  </a:lnTo>
                  <a:lnTo>
                    <a:pt x="49055" y="16580"/>
                  </a:lnTo>
                  <a:lnTo>
                    <a:pt x="46424" y="14627"/>
                  </a:lnTo>
                  <a:lnTo>
                    <a:pt x="36976" y="14627"/>
                  </a:lnTo>
                  <a:lnTo>
                    <a:pt x="36651" y="11935"/>
                  </a:lnTo>
                  <a:lnTo>
                    <a:pt x="4607" y="11935"/>
                  </a:lnTo>
                  <a:lnTo>
                    <a:pt x="3152" y="11161"/>
                  </a:lnTo>
                  <a:lnTo>
                    <a:pt x="1605" y="10583"/>
                  </a:lnTo>
                  <a:lnTo>
                    <a:pt x="0" y="10190"/>
                  </a:lnTo>
                  <a:close/>
                </a:path>
                <a:path w="86359" h="43179">
                  <a:moveTo>
                    <a:pt x="84594" y="28145"/>
                  </a:moveTo>
                  <a:lnTo>
                    <a:pt x="32472" y="28145"/>
                  </a:lnTo>
                  <a:lnTo>
                    <a:pt x="32588" y="28342"/>
                  </a:lnTo>
                  <a:lnTo>
                    <a:pt x="84779" y="28342"/>
                  </a:lnTo>
                  <a:lnTo>
                    <a:pt x="84594" y="28145"/>
                  </a:lnTo>
                  <a:close/>
                </a:path>
                <a:path w="86359" h="43179">
                  <a:moveTo>
                    <a:pt x="67602" y="18671"/>
                  </a:moveTo>
                  <a:lnTo>
                    <a:pt x="61943" y="24032"/>
                  </a:lnTo>
                  <a:lnTo>
                    <a:pt x="80717" y="24032"/>
                  </a:lnTo>
                  <a:lnTo>
                    <a:pt x="75893" y="18914"/>
                  </a:lnTo>
                  <a:lnTo>
                    <a:pt x="67602" y="18671"/>
                  </a:lnTo>
                  <a:close/>
                </a:path>
                <a:path w="86359" h="43179">
                  <a:moveTo>
                    <a:pt x="56873" y="18047"/>
                  </a:moveTo>
                  <a:lnTo>
                    <a:pt x="52035" y="19445"/>
                  </a:lnTo>
                  <a:lnTo>
                    <a:pt x="51088" y="19977"/>
                  </a:lnTo>
                  <a:lnTo>
                    <a:pt x="50280" y="20693"/>
                  </a:lnTo>
                  <a:lnTo>
                    <a:pt x="60979" y="20693"/>
                  </a:lnTo>
                  <a:lnTo>
                    <a:pt x="60846" y="20231"/>
                  </a:lnTo>
                  <a:lnTo>
                    <a:pt x="56873" y="18047"/>
                  </a:lnTo>
                  <a:close/>
                </a:path>
                <a:path w="86359" h="43179">
                  <a:moveTo>
                    <a:pt x="45256" y="13760"/>
                  </a:moveTo>
                  <a:lnTo>
                    <a:pt x="39586" y="13760"/>
                  </a:lnTo>
                  <a:lnTo>
                    <a:pt x="38223" y="14061"/>
                  </a:lnTo>
                  <a:lnTo>
                    <a:pt x="36976" y="14627"/>
                  </a:lnTo>
                  <a:lnTo>
                    <a:pt x="46424" y="14627"/>
                  </a:lnTo>
                  <a:lnTo>
                    <a:pt x="45256" y="13760"/>
                  </a:lnTo>
                  <a:close/>
                </a:path>
                <a:path w="86359" h="43179">
                  <a:moveTo>
                    <a:pt x="20611" y="0"/>
                  </a:moveTo>
                  <a:lnTo>
                    <a:pt x="13103" y="57"/>
                  </a:lnTo>
                  <a:lnTo>
                    <a:pt x="6674" y="4898"/>
                  </a:lnTo>
                  <a:lnTo>
                    <a:pt x="4607" y="11935"/>
                  </a:lnTo>
                  <a:lnTo>
                    <a:pt x="36651" y="11935"/>
                  </a:lnTo>
                  <a:lnTo>
                    <a:pt x="35972" y="6319"/>
                  </a:lnTo>
                  <a:lnTo>
                    <a:pt x="28950" y="57"/>
                  </a:lnTo>
                  <a:lnTo>
                    <a:pt x="20611" y="0"/>
                  </a:lnTo>
                  <a:close/>
                </a:path>
              </a:pathLst>
            </a:custGeom>
            <a:solidFill>
              <a:srgbClr val="F3F1F1"/>
            </a:solidFill>
          </p:spPr>
          <p:txBody>
            <a:bodyPr wrap="square" lIns="0" tIns="0" rIns="0" bIns="0" rtlCol="0"/>
            <a:lstStyle/>
            <a:p>
              <a:endParaRPr/>
            </a:p>
          </p:txBody>
        </p:sp>
        <p:sp>
          <p:nvSpPr>
            <p:cNvPr id="218" name="object 268">
              <a:extLst>
                <a:ext uri="{FF2B5EF4-FFF2-40B4-BE49-F238E27FC236}">
                  <a16:creationId xmlns:a16="http://schemas.microsoft.com/office/drawing/2014/main" id="{E04FE711-6FD8-B8DB-0B8F-98F3E4D9FC8C}"/>
                </a:ext>
              </a:extLst>
            </p:cNvPr>
            <p:cNvSpPr/>
            <p:nvPr/>
          </p:nvSpPr>
          <p:spPr>
            <a:xfrm>
              <a:off x="398472" y="4926545"/>
              <a:ext cx="153035" cy="628650"/>
            </a:xfrm>
            <a:custGeom>
              <a:avLst/>
              <a:gdLst/>
              <a:ahLst/>
              <a:cxnLst/>
              <a:rect l="l" t="t" r="r" b="b"/>
              <a:pathLst>
                <a:path w="153034" h="628650">
                  <a:moveTo>
                    <a:pt x="152988" y="0"/>
                  </a:moveTo>
                  <a:lnTo>
                    <a:pt x="136306" y="6622"/>
                  </a:lnTo>
                  <a:lnTo>
                    <a:pt x="95756" y="26449"/>
                  </a:lnTo>
                  <a:lnTo>
                    <a:pt x="45574" y="59414"/>
                  </a:lnTo>
                  <a:lnTo>
                    <a:pt x="0" y="105455"/>
                  </a:lnTo>
                  <a:lnTo>
                    <a:pt x="0" y="628167"/>
                  </a:lnTo>
                  <a:lnTo>
                    <a:pt x="152988" y="628167"/>
                  </a:lnTo>
                  <a:lnTo>
                    <a:pt x="152988" y="0"/>
                  </a:lnTo>
                  <a:close/>
                </a:path>
              </a:pathLst>
            </a:custGeom>
            <a:solidFill>
              <a:srgbClr val="CDCCCC"/>
            </a:solidFill>
          </p:spPr>
          <p:txBody>
            <a:bodyPr wrap="square" lIns="0" tIns="0" rIns="0" bIns="0" rtlCol="0"/>
            <a:lstStyle/>
            <a:p>
              <a:endParaRPr/>
            </a:p>
          </p:txBody>
        </p:sp>
        <p:sp>
          <p:nvSpPr>
            <p:cNvPr id="219" name="object 269">
              <a:extLst>
                <a:ext uri="{FF2B5EF4-FFF2-40B4-BE49-F238E27FC236}">
                  <a16:creationId xmlns:a16="http://schemas.microsoft.com/office/drawing/2014/main" id="{526B7D92-3C1D-B784-EB59-8C995058EC2D}"/>
                </a:ext>
              </a:extLst>
            </p:cNvPr>
            <p:cNvSpPr/>
            <p:nvPr/>
          </p:nvSpPr>
          <p:spPr>
            <a:xfrm>
              <a:off x="416383" y="5053214"/>
              <a:ext cx="117475" cy="457200"/>
            </a:xfrm>
            <a:custGeom>
              <a:avLst/>
              <a:gdLst/>
              <a:ahLst/>
              <a:cxnLst/>
              <a:rect l="l" t="t" r="r" b="b"/>
              <a:pathLst>
                <a:path w="117475" h="457200">
                  <a:moveTo>
                    <a:pt x="117166" y="305643"/>
                  </a:moveTo>
                  <a:lnTo>
                    <a:pt x="0" y="422872"/>
                  </a:lnTo>
                  <a:lnTo>
                    <a:pt x="0" y="457061"/>
                  </a:lnTo>
                  <a:lnTo>
                    <a:pt x="117166" y="457061"/>
                  </a:lnTo>
                  <a:lnTo>
                    <a:pt x="117166" y="305643"/>
                  </a:lnTo>
                  <a:close/>
                </a:path>
                <a:path w="117475" h="457200">
                  <a:moveTo>
                    <a:pt x="117166" y="144519"/>
                  </a:moveTo>
                  <a:lnTo>
                    <a:pt x="0" y="261760"/>
                  </a:lnTo>
                  <a:lnTo>
                    <a:pt x="0" y="335487"/>
                  </a:lnTo>
                  <a:lnTo>
                    <a:pt x="117166" y="218235"/>
                  </a:lnTo>
                  <a:lnTo>
                    <a:pt x="117166" y="144519"/>
                  </a:lnTo>
                  <a:close/>
                </a:path>
                <a:path w="117475" h="457200">
                  <a:moveTo>
                    <a:pt x="117166" y="0"/>
                  </a:moveTo>
                  <a:lnTo>
                    <a:pt x="61393" y="13015"/>
                  </a:lnTo>
                  <a:lnTo>
                    <a:pt x="6720" y="30087"/>
                  </a:lnTo>
                  <a:lnTo>
                    <a:pt x="0" y="32467"/>
                  </a:lnTo>
                  <a:lnTo>
                    <a:pt x="0" y="230460"/>
                  </a:lnTo>
                  <a:lnTo>
                    <a:pt x="117166" y="113208"/>
                  </a:lnTo>
                  <a:lnTo>
                    <a:pt x="117166" y="0"/>
                  </a:lnTo>
                  <a:close/>
                </a:path>
              </a:pathLst>
            </a:custGeom>
            <a:solidFill>
              <a:srgbClr val="9D9D9D"/>
            </a:solidFill>
          </p:spPr>
          <p:txBody>
            <a:bodyPr wrap="square" lIns="0" tIns="0" rIns="0" bIns="0" rtlCol="0"/>
            <a:lstStyle/>
            <a:p>
              <a:endParaRPr/>
            </a:p>
          </p:txBody>
        </p:sp>
        <p:sp>
          <p:nvSpPr>
            <p:cNvPr id="220" name="object 270">
              <a:extLst>
                <a:ext uri="{FF2B5EF4-FFF2-40B4-BE49-F238E27FC236}">
                  <a16:creationId xmlns:a16="http://schemas.microsoft.com/office/drawing/2014/main" id="{1173BFD6-47BB-C530-A0AE-97634C3AC61B}"/>
                </a:ext>
              </a:extLst>
            </p:cNvPr>
            <p:cNvSpPr/>
            <p:nvPr/>
          </p:nvSpPr>
          <p:spPr>
            <a:xfrm>
              <a:off x="416382" y="5166334"/>
              <a:ext cx="117475" cy="309880"/>
            </a:xfrm>
            <a:custGeom>
              <a:avLst/>
              <a:gdLst/>
              <a:ahLst/>
              <a:cxnLst/>
              <a:rect l="l" t="t" r="r" b="b"/>
              <a:pathLst>
                <a:path w="117475" h="309879">
                  <a:moveTo>
                    <a:pt x="117157" y="105117"/>
                  </a:moveTo>
                  <a:lnTo>
                    <a:pt x="0" y="222377"/>
                  </a:lnTo>
                  <a:lnTo>
                    <a:pt x="0" y="309740"/>
                  </a:lnTo>
                  <a:lnTo>
                    <a:pt x="117157" y="192493"/>
                  </a:lnTo>
                  <a:lnTo>
                    <a:pt x="117157" y="105117"/>
                  </a:lnTo>
                  <a:close/>
                </a:path>
                <a:path w="117475" h="309879">
                  <a:moveTo>
                    <a:pt x="117157" y="0"/>
                  </a:moveTo>
                  <a:lnTo>
                    <a:pt x="0" y="117246"/>
                  </a:lnTo>
                  <a:lnTo>
                    <a:pt x="0" y="148539"/>
                  </a:lnTo>
                  <a:lnTo>
                    <a:pt x="117157" y="31318"/>
                  </a:lnTo>
                  <a:lnTo>
                    <a:pt x="117157" y="0"/>
                  </a:lnTo>
                  <a:close/>
                </a:path>
              </a:pathLst>
            </a:custGeom>
            <a:solidFill>
              <a:srgbClr val="AFAFB0"/>
            </a:solidFill>
          </p:spPr>
          <p:txBody>
            <a:bodyPr wrap="square" lIns="0" tIns="0" rIns="0" bIns="0" rtlCol="0"/>
            <a:lstStyle/>
            <a:p>
              <a:endParaRPr/>
            </a:p>
          </p:txBody>
        </p:sp>
        <p:sp>
          <p:nvSpPr>
            <p:cNvPr id="221" name="object 271">
              <a:extLst>
                <a:ext uri="{FF2B5EF4-FFF2-40B4-BE49-F238E27FC236}">
                  <a16:creationId xmlns:a16="http://schemas.microsoft.com/office/drawing/2014/main" id="{5CC4001E-196F-E515-D084-01D399D9012D}"/>
                </a:ext>
              </a:extLst>
            </p:cNvPr>
            <p:cNvSpPr/>
            <p:nvPr/>
          </p:nvSpPr>
          <p:spPr>
            <a:xfrm>
              <a:off x="431533" y="5069877"/>
              <a:ext cx="126364" cy="426720"/>
            </a:xfrm>
            <a:custGeom>
              <a:avLst/>
              <a:gdLst/>
              <a:ahLst/>
              <a:cxnLst/>
              <a:rect l="l" t="t" r="r" b="b"/>
              <a:pathLst>
                <a:path w="126365" h="426720">
                  <a:moveTo>
                    <a:pt x="126009" y="418223"/>
                  </a:moveTo>
                  <a:lnTo>
                    <a:pt x="63" y="418223"/>
                  </a:lnTo>
                  <a:lnTo>
                    <a:pt x="63" y="426516"/>
                  </a:lnTo>
                  <a:lnTo>
                    <a:pt x="126009" y="426516"/>
                  </a:lnTo>
                  <a:lnTo>
                    <a:pt x="126009" y="418223"/>
                  </a:lnTo>
                  <a:close/>
                </a:path>
                <a:path w="126365" h="426720">
                  <a:moveTo>
                    <a:pt x="126009" y="394843"/>
                  </a:moveTo>
                  <a:lnTo>
                    <a:pt x="63" y="394843"/>
                  </a:lnTo>
                  <a:lnTo>
                    <a:pt x="63" y="403136"/>
                  </a:lnTo>
                  <a:lnTo>
                    <a:pt x="126009" y="403136"/>
                  </a:lnTo>
                  <a:lnTo>
                    <a:pt x="126009" y="394843"/>
                  </a:lnTo>
                  <a:close/>
                </a:path>
                <a:path w="126365" h="426720">
                  <a:moveTo>
                    <a:pt x="126009" y="371462"/>
                  </a:moveTo>
                  <a:lnTo>
                    <a:pt x="63" y="371462"/>
                  </a:lnTo>
                  <a:lnTo>
                    <a:pt x="63" y="379755"/>
                  </a:lnTo>
                  <a:lnTo>
                    <a:pt x="126009" y="379755"/>
                  </a:lnTo>
                  <a:lnTo>
                    <a:pt x="126009" y="371462"/>
                  </a:lnTo>
                  <a:close/>
                </a:path>
                <a:path w="126365" h="426720">
                  <a:moveTo>
                    <a:pt x="126009" y="348068"/>
                  </a:moveTo>
                  <a:lnTo>
                    <a:pt x="63" y="348068"/>
                  </a:lnTo>
                  <a:lnTo>
                    <a:pt x="63" y="356387"/>
                  </a:lnTo>
                  <a:lnTo>
                    <a:pt x="126009" y="356387"/>
                  </a:lnTo>
                  <a:lnTo>
                    <a:pt x="126009" y="348068"/>
                  </a:lnTo>
                  <a:close/>
                </a:path>
                <a:path w="126365" h="426720">
                  <a:moveTo>
                    <a:pt x="126009" y="324700"/>
                  </a:moveTo>
                  <a:lnTo>
                    <a:pt x="63" y="324700"/>
                  </a:lnTo>
                  <a:lnTo>
                    <a:pt x="63" y="333006"/>
                  </a:lnTo>
                  <a:lnTo>
                    <a:pt x="126009" y="333006"/>
                  </a:lnTo>
                  <a:lnTo>
                    <a:pt x="126009" y="324700"/>
                  </a:lnTo>
                  <a:close/>
                </a:path>
                <a:path w="126365" h="426720">
                  <a:moveTo>
                    <a:pt x="126009" y="301320"/>
                  </a:moveTo>
                  <a:lnTo>
                    <a:pt x="63" y="301320"/>
                  </a:lnTo>
                  <a:lnTo>
                    <a:pt x="63" y="309638"/>
                  </a:lnTo>
                  <a:lnTo>
                    <a:pt x="126009" y="309638"/>
                  </a:lnTo>
                  <a:lnTo>
                    <a:pt x="126009" y="301320"/>
                  </a:lnTo>
                  <a:close/>
                </a:path>
                <a:path w="126365" h="426720">
                  <a:moveTo>
                    <a:pt x="126009" y="277952"/>
                  </a:moveTo>
                  <a:lnTo>
                    <a:pt x="63" y="277952"/>
                  </a:lnTo>
                  <a:lnTo>
                    <a:pt x="63" y="286245"/>
                  </a:lnTo>
                  <a:lnTo>
                    <a:pt x="126009" y="286245"/>
                  </a:lnTo>
                  <a:lnTo>
                    <a:pt x="126009" y="277952"/>
                  </a:lnTo>
                  <a:close/>
                </a:path>
                <a:path w="126365" h="426720">
                  <a:moveTo>
                    <a:pt x="126009" y="254571"/>
                  </a:moveTo>
                  <a:lnTo>
                    <a:pt x="63" y="254571"/>
                  </a:lnTo>
                  <a:lnTo>
                    <a:pt x="63" y="262877"/>
                  </a:lnTo>
                  <a:lnTo>
                    <a:pt x="126009" y="262877"/>
                  </a:lnTo>
                  <a:lnTo>
                    <a:pt x="126009" y="254571"/>
                  </a:lnTo>
                  <a:close/>
                </a:path>
                <a:path w="126365" h="426720">
                  <a:moveTo>
                    <a:pt x="126009" y="231190"/>
                  </a:moveTo>
                  <a:lnTo>
                    <a:pt x="63" y="231190"/>
                  </a:lnTo>
                  <a:lnTo>
                    <a:pt x="63" y="239483"/>
                  </a:lnTo>
                  <a:lnTo>
                    <a:pt x="126009" y="239483"/>
                  </a:lnTo>
                  <a:lnTo>
                    <a:pt x="126009" y="231190"/>
                  </a:lnTo>
                  <a:close/>
                </a:path>
                <a:path w="126365" h="426720">
                  <a:moveTo>
                    <a:pt x="126009" y="207822"/>
                  </a:moveTo>
                  <a:lnTo>
                    <a:pt x="63" y="207822"/>
                  </a:lnTo>
                  <a:lnTo>
                    <a:pt x="63" y="216115"/>
                  </a:lnTo>
                  <a:lnTo>
                    <a:pt x="126009" y="216115"/>
                  </a:lnTo>
                  <a:lnTo>
                    <a:pt x="126009" y="207822"/>
                  </a:lnTo>
                  <a:close/>
                </a:path>
                <a:path w="126365" h="426720">
                  <a:moveTo>
                    <a:pt x="126009" y="184442"/>
                  </a:moveTo>
                  <a:lnTo>
                    <a:pt x="63" y="184442"/>
                  </a:lnTo>
                  <a:lnTo>
                    <a:pt x="63" y="192735"/>
                  </a:lnTo>
                  <a:lnTo>
                    <a:pt x="126009" y="192735"/>
                  </a:lnTo>
                  <a:lnTo>
                    <a:pt x="126009" y="184442"/>
                  </a:lnTo>
                  <a:close/>
                </a:path>
                <a:path w="126365" h="426720">
                  <a:moveTo>
                    <a:pt x="126009" y="161061"/>
                  </a:moveTo>
                  <a:lnTo>
                    <a:pt x="63" y="161061"/>
                  </a:lnTo>
                  <a:lnTo>
                    <a:pt x="63" y="169367"/>
                  </a:lnTo>
                  <a:lnTo>
                    <a:pt x="126009" y="169367"/>
                  </a:lnTo>
                  <a:lnTo>
                    <a:pt x="126009" y="161061"/>
                  </a:lnTo>
                  <a:close/>
                </a:path>
                <a:path w="126365" h="426720">
                  <a:moveTo>
                    <a:pt x="126009" y="137680"/>
                  </a:moveTo>
                  <a:lnTo>
                    <a:pt x="63" y="137680"/>
                  </a:lnTo>
                  <a:lnTo>
                    <a:pt x="63" y="145986"/>
                  </a:lnTo>
                  <a:lnTo>
                    <a:pt x="126009" y="145986"/>
                  </a:lnTo>
                  <a:lnTo>
                    <a:pt x="126009" y="137680"/>
                  </a:lnTo>
                  <a:close/>
                </a:path>
                <a:path w="126365" h="426720">
                  <a:moveTo>
                    <a:pt x="126009" y="114312"/>
                  </a:moveTo>
                  <a:lnTo>
                    <a:pt x="63" y="114312"/>
                  </a:lnTo>
                  <a:lnTo>
                    <a:pt x="63" y="122618"/>
                  </a:lnTo>
                  <a:lnTo>
                    <a:pt x="126009" y="122618"/>
                  </a:lnTo>
                  <a:lnTo>
                    <a:pt x="126009" y="114312"/>
                  </a:lnTo>
                  <a:close/>
                </a:path>
                <a:path w="126365" h="426720">
                  <a:moveTo>
                    <a:pt x="126009" y="90919"/>
                  </a:moveTo>
                  <a:lnTo>
                    <a:pt x="63" y="90919"/>
                  </a:lnTo>
                  <a:lnTo>
                    <a:pt x="63" y="99225"/>
                  </a:lnTo>
                  <a:lnTo>
                    <a:pt x="126009" y="99225"/>
                  </a:lnTo>
                  <a:lnTo>
                    <a:pt x="126009" y="90919"/>
                  </a:lnTo>
                  <a:close/>
                </a:path>
                <a:path w="126365" h="426720">
                  <a:moveTo>
                    <a:pt x="126009" y="67551"/>
                  </a:moveTo>
                  <a:lnTo>
                    <a:pt x="63" y="67551"/>
                  </a:lnTo>
                  <a:lnTo>
                    <a:pt x="63" y="75844"/>
                  </a:lnTo>
                  <a:lnTo>
                    <a:pt x="126009" y="75844"/>
                  </a:lnTo>
                  <a:lnTo>
                    <a:pt x="126009" y="67551"/>
                  </a:lnTo>
                  <a:close/>
                </a:path>
                <a:path w="126365" h="426720">
                  <a:moveTo>
                    <a:pt x="126009" y="44170"/>
                  </a:moveTo>
                  <a:lnTo>
                    <a:pt x="63" y="44170"/>
                  </a:lnTo>
                  <a:lnTo>
                    <a:pt x="63" y="52476"/>
                  </a:lnTo>
                  <a:lnTo>
                    <a:pt x="126009" y="52476"/>
                  </a:lnTo>
                  <a:lnTo>
                    <a:pt x="126009" y="44170"/>
                  </a:lnTo>
                  <a:close/>
                </a:path>
                <a:path w="126365" h="426720">
                  <a:moveTo>
                    <a:pt x="126009" y="0"/>
                  </a:moveTo>
                  <a:lnTo>
                    <a:pt x="90258" y="3200"/>
                  </a:lnTo>
                  <a:lnTo>
                    <a:pt x="48729" y="10350"/>
                  </a:lnTo>
                  <a:lnTo>
                    <a:pt x="14338" y="17526"/>
                  </a:lnTo>
                  <a:lnTo>
                    <a:pt x="0" y="20789"/>
                  </a:lnTo>
                  <a:lnTo>
                    <a:pt x="0" y="29095"/>
                  </a:lnTo>
                  <a:lnTo>
                    <a:pt x="126009" y="29095"/>
                  </a:lnTo>
                  <a:lnTo>
                    <a:pt x="126009" y="0"/>
                  </a:lnTo>
                  <a:close/>
                </a:path>
              </a:pathLst>
            </a:custGeom>
            <a:solidFill>
              <a:srgbClr val="CDCCCC"/>
            </a:solidFill>
          </p:spPr>
          <p:txBody>
            <a:bodyPr wrap="square" lIns="0" tIns="0" rIns="0" bIns="0" rtlCol="0"/>
            <a:lstStyle/>
            <a:p>
              <a:endParaRPr/>
            </a:p>
          </p:txBody>
        </p:sp>
        <p:sp>
          <p:nvSpPr>
            <p:cNvPr id="222" name="object 272">
              <a:extLst>
                <a:ext uri="{FF2B5EF4-FFF2-40B4-BE49-F238E27FC236}">
                  <a16:creationId xmlns:a16="http://schemas.microsoft.com/office/drawing/2014/main" id="{1B101A3D-E12E-FB93-97ED-CD6C064AD0EF}"/>
                </a:ext>
              </a:extLst>
            </p:cNvPr>
            <p:cNvSpPr/>
            <p:nvPr/>
          </p:nvSpPr>
          <p:spPr>
            <a:xfrm>
              <a:off x="416383" y="5524682"/>
              <a:ext cx="117475" cy="29845"/>
            </a:xfrm>
            <a:custGeom>
              <a:avLst/>
              <a:gdLst/>
              <a:ahLst/>
              <a:cxnLst/>
              <a:rect l="l" t="t" r="r" b="b"/>
              <a:pathLst>
                <a:path w="117475" h="29845">
                  <a:moveTo>
                    <a:pt x="117431" y="0"/>
                  </a:moveTo>
                  <a:lnTo>
                    <a:pt x="0" y="0"/>
                  </a:lnTo>
                  <a:lnTo>
                    <a:pt x="0" y="29845"/>
                  </a:lnTo>
                  <a:lnTo>
                    <a:pt x="117431" y="29845"/>
                  </a:lnTo>
                  <a:lnTo>
                    <a:pt x="117431" y="0"/>
                  </a:lnTo>
                  <a:close/>
                </a:path>
              </a:pathLst>
            </a:custGeom>
            <a:solidFill>
              <a:srgbClr val="9D9D9D"/>
            </a:solidFill>
          </p:spPr>
          <p:txBody>
            <a:bodyPr wrap="square" lIns="0" tIns="0" rIns="0" bIns="0" rtlCol="0"/>
            <a:lstStyle/>
            <a:p>
              <a:endParaRPr/>
            </a:p>
          </p:txBody>
        </p:sp>
        <p:sp>
          <p:nvSpPr>
            <p:cNvPr id="223" name="object 273">
              <a:extLst>
                <a:ext uri="{FF2B5EF4-FFF2-40B4-BE49-F238E27FC236}">
                  <a16:creationId xmlns:a16="http://schemas.microsoft.com/office/drawing/2014/main" id="{1A09EEA1-93A8-338A-C0D6-D1E74FCF77F1}"/>
                </a:ext>
              </a:extLst>
            </p:cNvPr>
            <p:cNvSpPr/>
            <p:nvPr/>
          </p:nvSpPr>
          <p:spPr>
            <a:xfrm>
              <a:off x="437553" y="5524296"/>
              <a:ext cx="73025" cy="30480"/>
            </a:xfrm>
            <a:custGeom>
              <a:avLst/>
              <a:gdLst/>
              <a:ahLst/>
              <a:cxnLst/>
              <a:rect l="l" t="t" r="r" b="b"/>
              <a:pathLst>
                <a:path w="73025" h="30479">
                  <a:moveTo>
                    <a:pt x="6235" y="0"/>
                  </a:moveTo>
                  <a:lnTo>
                    <a:pt x="0" y="0"/>
                  </a:lnTo>
                  <a:lnTo>
                    <a:pt x="0" y="30111"/>
                  </a:lnTo>
                  <a:lnTo>
                    <a:pt x="6235" y="30111"/>
                  </a:lnTo>
                  <a:lnTo>
                    <a:pt x="6235" y="0"/>
                  </a:lnTo>
                  <a:close/>
                </a:path>
                <a:path w="73025" h="30479">
                  <a:moveTo>
                    <a:pt x="72656" y="0"/>
                  </a:moveTo>
                  <a:lnTo>
                    <a:pt x="66433" y="0"/>
                  </a:lnTo>
                  <a:lnTo>
                    <a:pt x="66433" y="30111"/>
                  </a:lnTo>
                  <a:lnTo>
                    <a:pt x="72656" y="30111"/>
                  </a:lnTo>
                  <a:lnTo>
                    <a:pt x="72656" y="0"/>
                  </a:lnTo>
                  <a:close/>
                </a:path>
              </a:pathLst>
            </a:custGeom>
            <a:solidFill>
              <a:srgbClr val="CDCCCC"/>
            </a:solidFill>
          </p:spPr>
          <p:txBody>
            <a:bodyPr wrap="square" lIns="0" tIns="0" rIns="0" bIns="0" rtlCol="0"/>
            <a:lstStyle/>
            <a:p>
              <a:endParaRPr/>
            </a:p>
          </p:txBody>
        </p:sp>
        <p:sp>
          <p:nvSpPr>
            <p:cNvPr id="224" name="object 274">
              <a:extLst>
                <a:ext uri="{FF2B5EF4-FFF2-40B4-BE49-F238E27FC236}">
                  <a16:creationId xmlns:a16="http://schemas.microsoft.com/office/drawing/2014/main" id="{67786537-3DC0-C92C-06C0-D0E783CEC008}"/>
                </a:ext>
              </a:extLst>
            </p:cNvPr>
            <p:cNvSpPr/>
            <p:nvPr/>
          </p:nvSpPr>
          <p:spPr>
            <a:xfrm>
              <a:off x="416383" y="4977245"/>
              <a:ext cx="117475" cy="86995"/>
            </a:xfrm>
            <a:custGeom>
              <a:avLst/>
              <a:gdLst/>
              <a:ahLst/>
              <a:cxnLst/>
              <a:rect l="l" t="t" r="r" b="b"/>
              <a:pathLst>
                <a:path w="117475" h="86995">
                  <a:moveTo>
                    <a:pt x="117166" y="0"/>
                  </a:moveTo>
                  <a:lnTo>
                    <a:pt x="90593" y="13133"/>
                  </a:lnTo>
                  <a:lnTo>
                    <a:pt x="59535" y="31693"/>
                  </a:lnTo>
                  <a:lnTo>
                    <a:pt x="28002" y="55591"/>
                  </a:lnTo>
                  <a:lnTo>
                    <a:pt x="0" y="84738"/>
                  </a:lnTo>
                  <a:lnTo>
                    <a:pt x="0" y="86956"/>
                  </a:lnTo>
                  <a:lnTo>
                    <a:pt x="28827" y="77393"/>
                  </a:lnTo>
                  <a:lnTo>
                    <a:pt x="57985" y="68933"/>
                  </a:lnTo>
                  <a:lnTo>
                    <a:pt x="87442" y="61585"/>
                  </a:lnTo>
                  <a:lnTo>
                    <a:pt x="117166" y="55356"/>
                  </a:lnTo>
                  <a:lnTo>
                    <a:pt x="117166" y="0"/>
                  </a:lnTo>
                  <a:close/>
                </a:path>
              </a:pathLst>
            </a:custGeom>
            <a:solidFill>
              <a:srgbClr val="8F9090"/>
            </a:solidFill>
          </p:spPr>
          <p:txBody>
            <a:bodyPr wrap="square" lIns="0" tIns="0" rIns="0" bIns="0" rtlCol="0"/>
            <a:lstStyle/>
            <a:p>
              <a:endParaRPr/>
            </a:p>
          </p:txBody>
        </p:sp>
        <p:pic>
          <p:nvPicPr>
            <p:cNvPr id="225" name="object 275">
              <a:extLst>
                <a:ext uri="{FF2B5EF4-FFF2-40B4-BE49-F238E27FC236}">
                  <a16:creationId xmlns:a16="http://schemas.microsoft.com/office/drawing/2014/main" id="{53082328-20FE-8283-FB43-641553B814C3}"/>
                </a:ext>
              </a:extLst>
            </p:cNvPr>
            <p:cNvPicPr/>
            <p:nvPr/>
          </p:nvPicPr>
          <p:blipFill>
            <a:blip r:embed="rId4" cstate="print"/>
            <a:stretch>
              <a:fillRect/>
            </a:stretch>
          </p:blipFill>
          <p:spPr>
            <a:xfrm>
              <a:off x="170441" y="5083440"/>
              <a:ext cx="178167" cy="69521"/>
            </a:xfrm>
            <a:prstGeom prst="rect">
              <a:avLst/>
            </a:prstGeom>
          </p:spPr>
        </p:pic>
      </p:grpSp>
      <p:grpSp>
        <p:nvGrpSpPr>
          <p:cNvPr id="41" name="Group 40">
            <a:extLst>
              <a:ext uri="{FF2B5EF4-FFF2-40B4-BE49-F238E27FC236}">
                <a16:creationId xmlns:a16="http://schemas.microsoft.com/office/drawing/2014/main" id="{2B47FE47-DF3B-D223-4ADB-4BFDA5BE64E4}"/>
              </a:ext>
            </a:extLst>
          </p:cNvPr>
          <p:cNvGrpSpPr/>
          <p:nvPr/>
        </p:nvGrpSpPr>
        <p:grpSpPr>
          <a:xfrm>
            <a:off x="7107993" y="653713"/>
            <a:ext cx="2974355" cy="1304676"/>
            <a:chOff x="6524107" y="1319536"/>
            <a:chExt cx="1590675" cy="697736"/>
          </a:xfrm>
        </p:grpSpPr>
        <p:sp>
          <p:nvSpPr>
            <p:cNvPr id="42" name="object 13">
              <a:extLst>
                <a:ext uri="{FF2B5EF4-FFF2-40B4-BE49-F238E27FC236}">
                  <a16:creationId xmlns:a16="http://schemas.microsoft.com/office/drawing/2014/main" id="{29088D00-D1E9-5B90-87CB-DB08FA60E797}"/>
                </a:ext>
              </a:extLst>
            </p:cNvPr>
            <p:cNvSpPr/>
            <p:nvPr/>
          </p:nvSpPr>
          <p:spPr>
            <a:xfrm>
              <a:off x="6524107" y="1553880"/>
              <a:ext cx="1590675" cy="447040"/>
            </a:xfrm>
            <a:custGeom>
              <a:avLst/>
              <a:gdLst/>
              <a:ahLst/>
              <a:cxnLst/>
              <a:rect l="l" t="t" r="r" b="b"/>
              <a:pathLst>
                <a:path w="1590675" h="447039">
                  <a:moveTo>
                    <a:pt x="680468" y="0"/>
                  </a:moveTo>
                  <a:lnTo>
                    <a:pt x="615619" y="0"/>
                  </a:lnTo>
                  <a:lnTo>
                    <a:pt x="615619" y="96702"/>
                  </a:lnTo>
                  <a:lnTo>
                    <a:pt x="577750" y="127128"/>
                  </a:lnTo>
                  <a:lnTo>
                    <a:pt x="577750" y="196513"/>
                  </a:lnTo>
                  <a:lnTo>
                    <a:pt x="553942" y="196513"/>
                  </a:lnTo>
                  <a:lnTo>
                    <a:pt x="553942" y="9065"/>
                  </a:lnTo>
                  <a:lnTo>
                    <a:pt x="481238" y="9065"/>
                  </a:lnTo>
                  <a:lnTo>
                    <a:pt x="481238" y="156808"/>
                  </a:lnTo>
                  <a:lnTo>
                    <a:pt x="429948" y="156808"/>
                  </a:lnTo>
                  <a:lnTo>
                    <a:pt x="429948" y="81771"/>
                  </a:lnTo>
                  <a:lnTo>
                    <a:pt x="365114" y="81771"/>
                  </a:lnTo>
                  <a:lnTo>
                    <a:pt x="365114" y="177056"/>
                  </a:lnTo>
                  <a:lnTo>
                    <a:pt x="327229" y="177056"/>
                  </a:lnTo>
                  <a:lnTo>
                    <a:pt x="327229" y="255460"/>
                  </a:lnTo>
                  <a:lnTo>
                    <a:pt x="278013" y="255460"/>
                  </a:lnTo>
                  <a:lnTo>
                    <a:pt x="278013" y="212769"/>
                  </a:lnTo>
                  <a:lnTo>
                    <a:pt x="188868" y="212769"/>
                  </a:lnTo>
                  <a:lnTo>
                    <a:pt x="188868" y="283647"/>
                  </a:lnTo>
                  <a:lnTo>
                    <a:pt x="113074" y="283647"/>
                  </a:lnTo>
                  <a:lnTo>
                    <a:pt x="113074" y="377607"/>
                  </a:lnTo>
                  <a:lnTo>
                    <a:pt x="35769" y="377607"/>
                  </a:lnTo>
                  <a:lnTo>
                    <a:pt x="35769" y="341940"/>
                  </a:lnTo>
                  <a:lnTo>
                    <a:pt x="0" y="341940"/>
                  </a:lnTo>
                  <a:lnTo>
                    <a:pt x="0" y="447025"/>
                  </a:lnTo>
                  <a:lnTo>
                    <a:pt x="1590340" y="447025"/>
                  </a:lnTo>
                  <a:lnTo>
                    <a:pt x="1590340" y="404636"/>
                  </a:lnTo>
                  <a:lnTo>
                    <a:pt x="1576613" y="404636"/>
                  </a:lnTo>
                  <a:lnTo>
                    <a:pt x="1576613" y="358167"/>
                  </a:lnTo>
                  <a:lnTo>
                    <a:pt x="1463615" y="303271"/>
                  </a:lnTo>
                  <a:lnTo>
                    <a:pt x="1463615" y="352498"/>
                  </a:lnTo>
                  <a:lnTo>
                    <a:pt x="1411425" y="352498"/>
                  </a:lnTo>
                  <a:lnTo>
                    <a:pt x="1411425" y="163771"/>
                  </a:lnTo>
                  <a:lnTo>
                    <a:pt x="1354659" y="163771"/>
                  </a:lnTo>
                  <a:lnTo>
                    <a:pt x="1354659" y="324403"/>
                  </a:lnTo>
                  <a:lnTo>
                    <a:pt x="1264309" y="324403"/>
                  </a:lnTo>
                  <a:lnTo>
                    <a:pt x="1264309" y="212769"/>
                  </a:lnTo>
                  <a:lnTo>
                    <a:pt x="1175134" y="212769"/>
                  </a:lnTo>
                  <a:lnTo>
                    <a:pt x="1175134" y="255460"/>
                  </a:lnTo>
                  <a:lnTo>
                    <a:pt x="1143899" y="255460"/>
                  </a:lnTo>
                  <a:lnTo>
                    <a:pt x="1143899" y="156808"/>
                  </a:lnTo>
                  <a:lnTo>
                    <a:pt x="1098938" y="126686"/>
                  </a:lnTo>
                  <a:lnTo>
                    <a:pt x="1098938" y="174801"/>
                  </a:lnTo>
                  <a:lnTo>
                    <a:pt x="1044215" y="174801"/>
                  </a:lnTo>
                  <a:lnTo>
                    <a:pt x="1044215" y="224090"/>
                  </a:lnTo>
                  <a:lnTo>
                    <a:pt x="982813" y="224090"/>
                  </a:lnTo>
                  <a:lnTo>
                    <a:pt x="982813" y="40634"/>
                  </a:lnTo>
                  <a:lnTo>
                    <a:pt x="903216" y="40634"/>
                  </a:lnTo>
                  <a:lnTo>
                    <a:pt x="903216" y="163131"/>
                  </a:lnTo>
                  <a:lnTo>
                    <a:pt x="887766" y="163131"/>
                  </a:lnTo>
                  <a:lnTo>
                    <a:pt x="887766" y="180119"/>
                  </a:lnTo>
                  <a:lnTo>
                    <a:pt x="852352" y="180119"/>
                  </a:lnTo>
                  <a:lnTo>
                    <a:pt x="852352" y="201830"/>
                  </a:lnTo>
                  <a:lnTo>
                    <a:pt x="816526" y="201830"/>
                  </a:lnTo>
                  <a:lnTo>
                    <a:pt x="816526" y="107504"/>
                  </a:lnTo>
                  <a:lnTo>
                    <a:pt x="776857" y="107504"/>
                  </a:lnTo>
                  <a:lnTo>
                    <a:pt x="776857" y="163131"/>
                  </a:lnTo>
                  <a:lnTo>
                    <a:pt x="732948" y="163131"/>
                  </a:lnTo>
                  <a:lnTo>
                    <a:pt x="732948" y="100130"/>
                  </a:lnTo>
                  <a:lnTo>
                    <a:pt x="680468" y="100130"/>
                  </a:lnTo>
                  <a:lnTo>
                    <a:pt x="680468" y="0"/>
                  </a:lnTo>
                  <a:close/>
                </a:path>
              </a:pathLst>
            </a:custGeom>
            <a:solidFill>
              <a:srgbClr val="120F0A">
                <a:alpha val="9803"/>
              </a:srgbClr>
            </a:solidFill>
          </p:spPr>
          <p:txBody>
            <a:bodyPr wrap="square" lIns="0" tIns="0" rIns="0" bIns="0" rtlCol="0"/>
            <a:lstStyle/>
            <a:p>
              <a:endParaRPr/>
            </a:p>
          </p:txBody>
        </p:sp>
        <p:sp>
          <p:nvSpPr>
            <p:cNvPr id="43" name="object 14">
              <a:extLst>
                <a:ext uri="{FF2B5EF4-FFF2-40B4-BE49-F238E27FC236}">
                  <a16:creationId xmlns:a16="http://schemas.microsoft.com/office/drawing/2014/main" id="{479E4BA0-7E2B-A218-B405-A6E59DC7984A}"/>
                </a:ext>
              </a:extLst>
            </p:cNvPr>
            <p:cNvSpPr/>
            <p:nvPr/>
          </p:nvSpPr>
          <p:spPr>
            <a:xfrm>
              <a:off x="6696701" y="1998619"/>
              <a:ext cx="1170940" cy="1270"/>
            </a:xfrm>
            <a:custGeom>
              <a:avLst/>
              <a:gdLst/>
              <a:ahLst/>
              <a:cxnLst/>
              <a:rect l="l" t="t" r="r" b="b"/>
              <a:pathLst>
                <a:path w="1170940" h="1269">
                  <a:moveTo>
                    <a:pt x="0" y="868"/>
                  </a:moveTo>
                  <a:lnTo>
                    <a:pt x="1170610" y="868"/>
                  </a:lnTo>
                  <a:lnTo>
                    <a:pt x="1170610" y="0"/>
                  </a:lnTo>
                  <a:lnTo>
                    <a:pt x="0" y="0"/>
                  </a:lnTo>
                  <a:lnTo>
                    <a:pt x="0" y="868"/>
                  </a:lnTo>
                  <a:close/>
                </a:path>
              </a:pathLst>
            </a:custGeom>
            <a:solidFill>
              <a:srgbClr val="FFFFFF"/>
            </a:solidFill>
          </p:spPr>
          <p:txBody>
            <a:bodyPr wrap="square" lIns="0" tIns="0" rIns="0" bIns="0" rtlCol="0"/>
            <a:lstStyle/>
            <a:p>
              <a:endParaRPr/>
            </a:p>
          </p:txBody>
        </p:sp>
        <p:sp>
          <p:nvSpPr>
            <p:cNvPr id="44" name="object 15">
              <a:extLst>
                <a:ext uri="{FF2B5EF4-FFF2-40B4-BE49-F238E27FC236}">
                  <a16:creationId xmlns:a16="http://schemas.microsoft.com/office/drawing/2014/main" id="{5E1A303D-9954-7B40-1B8A-B434A4E247EE}"/>
                </a:ext>
              </a:extLst>
            </p:cNvPr>
            <p:cNvSpPr/>
            <p:nvPr/>
          </p:nvSpPr>
          <p:spPr>
            <a:xfrm>
              <a:off x="6696701" y="1980442"/>
              <a:ext cx="1170940" cy="36830"/>
            </a:xfrm>
            <a:custGeom>
              <a:avLst/>
              <a:gdLst/>
              <a:ahLst/>
              <a:cxnLst/>
              <a:rect l="l" t="t" r="r" b="b"/>
              <a:pathLst>
                <a:path w="1170940" h="36830">
                  <a:moveTo>
                    <a:pt x="585305" y="0"/>
                  </a:moveTo>
                  <a:lnTo>
                    <a:pt x="454445" y="456"/>
                  </a:lnTo>
                  <a:lnTo>
                    <a:pt x="333946" y="1759"/>
                  </a:lnTo>
                  <a:lnTo>
                    <a:pt x="227056" y="3806"/>
                  </a:lnTo>
                  <a:lnTo>
                    <a:pt x="137021" y="6497"/>
                  </a:lnTo>
                  <a:lnTo>
                    <a:pt x="67089" y="9732"/>
                  </a:lnTo>
                  <a:lnTo>
                    <a:pt x="23240" y="13104"/>
                  </a:lnTo>
                  <a:lnTo>
                    <a:pt x="0" y="18196"/>
                  </a:lnTo>
                  <a:lnTo>
                    <a:pt x="2645" y="19932"/>
                  </a:lnTo>
                  <a:lnTo>
                    <a:pt x="40431" y="24851"/>
                  </a:lnTo>
                  <a:lnTo>
                    <a:pt x="99037" y="28321"/>
                  </a:lnTo>
                  <a:lnTo>
                    <a:pt x="179426" y="31300"/>
                  </a:lnTo>
                  <a:lnTo>
                    <a:pt x="278342" y="33687"/>
                  </a:lnTo>
                  <a:lnTo>
                    <a:pt x="392526" y="35379"/>
                  </a:lnTo>
                  <a:lnTo>
                    <a:pt x="518721" y="36274"/>
                  </a:lnTo>
                  <a:lnTo>
                    <a:pt x="661236" y="36239"/>
                  </a:lnTo>
                  <a:lnTo>
                    <a:pt x="803685" y="35080"/>
                  </a:lnTo>
                  <a:lnTo>
                    <a:pt x="868988" y="34112"/>
                  </a:lnTo>
                  <a:lnTo>
                    <a:pt x="929532" y="32909"/>
                  </a:lnTo>
                  <a:lnTo>
                    <a:pt x="984709" y="31491"/>
                  </a:lnTo>
                  <a:lnTo>
                    <a:pt x="1033912" y="29876"/>
                  </a:lnTo>
                  <a:lnTo>
                    <a:pt x="1076532" y="28084"/>
                  </a:lnTo>
                  <a:lnTo>
                    <a:pt x="1139594" y="24044"/>
                  </a:lnTo>
                  <a:lnTo>
                    <a:pt x="1170595" y="19421"/>
                  </a:lnTo>
                  <a:lnTo>
                    <a:pt x="1170595" y="18177"/>
                  </a:lnTo>
                  <a:lnTo>
                    <a:pt x="1170595" y="16914"/>
                  </a:lnTo>
                  <a:lnTo>
                    <a:pt x="1111738" y="10239"/>
                  </a:lnTo>
                  <a:lnTo>
                    <a:pt x="1033654" y="6501"/>
                  </a:lnTo>
                  <a:lnTo>
                    <a:pt x="984457" y="4889"/>
                  </a:lnTo>
                  <a:lnTo>
                    <a:pt x="929298" y="3473"/>
                  </a:lnTo>
                  <a:lnTo>
                    <a:pt x="868785" y="2273"/>
                  </a:lnTo>
                  <a:lnTo>
                    <a:pt x="734117" y="593"/>
                  </a:lnTo>
                  <a:lnTo>
                    <a:pt x="585305" y="0"/>
                  </a:lnTo>
                  <a:close/>
                </a:path>
              </a:pathLst>
            </a:custGeom>
            <a:solidFill>
              <a:srgbClr val="EBEBEB"/>
            </a:solidFill>
          </p:spPr>
          <p:txBody>
            <a:bodyPr wrap="square" lIns="0" tIns="0" rIns="0" bIns="0" rtlCol="0"/>
            <a:lstStyle/>
            <a:p>
              <a:endParaRPr/>
            </a:p>
          </p:txBody>
        </p:sp>
        <p:sp>
          <p:nvSpPr>
            <p:cNvPr id="46" name="object 16">
              <a:extLst>
                <a:ext uri="{FF2B5EF4-FFF2-40B4-BE49-F238E27FC236}">
                  <a16:creationId xmlns:a16="http://schemas.microsoft.com/office/drawing/2014/main" id="{09A95305-04C0-833D-B267-9625B90E2440}"/>
                </a:ext>
              </a:extLst>
            </p:cNvPr>
            <p:cNvSpPr/>
            <p:nvPr/>
          </p:nvSpPr>
          <p:spPr>
            <a:xfrm>
              <a:off x="7564921" y="1974353"/>
              <a:ext cx="11430" cy="11430"/>
            </a:xfrm>
            <a:custGeom>
              <a:avLst/>
              <a:gdLst/>
              <a:ahLst/>
              <a:cxnLst/>
              <a:rect l="l" t="t" r="r" b="b"/>
              <a:pathLst>
                <a:path w="11429" h="11430">
                  <a:moveTo>
                    <a:pt x="11166" y="0"/>
                  </a:moveTo>
                  <a:lnTo>
                    <a:pt x="0" y="0"/>
                  </a:lnTo>
                  <a:lnTo>
                    <a:pt x="0" y="11155"/>
                  </a:lnTo>
                  <a:lnTo>
                    <a:pt x="11166" y="11155"/>
                  </a:lnTo>
                  <a:lnTo>
                    <a:pt x="11166" y="0"/>
                  </a:lnTo>
                  <a:close/>
                </a:path>
              </a:pathLst>
            </a:custGeom>
            <a:solidFill>
              <a:srgbClr val="120F0A">
                <a:alpha val="9803"/>
              </a:srgbClr>
            </a:solidFill>
          </p:spPr>
          <p:txBody>
            <a:bodyPr wrap="square" lIns="0" tIns="0" rIns="0" bIns="0" rtlCol="0"/>
            <a:lstStyle/>
            <a:p>
              <a:endParaRPr/>
            </a:p>
          </p:txBody>
        </p:sp>
        <p:sp>
          <p:nvSpPr>
            <p:cNvPr id="47" name="object 17">
              <a:extLst>
                <a:ext uri="{FF2B5EF4-FFF2-40B4-BE49-F238E27FC236}">
                  <a16:creationId xmlns:a16="http://schemas.microsoft.com/office/drawing/2014/main" id="{07B6E0E1-F185-EDC8-2F55-A2A3DA3394EB}"/>
                </a:ext>
              </a:extLst>
            </p:cNvPr>
            <p:cNvSpPr/>
            <p:nvPr/>
          </p:nvSpPr>
          <p:spPr>
            <a:xfrm>
              <a:off x="6978380" y="1622610"/>
              <a:ext cx="20955" cy="373380"/>
            </a:xfrm>
            <a:custGeom>
              <a:avLst/>
              <a:gdLst/>
              <a:ahLst/>
              <a:cxnLst/>
              <a:rect l="l" t="t" r="r" b="b"/>
              <a:pathLst>
                <a:path w="20954" h="373380">
                  <a:moveTo>
                    <a:pt x="15220" y="0"/>
                  </a:moveTo>
                  <a:lnTo>
                    <a:pt x="5490" y="0"/>
                  </a:lnTo>
                  <a:lnTo>
                    <a:pt x="0" y="372992"/>
                  </a:lnTo>
                  <a:lnTo>
                    <a:pt x="20711" y="372992"/>
                  </a:lnTo>
                  <a:lnTo>
                    <a:pt x="15220" y="0"/>
                  </a:lnTo>
                  <a:close/>
                </a:path>
              </a:pathLst>
            </a:custGeom>
            <a:solidFill>
              <a:srgbClr val="CECCCC"/>
            </a:solidFill>
          </p:spPr>
          <p:txBody>
            <a:bodyPr wrap="square" lIns="0" tIns="0" rIns="0" bIns="0" rtlCol="0"/>
            <a:lstStyle/>
            <a:p>
              <a:endParaRPr/>
            </a:p>
          </p:txBody>
        </p:sp>
        <p:pic>
          <p:nvPicPr>
            <p:cNvPr id="48" name="object 18">
              <a:extLst>
                <a:ext uri="{FF2B5EF4-FFF2-40B4-BE49-F238E27FC236}">
                  <a16:creationId xmlns:a16="http://schemas.microsoft.com/office/drawing/2014/main" id="{194EA04D-B0BF-7966-D313-6487DA8FC655}"/>
                </a:ext>
              </a:extLst>
            </p:cNvPr>
            <p:cNvPicPr/>
            <p:nvPr/>
          </p:nvPicPr>
          <p:blipFill>
            <a:blip r:embed="rId5" cstate="print"/>
            <a:stretch>
              <a:fillRect/>
            </a:stretch>
          </p:blipFill>
          <p:spPr>
            <a:xfrm>
              <a:off x="6904838" y="1485242"/>
              <a:ext cx="225675" cy="243424"/>
            </a:xfrm>
            <a:prstGeom prst="rect">
              <a:avLst/>
            </a:prstGeom>
          </p:spPr>
        </p:pic>
        <p:sp>
          <p:nvSpPr>
            <p:cNvPr id="49" name="object 19">
              <a:extLst>
                <a:ext uri="{FF2B5EF4-FFF2-40B4-BE49-F238E27FC236}">
                  <a16:creationId xmlns:a16="http://schemas.microsoft.com/office/drawing/2014/main" id="{4169AB12-1F38-2CF8-1A51-F81B7FC7DCCF}"/>
                </a:ext>
              </a:extLst>
            </p:cNvPr>
            <p:cNvSpPr/>
            <p:nvPr/>
          </p:nvSpPr>
          <p:spPr>
            <a:xfrm>
              <a:off x="6988752" y="1622610"/>
              <a:ext cx="10795" cy="373380"/>
            </a:xfrm>
            <a:custGeom>
              <a:avLst/>
              <a:gdLst/>
              <a:ahLst/>
              <a:cxnLst/>
              <a:rect l="l" t="t" r="r" b="b"/>
              <a:pathLst>
                <a:path w="10795" h="373380">
                  <a:moveTo>
                    <a:pt x="4849" y="0"/>
                  </a:moveTo>
                  <a:lnTo>
                    <a:pt x="0" y="0"/>
                  </a:lnTo>
                  <a:lnTo>
                    <a:pt x="0" y="372992"/>
                  </a:lnTo>
                  <a:lnTo>
                    <a:pt x="10340" y="372992"/>
                  </a:lnTo>
                  <a:lnTo>
                    <a:pt x="4849" y="0"/>
                  </a:lnTo>
                  <a:close/>
                </a:path>
              </a:pathLst>
            </a:custGeom>
            <a:solidFill>
              <a:srgbClr val="CECCCC">
                <a:alpha val="784"/>
              </a:srgbClr>
            </a:solidFill>
          </p:spPr>
          <p:txBody>
            <a:bodyPr wrap="square" lIns="0" tIns="0" rIns="0" bIns="0" rtlCol="0"/>
            <a:lstStyle/>
            <a:p>
              <a:endParaRPr/>
            </a:p>
          </p:txBody>
        </p:sp>
        <p:sp>
          <p:nvSpPr>
            <p:cNvPr id="50" name="object 20">
              <a:extLst>
                <a:ext uri="{FF2B5EF4-FFF2-40B4-BE49-F238E27FC236}">
                  <a16:creationId xmlns:a16="http://schemas.microsoft.com/office/drawing/2014/main" id="{67201FD5-B7BB-A5FE-6CC8-35888438956E}"/>
                </a:ext>
              </a:extLst>
            </p:cNvPr>
            <p:cNvSpPr/>
            <p:nvPr/>
          </p:nvSpPr>
          <p:spPr>
            <a:xfrm>
              <a:off x="7292912" y="1510321"/>
              <a:ext cx="27305" cy="485775"/>
            </a:xfrm>
            <a:custGeom>
              <a:avLst/>
              <a:gdLst/>
              <a:ahLst/>
              <a:cxnLst/>
              <a:rect l="l" t="t" r="r" b="b"/>
              <a:pathLst>
                <a:path w="27304" h="485775">
                  <a:moveTo>
                    <a:pt x="19796" y="0"/>
                  </a:moveTo>
                  <a:lnTo>
                    <a:pt x="7137" y="0"/>
                  </a:lnTo>
                  <a:lnTo>
                    <a:pt x="0" y="485281"/>
                  </a:lnTo>
                  <a:lnTo>
                    <a:pt x="26934" y="485281"/>
                  </a:lnTo>
                  <a:lnTo>
                    <a:pt x="19796" y="0"/>
                  </a:lnTo>
                  <a:close/>
                </a:path>
              </a:pathLst>
            </a:custGeom>
            <a:solidFill>
              <a:srgbClr val="CECCCC"/>
            </a:solidFill>
          </p:spPr>
          <p:txBody>
            <a:bodyPr wrap="square" lIns="0" tIns="0" rIns="0" bIns="0" rtlCol="0"/>
            <a:lstStyle/>
            <a:p>
              <a:endParaRPr/>
            </a:p>
          </p:txBody>
        </p:sp>
        <p:pic>
          <p:nvPicPr>
            <p:cNvPr id="51" name="object 21">
              <a:extLst>
                <a:ext uri="{FF2B5EF4-FFF2-40B4-BE49-F238E27FC236}">
                  <a16:creationId xmlns:a16="http://schemas.microsoft.com/office/drawing/2014/main" id="{ED0E277A-4BFB-73C1-720F-07516B9346D2}"/>
                </a:ext>
              </a:extLst>
            </p:cNvPr>
            <p:cNvPicPr/>
            <p:nvPr/>
          </p:nvPicPr>
          <p:blipFill>
            <a:blip r:embed="rId6" cstate="print"/>
            <a:stretch>
              <a:fillRect/>
            </a:stretch>
          </p:blipFill>
          <p:spPr>
            <a:xfrm>
              <a:off x="7143737" y="1319536"/>
              <a:ext cx="323437" cy="276166"/>
            </a:xfrm>
            <a:prstGeom prst="rect">
              <a:avLst/>
            </a:prstGeom>
          </p:spPr>
        </p:pic>
        <p:sp>
          <p:nvSpPr>
            <p:cNvPr id="52" name="object 22">
              <a:extLst>
                <a:ext uri="{FF2B5EF4-FFF2-40B4-BE49-F238E27FC236}">
                  <a16:creationId xmlns:a16="http://schemas.microsoft.com/office/drawing/2014/main" id="{15F27F53-71EE-EC67-7333-E4B0DA131B97}"/>
                </a:ext>
              </a:extLst>
            </p:cNvPr>
            <p:cNvSpPr/>
            <p:nvPr/>
          </p:nvSpPr>
          <p:spPr>
            <a:xfrm>
              <a:off x="7306378" y="1510321"/>
              <a:ext cx="13970" cy="485775"/>
            </a:xfrm>
            <a:custGeom>
              <a:avLst/>
              <a:gdLst/>
              <a:ahLst/>
              <a:cxnLst/>
              <a:rect l="l" t="t" r="r" b="b"/>
              <a:pathLst>
                <a:path w="13970" h="485775">
                  <a:moveTo>
                    <a:pt x="6329" y="0"/>
                  </a:moveTo>
                  <a:lnTo>
                    <a:pt x="0" y="0"/>
                  </a:lnTo>
                  <a:lnTo>
                    <a:pt x="0" y="485281"/>
                  </a:lnTo>
                  <a:lnTo>
                    <a:pt x="13467" y="485281"/>
                  </a:lnTo>
                  <a:lnTo>
                    <a:pt x="6329" y="0"/>
                  </a:lnTo>
                  <a:close/>
                </a:path>
              </a:pathLst>
            </a:custGeom>
            <a:solidFill>
              <a:srgbClr val="CECCCC">
                <a:alpha val="784"/>
              </a:srgbClr>
            </a:solidFill>
          </p:spPr>
          <p:txBody>
            <a:bodyPr wrap="square" lIns="0" tIns="0" rIns="0" bIns="0" rtlCol="0"/>
            <a:lstStyle/>
            <a:p>
              <a:endParaRPr/>
            </a:p>
          </p:txBody>
        </p:sp>
        <p:sp>
          <p:nvSpPr>
            <p:cNvPr id="53" name="object 23">
              <a:extLst>
                <a:ext uri="{FF2B5EF4-FFF2-40B4-BE49-F238E27FC236}">
                  <a16:creationId xmlns:a16="http://schemas.microsoft.com/office/drawing/2014/main" id="{D02545C6-1BE8-C66D-A307-C18141A086AE}"/>
                </a:ext>
              </a:extLst>
            </p:cNvPr>
            <p:cNvSpPr/>
            <p:nvPr/>
          </p:nvSpPr>
          <p:spPr>
            <a:xfrm>
              <a:off x="7586425" y="1622610"/>
              <a:ext cx="20955" cy="373380"/>
            </a:xfrm>
            <a:custGeom>
              <a:avLst/>
              <a:gdLst/>
              <a:ahLst/>
              <a:cxnLst/>
              <a:rect l="l" t="t" r="r" b="b"/>
              <a:pathLst>
                <a:path w="20954" h="373380">
                  <a:moveTo>
                    <a:pt x="15220" y="0"/>
                  </a:moveTo>
                  <a:lnTo>
                    <a:pt x="5505" y="0"/>
                  </a:lnTo>
                  <a:lnTo>
                    <a:pt x="0" y="372992"/>
                  </a:lnTo>
                  <a:lnTo>
                    <a:pt x="20711" y="372992"/>
                  </a:lnTo>
                  <a:lnTo>
                    <a:pt x="15220" y="0"/>
                  </a:lnTo>
                  <a:close/>
                </a:path>
              </a:pathLst>
            </a:custGeom>
            <a:solidFill>
              <a:srgbClr val="CECCCC"/>
            </a:solidFill>
          </p:spPr>
          <p:txBody>
            <a:bodyPr wrap="square" lIns="0" tIns="0" rIns="0" bIns="0" rtlCol="0"/>
            <a:lstStyle/>
            <a:p>
              <a:endParaRPr/>
            </a:p>
          </p:txBody>
        </p:sp>
        <p:pic>
          <p:nvPicPr>
            <p:cNvPr id="58" name="object 24">
              <a:extLst>
                <a:ext uri="{FF2B5EF4-FFF2-40B4-BE49-F238E27FC236}">
                  <a16:creationId xmlns:a16="http://schemas.microsoft.com/office/drawing/2014/main" id="{2A8322CB-4732-F4D6-B909-3B6ED0019AF6}"/>
                </a:ext>
              </a:extLst>
            </p:cNvPr>
            <p:cNvPicPr/>
            <p:nvPr/>
          </p:nvPicPr>
          <p:blipFill>
            <a:blip r:embed="rId7" cstate="print"/>
            <a:stretch>
              <a:fillRect/>
            </a:stretch>
          </p:blipFill>
          <p:spPr>
            <a:xfrm>
              <a:off x="7500469" y="1514206"/>
              <a:ext cx="233347" cy="242144"/>
            </a:xfrm>
            <a:prstGeom prst="rect">
              <a:avLst/>
            </a:prstGeom>
          </p:spPr>
        </p:pic>
        <p:sp>
          <p:nvSpPr>
            <p:cNvPr id="59" name="object 25">
              <a:extLst>
                <a:ext uri="{FF2B5EF4-FFF2-40B4-BE49-F238E27FC236}">
                  <a16:creationId xmlns:a16="http://schemas.microsoft.com/office/drawing/2014/main" id="{2DC80A96-9799-6064-64DF-52F8479BDCD7}"/>
                </a:ext>
              </a:extLst>
            </p:cNvPr>
            <p:cNvSpPr/>
            <p:nvPr/>
          </p:nvSpPr>
          <p:spPr>
            <a:xfrm>
              <a:off x="7596797" y="1622610"/>
              <a:ext cx="10795" cy="373380"/>
            </a:xfrm>
            <a:custGeom>
              <a:avLst/>
              <a:gdLst/>
              <a:ahLst/>
              <a:cxnLst/>
              <a:rect l="l" t="t" r="r" b="b"/>
              <a:pathLst>
                <a:path w="10795" h="373380">
                  <a:moveTo>
                    <a:pt x="4849" y="0"/>
                  </a:moveTo>
                  <a:lnTo>
                    <a:pt x="0" y="0"/>
                  </a:lnTo>
                  <a:lnTo>
                    <a:pt x="0" y="372992"/>
                  </a:lnTo>
                  <a:lnTo>
                    <a:pt x="10340" y="372992"/>
                  </a:lnTo>
                  <a:lnTo>
                    <a:pt x="4849" y="0"/>
                  </a:lnTo>
                  <a:close/>
                </a:path>
              </a:pathLst>
            </a:custGeom>
            <a:solidFill>
              <a:srgbClr val="CECCCC">
                <a:alpha val="784"/>
              </a:srgbClr>
            </a:solidFill>
          </p:spPr>
          <p:txBody>
            <a:bodyPr wrap="square" lIns="0" tIns="0" rIns="0" bIns="0" rtlCol="0"/>
            <a:lstStyle/>
            <a:p>
              <a:endParaRPr/>
            </a:p>
          </p:txBody>
        </p:sp>
        <p:sp>
          <p:nvSpPr>
            <p:cNvPr id="60" name="object 26">
              <a:extLst>
                <a:ext uri="{FF2B5EF4-FFF2-40B4-BE49-F238E27FC236}">
                  <a16:creationId xmlns:a16="http://schemas.microsoft.com/office/drawing/2014/main" id="{387648CC-3CD9-9F31-4FFC-835CF1CC2F6F}"/>
                </a:ext>
              </a:extLst>
            </p:cNvPr>
            <p:cNvSpPr/>
            <p:nvPr/>
          </p:nvSpPr>
          <p:spPr>
            <a:xfrm>
              <a:off x="6731923" y="1872652"/>
              <a:ext cx="1104900" cy="126364"/>
            </a:xfrm>
            <a:custGeom>
              <a:avLst/>
              <a:gdLst/>
              <a:ahLst/>
              <a:cxnLst/>
              <a:rect l="l" t="t" r="r" b="b"/>
              <a:pathLst>
                <a:path w="1104900" h="126364">
                  <a:moveTo>
                    <a:pt x="1104709" y="122961"/>
                  </a:moveTo>
                  <a:lnTo>
                    <a:pt x="1092796" y="120535"/>
                  </a:lnTo>
                  <a:lnTo>
                    <a:pt x="1060373" y="112610"/>
                  </a:lnTo>
                  <a:lnTo>
                    <a:pt x="1012418" y="98247"/>
                  </a:lnTo>
                  <a:lnTo>
                    <a:pt x="953922" y="76492"/>
                  </a:lnTo>
                  <a:lnTo>
                    <a:pt x="909993" y="64947"/>
                  </a:lnTo>
                  <a:lnTo>
                    <a:pt x="883412" y="63779"/>
                  </a:lnTo>
                  <a:lnTo>
                    <a:pt x="831938" y="36169"/>
                  </a:lnTo>
                  <a:lnTo>
                    <a:pt x="736003" y="4508"/>
                  </a:lnTo>
                  <a:lnTo>
                    <a:pt x="678446" y="0"/>
                  </a:lnTo>
                  <a:lnTo>
                    <a:pt x="626529" y="9766"/>
                  </a:lnTo>
                  <a:lnTo>
                    <a:pt x="579577" y="28575"/>
                  </a:lnTo>
                  <a:lnTo>
                    <a:pt x="550392" y="44081"/>
                  </a:lnTo>
                  <a:lnTo>
                    <a:pt x="525919" y="31076"/>
                  </a:lnTo>
                  <a:lnTo>
                    <a:pt x="478980" y="12268"/>
                  </a:lnTo>
                  <a:lnTo>
                    <a:pt x="427050" y="2501"/>
                  </a:lnTo>
                  <a:lnTo>
                    <a:pt x="369481" y="7010"/>
                  </a:lnTo>
                  <a:lnTo>
                    <a:pt x="273558" y="38671"/>
                  </a:lnTo>
                  <a:lnTo>
                    <a:pt x="232257" y="60820"/>
                  </a:lnTo>
                  <a:lnTo>
                    <a:pt x="195503" y="62445"/>
                  </a:lnTo>
                  <a:lnTo>
                    <a:pt x="151574" y="73977"/>
                  </a:lnTo>
                  <a:lnTo>
                    <a:pt x="92951" y="96570"/>
                  </a:lnTo>
                  <a:lnTo>
                    <a:pt x="44729" y="112750"/>
                  </a:lnTo>
                  <a:lnTo>
                    <a:pt x="12039" y="122491"/>
                  </a:lnTo>
                  <a:lnTo>
                    <a:pt x="0" y="125755"/>
                  </a:lnTo>
                  <a:lnTo>
                    <a:pt x="142049" y="125336"/>
                  </a:lnTo>
                  <a:lnTo>
                    <a:pt x="1104709" y="122961"/>
                  </a:lnTo>
                  <a:close/>
                </a:path>
              </a:pathLst>
            </a:custGeom>
            <a:solidFill>
              <a:srgbClr val="499C2E"/>
            </a:solidFill>
          </p:spPr>
          <p:txBody>
            <a:bodyPr wrap="square" lIns="0" tIns="0" rIns="0" bIns="0" rtlCol="0"/>
            <a:lstStyle/>
            <a:p>
              <a:endParaRPr/>
            </a:p>
          </p:txBody>
        </p:sp>
        <p:sp>
          <p:nvSpPr>
            <p:cNvPr id="61" name="object 27">
              <a:extLst>
                <a:ext uri="{FF2B5EF4-FFF2-40B4-BE49-F238E27FC236}">
                  <a16:creationId xmlns:a16="http://schemas.microsoft.com/office/drawing/2014/main" id="{D79F4E8A-0F12-6287-1B4B-924C53B1A55A}"/>
                </a:ext>
              </a:extLst>
            </p:cNvPr>
            <p:cNvSpPr/>
            <p:nvPr/>
          </p:nvSpPr>
          <p:spPr>
            <a:xfrm>
              <a:off x="6902215" y="1962758"/>
              <a:ext cx="93980" cy="36195"/>
            </a:xfrm>
            <a:custGeom>
              <a:avLst/>
              <a:gdLst/>
              <a:ahLst/>
              <a:cxnLst/>
              <a:rect l="l" t="t" r="r" b="b"/>
              <a:pathLst>
                <a:path w="93979" h="36194">
                  <a:moveTo>
                    <a:pt x="88748" y="15232"/>
                  </a:moveTo>
                  <a:lnTo>
                    <a:pt x="4651" y="15232"/>
                  </a:lnTo>
                  <a:lnTo>
                    <a:pt x="0" y="19878"/>
                  </a:lnTo>
                  <a:lnTo>
                    <a:pt x="0" y="31216"/>
                  </a:lnTo>
                  <a:lnTo>
                    <a:pt x="4651" y="35862"/>
                  </a:lnTo>
                  <a:lnTo>
                    <a:pt x="88778" y="35862"/>
                  </a:lnTo>
                  <a:lnTo>
                    <a:pt x="93430" y="31216"/>
                  </a:lnTo>
                  <a:lnTo>
                    <a:pt x="93399" y="19878"/>
                  </a:lnTo>
                  <a:lnTo>
                    <a:pt x="88748" y="15232"/>
                  </a:lnTo>
                  <a:close/>
                </a:path>
                <a:path w="93979" h="36194">
                  <a:moveTo>
                    <a:pt x="75403" y="0"/>
                  </a:moveTo>
                  <a:lnTo>
                    <a:pt x="33461" y="0"/>
                  </a:lnTo>
                  <a:lnTo>
                    <a:pt x="29633" y="2871"/>
                  </a:lnTo>
                  <a:lnTo>
                    <a:pt x="28215" y="6875"/>
                  </a:lnTo>
                  <a:lnTo>
                    <a:pt x="18927" y="6875"/>
                  </a:lnTo>
                  <a:lnTo>
                    <a:pt x="14717" y="10479"/>
                  </a:lnTo>
                  <a:lnTo>
                    <a:pt x="13802" y="15232"/>
                  </a:lnTo>
                  <a:lnTo>
                    <a:pt x="78789" y="15232"/>
                  </a:lnTo>
                  <a:lnTo>
                    <a:pt x="79597" y="13770"/>
                  </a:lnTo>
                  <a:lnTo>
                    <a:pt x="80054" y="12106"/>
                  </a:lnTo>
                  <a:lnTo>
                    <a:pt x="80054" y="4645"/>
                  </a:lnTo>
                  <a:lnTo>
                    <a:pt x="75403" y="0"/>
                  </a:lnTo>
                  <a:close/>
                </a:path>
              </a:pathLst>
            </a:custGeom>
            <a:solidFill>
              <a:srgbClr val="73B72B"/>
            </a:solidFill>
          </p:spPr>
          <p:txBody>
            <a:bodyPr wrap="square" lIns="0" tIns="0" rIns="0" bIns="0" rtlCol="0"/>
            <a:lstStyle/>
            <a:p>
              <a:endParaRPr/>
            </a:p>
          </p:txBody>
        </p:sp>
        <p:sp>
          <p:nvSpPr>
            <p:cNvPr id="63" name="object 28">
              <a:extLst>
                <a:ext uri="{FF2B5EF4-FFF2-40B4-BE49-F238E27FC236}">
                  <a16:creationId xmlns:a16="http://schemas.microsoft.com/office/drawing/2014/main" id="{AC7FAC14-115E-AAD3-EDF4-AB48EDC8F643}"/>
                </a:ext>
              </a:extLst>
            </p:cNvPr>
            <p:cNvSpPr/>
            <p:nvPr/>
          </p:nvSpPr>
          <p:spPr>
            <a:xfrm>
              <a:off x="6950501" y="1962758"/>
              <a:ext cx="45720" cy="36195"/>
            </a:xfrm>
            <a:custGeom>
              <a:avLst/>
              <a:gdLst/>
              <a:ahLst/>
              <a:cxnLst/>
              <a:rect l="l" t="t" r="r" b="b"/>
              <a:pathLst>
                <a:path w="45720" h="36194">
                  <a:moveTo>
                    <a:pt x="37625" y="15232"/>
                  </a:moveTo>
                  <a:lnTo>
                    <a:pt x="13345" y="15232"/>
                  </a:lnTo>
                  <a:lnTo>
                    <a:pt x="15937" y="16404"/>
                  </a:lnTo>
                  <a:lnTo>
                    <a:pt x="19689" y="20134"/>
                  </a:lnTo>
                  <a:lnTo>
                    <a:pt x="20833" y="22713"/>
                  </a:lnTo>
                  <a:lnTo>
                    <a:pt x="20833" y="31216"/>
                  </a:lnTo>
                  <a:lnTo>
                    <a:pt x="16181" y="35862"/>
                  </a:lnTo>
                  <a:lnTo>
                    <a:pt x="40462" y="35862"/>
                  </a:lnTo>
                  <a:lnTo>
                    <a:pt x="45113" y="31216"/>
                  </a:lnTo>
                  <a:lnTo>
                    <a:pt x="45113" y="22713"/>
                  </a:lnTo>
                  <a:lnTo>
                    <a:pt x="43954" y="20134"/>
                  </a:lnTo>
                  <a:lnTo>
                    <a:pt x="42063" y="18269"/>
                  </a:lnTo>
                  <a:lnTo>
                    <a:pt x="40202" y="16386"/>
                  </a:lnTo>
                  <a:lnTo>
                    <a:pt x="37625" y="15232"/>
                  </a:lnTo>
                  <a:close/>
                </a:path>
                <a:path w="45720" h="36194">
                  <a:moveTo>
                    <a:pt x="24280" y="0"/>
                  </a:moveTo>
                  <a:lnTo>
                    <a:pt x="0" y="0"/>
                  </a:lnTo>
                  <a:lnTo>
                    <a:pt x="2562" y="1170"/>
                  </a:lnTo>
                  <a:lnTo>
                    <a:pt x="6344" y="4901"/>
                  </a:lnTo>
                  <a:lnTo>
                    <a:pt x="7488" y="7479"/>
                  </a:lnTo>
                  <a:lnTo>
                    <a:pt x="7488" y="12106"/>
                  </a:lnTo>
                  <a:lnTo>
                    <a:pt x="7030" y="13770"/>
                  </a:lnTo>
                  <a:lnTo>
                    <a:pt x="6222" y="15232"/>
                  </a:lnTo>
                  <a:lnTo>
                    <a:pt x="30502" y="15232"/>
                  </a:lnTo>
                  <a:lnTo>
                    <a:pt x="31311" y="13770"/>
                  </a:lnTo>
                  <a:lnTo>
                    <a:pt x="31763" y="12106"/>
                  </a:lnTo>
                  <a:lnTo>
                    <a:pt x="31768" y="7479"/>
                  </a:lnTo>
                  <a:lnTo>
                    <a:pt x="30594" y="4901"/>
                  </a:lnTo>
                  <a:lnTo>
                    <a:pt x="26857" y="1151"/>
                  </a:lnTo>
                  <a:lnTo>
                    <a:pt x="24280" y="0"/>
                  </a:lnTo>
                  <a:close/>
                </a:path>
              </a:pathLst>
            </a:custGeom>
            <a:solidFill>
              <a:srgbClr val="120F0A">
                <a:alpha val="9803"/>
              </a:srgbClr>
            </a:solidFill>
          </p:spPr>
          <p:txBody>
            <a:bodyPr wrap="square" lIns="0" tIns="0" rIns="0" bIns="0" rtlCol="0"/>
            <a:lstStyle/>
            <a:p>
              <a:endParaRPr/>
            </a:p>
          </p:txBody>
        </p:sp>
        <p:pic>
          <p:nvPicPr>
            <p:cNvPr id="64" name="object 29">
              <a:extLst>
                <a:ext uri="{FF2B5EF4-FFF2-40B4-BE49-F238E27FC236}">
                  <a16:creationId xmlns:a16="http://schemas.microsoft.com/office/drawing/2014/main" id="{7C6035A3-4F49-F25D-B687-985C230615C6}"/>
                </a:ext>
              </a:extLst>
            </p:cNvPr>
            <p:cNvPicPr/>
            <p:nvPr/>
          </p:nvPicPr>
          <p:blipFill>
            <a:blip r:embed="rId8" cstate="print"/>
            <a:stretch>
              <a:fillRect/>
            </a:stretch>
          </p:blipFill>
          <p:spPr>
            <a:xfrm>
              <a:off x="7482060" y="1903434"/>
              <a:ext cx="127014" cy="95186"/>
            </a:xfrm>
            <a:prstGeom prst="rect">
              <a:avLst/>
            </a:prstGeom>
          </p:spPr>
        </p:pic>
        <p:sp>
          <p:nvSpPr>
            <p:cNvPr id="65" name="object 30">
              <a:extLst>
                <a:ext uri="{FF2B5EF4-FFF2-40B4-BE49-F238E27FC236}">
                  <a16:creationId xmlns:a16="http://schemas.microsoft.com/office/drawing/2014/main" id="{FDE519C4-8D7B-C3FF-8217-2BFA4DFE701B}"/>
                </a:ext>
              </a:extLst>
            </p:cNvPr>
            <p:cNvSpPr/>
            <p:nvPr/>
          </p:nvSpPr>
          <p:spPr>
            <a:xfrm>
              <a:off x="6832577" y="1978980"/>
              <a:ext cx="8890" cy="19685"/>
            </a:xfrm>
            <a:custGeom>
              <a:avLst/>
              <a:gdLst/>
              <a:ahLst/>
              <a:cxnLst/>
              <a:rect l="l" t="t" r="r" b="b"/>
              <a:pathLst>
                <a:path w="8890" h="19685">
                  <a:moveTo>
                    <a:pt x="8347" y="0"/>
                  </a:moveTo>
                  <a:lnTo>
                    <a:pt x="0" y="0"/>
                  </a:lnTo>
                  <a:lnTo>
                    <a:pt x="0" y="19640"/>
                  </a:lnTo>
                  <a:lnTo>
                    <a:pt x="8347" y="19640"/>
                  </a:lnTo>
                  <a:lnTo>
                    <a:pt x="8347" y="0"/>
                  </a:lnTo>
                  <a:close/>
                </a:path>
              </a:pathLst>
            </a:custGeom>
            <a:solidFill>
              <a:srgbClr val="C08D1B"/>
            </a:solidFill>
          </p:spPr>
          <p:txBody>
            <a:bodyPr wrap="square" lIns="0" tIns="0" rIns="0" bIns="0" rtlCol="0"/>
            <a:lstStyle/>
            <a:p>
              <a:endParaRPr/>
            </a:p>
          </p:txBody>
        </p:sp>
        <p:sp>
          <p:nvSpPr>
            <p:cNvPr id="66" name="object 31">
              <a:extLst>
                <a:ext uri="{FF2B5EF4-FFF2-40B4-BE49-F238E27FC236}">
                  <a16:creationId xmlns:a16="http://schemas.microsoft.com/office/drawing/2014/main" id="{E35CD812-B537-20C2-517A-D9FA42FF2E45}"/>
                </a:ext>
              </a:extLst>
            </p:cNvPr>
            <p:cNvSpPr/>
            <p:nvPr/>
          </p:nvSpPr>
          <p:spPr>
            <a:xfrm>
              <a:off x="6824615" y="1903434"/>
              <a:ext cx="24765" cy="78105"/>
            </a:xfrm>
            <a:custGeom>
              <a:avLst/>
              <a:gdLst/>
              <a:ahLst/>
              <a:cxnLst/>
              <a:rect l="l" t="t" r="r" b="b"/>
              <a:pathLst>
                <a:path w="24765" h="78105">
                  <a:moveTo>
                    <a:pt x="19857" y="0"/>
                  </a:moveTo>
                  <a:lnTo>
                    <a:pt x="4392" y="0"/>
                  </a:lnTo>
                  <a:lnTo>
                    <a:pt x="0" y="4389"/>
                  </a:lnTo>
                  <a:lnTo>
                    <a:pt x="0" y="72673"/>
                  </a:lnTo>
                  <a:lnTo>
                    <a:pt x="3446" y="76661"/>
                  </a:lnTo>
                  <a:lnTo>
                    <a:pt x="8556" y="77648"/>
                  </a:lnTo>
                  <a:lnTo>
                    <a:pt x="15098" y="77703"/>
                  </a:lnTo>
                  <a:lnTo>
                    <a:pt x="20818" y="76661"/>
                  </a:lnTo>
                  <a:lnTo>
                    <a:pt x="24249" y="72673"/>
                  </a:lnTo>
                  <a:lnTo>
                    <a:pt x="24249" y="9766"/>
                  </a:lnTo>
                  <a:lnTo>
                    <a:pt x="24249" y="4389"/>
                  </a:lnTo>
                  <a:lnTo>
                    <a:pt x="19857" y="0"/>
                  </a:lnTo>
                  <a:close/>
                </a:path>
              </a:pathLst>
            </a:custGeom>
            <a:solidFill>
              <a:srgbClr val="73B72B"/>
            </a:solidFill>
          </p:spPr>
          <p:txBody>
            <a:bodyPr wrap="square" lIns="0" tIns="0" rIns="0" bIns="0" rtlCol="0"/>
            <a:lstStyle/>
            <a:p>
              <a:endParaRPr/>
            </a:p>
          </p:txBody>
        </p:sp>
        <p:sp>
          <p:nvSpPr>
            <p:cNvPr id="67" name="object 32">
              <a:extLst>
                <a:ext uri="{FF2B5EF4-FFF2-40B4-BE49-F238E27FC236}">
                  <a16:creationId xmlns:a16="http://schemas.microsoft.com/office/drawing/2014/main" id="{E4F3924C-893B-E40D-5672-C9AB490B9628}"/>
                </a:ext>
              </a:extLst>
            </p:cNvPr>
            <p:cNvSpPr/>
            <p:nvPr/>
          </p:nvSpPr>
          <p:spPr>
            <a:xfrm>
              <a:off x="6836756" y="1903434"/>
              <a:ext cx="12700" cy="95250"/>
            </a:xfrm>
            <a:custGeom>
              <a:avLst/>
              <a:gdLst/>
              <a:ahLst/>
              <a:cxnLst/>
              <a:rect l="l" t="t" r="r" b="b"/>
              <a:pathLst>
                <a:path w="12700" h="95250">
                  <a:moveTo>
                    <a:pt x="7717" y="0"/>
                  </a:moveTo>
                  <a:lnTo>
                    <a:pt x="0" y="0"/>
                  </a:lnTo>
                  <a:lnTo>
                    <a:pt x="0" y="95186"/>
                  </a:lnTo>
                  <a:lnTo>
                    <a:pt x="4163" y="95186"/>
                  </a:lnTo>
                  <a:lnTo>
                    <a:pt x="4163" y="77520"/>
                  </a:lnTo>
                  <a:lnTo>
                    <a:pt x="8678" y="76661"/>
                  </a:lnTo>
                  <a:lnTo>
                    <a:pt x="12109" y="72673"/>
                  </a:lnTo>
                  <a:lnTo>
                    <a:pt x="12109" y="9766"/>
                  </a:lnTo>
                  <a:lnTo>
                    <a:pt x="12109" y="4389"/>
                  </a:lnTo>
                  <a:lnTo>
                    <a:pt x="7717" y="0"/>
                  </a:lnTo>
                  <a:close/>
                </a:path>
              </a:pathLst>
            </a:custGeom>
            <a:solidFill>
              <a:srgbClr val="0E4635"/>
            </a:solidFill>
          </p:spPr>
          <p:txBody>
            <a:bodyPr wrap="square" lIns="0" tIns="0" rIns="0" bIns="0" rtlCol="0"/>
            <a:lstStyle/>
            <a:p>
              <a:endParaRPr/>
            </a:p>
          </p:txBody>
        </p:sp>
        <p:sp>
          <p:nvSpPr>
            <p:cNvPr id="68" name="object 33">
              <a:extLst>
                <a:ext uri="{FF2B5EF4-FFF2-40B4-BE49-F238E27FC236}">
                  <a16:creationId xmlns:a16="http://schemas.microsoft.com/office/drawing/2014/main" id="{AB185C9B-9AD9-784C-3D43-9F87926567AB}"/>
                </a:ext>
              </a:extLst>
            </p:cNvPr>
            <p:cNvSpPr/>
            <p:nvPr/>
          </p:nvSpPr>
          <p:spPr>
            <a:xfrm>
              <a:off x="6849399" y="1982327"/>
              <a:ext cx="6985" cy="16510"/>
            </a:xfrm>
            <a:custGeom>
              <a:avLst/>
              <a:gdLst/>
              <a:ahLst/>
              <a:cxnLst/>
              <a:rect l="l" t="t" r="r" b="b"/>
              <a:pathLst>
                <a:path w="6984" h="16510">
                  <a:moveTo>
                    <a:pt x="6937" y="0"/>
                  </a:moveTo>
                  <a:lnTo>
                    <a:pt x="0" y="0"/>
                  </a:lnTo>
                  <a:lnTo>
                    <a:pt x="0" y="16293"/>
                  </a:lnTo>
                  <a:lnTo>
                    <a:pt x="6937" y="16293"/>
                  </a:lnTo>
                  <a:lnTo>
                    <a:pt x="6937" y="0"/>
                  </a:lnTo>
                  <a:close/>
                </a:path>
              </a:pathLst>
            </a:custGeom>
            <a:solidFill>
              <a:srgbClr val="C08D1B"/>
            </a:solidFill>
          </p:spPr>
          <p:txBody>
            <a:bodyPr wrap="square" lIns="0" tIns="0" rIns="0" bIns="0" rtlCol="0"/>
            <a:lstStyle/>
            <a:p>
              <a:endParaRPr/>
            </a:p>
          </p:txBody>
        </p:sp>
        <p:sp>
          <p:nvSpPr>
            <p:cNvPr id="69" name="object 34">
              <a:extLst>
                <a:ext uri="{FF2B5EF4-FFF2-40B4-BE49-F238E27FC236}">
                  <a16:creationId xmlns:a16="http://schemas.microsoft.com/office/drawing/2014/main" id="{2A997A6E-3778-A0B9-C29E-56CBB7397239}"/>
                </a:ext>
              </a:extLst>
            </p:cNvPr>
            <p:cNvSpPr/>
            <p:nvPr/>
          </p:nvSpPr>
          <p:spPr>
            <a:xfrm>
              <a:off x="6842810" y="1919692"/>
              <a:ext cx="20320" cy="64769"/>
            </a:xfrm>
            <a:custGeom>
              <a:avLst/>
              <a:gdLst/>
              <a:ahLst/>
              <a:cxnLst/>
              <a:rect l="l" t="t" r="r" b="b"/>
              <a:pathLst>
                <a:path w="20320" h="64769">
                  <a:moveTo>
                    <a:pt x="16456" y="0"/>
                  </a:moveTo>
                  <a:lnTo>
                    <a:pt x="3645" y="0"/>
                  </a:lnTo>
                  <a:lnTo>
                    <a:pt x="0" y="3638"/>
                  </a:lnTo>
                  <a:lnTo>
                    <a:pt x="0" y="60256"/>
                  </a:lnTo>
                  <a:lnTo>
                    <a:pt x="2852" y="63565"/>
                  </a:lnTo>
                  <a:lnTo>
                    <a:pt x="7091" y="64370"/>
                  </a:lnTo>
                  <a:lnTo>
                    <a:pt x="12506" y="64425"/>
                  </a:lnTo>
                  <a:lnTo>
                    <a:pt x="17249" y="63565"/>
                  </a:lnTo>
                  <a:lnTo>
                    <a:pt x="20101" y="60256"/>
                  </a:lnTo>
                  <a:lnTo>
                    <a:pt x="20101" y="8100"/>
                  </a:lnTo>
                  <a:lnTo>
                    <a:pt x="20101" y="3638"/>
                  </a:lnTo>
                  <a:lnTo>
                    <a:pt x="16456" y="0"/>
                  </a:lnTo>
                  <a:close/>
                </a:path>
              </a:pathLst>
            </a:custGeom>
            <a:solidFill>
              <a:srgbClr val="73B72B"/>
            </a:solidFill>
          </p:spPr>
          <p:txBody>
            <a:bodyPr wrap="square" lIns="0" tIns="0" rIns="0" bIns="0" rtlCol="0"/>
            <a:lstStyle/>
            <a:p>
              <a:endParaRPr/>
            </a:p>
          </p:txBody>
        </p:sp>
        <p:sp>
          <p:nvSpPr>
            <p:cNvPr id="70" name="object 35">
              <a:extLst>
                <a:ext uri="{FF2B5EF4-FFF2-40B4-BE49-F238E27FC236}">
                  <a16:creationId xmlns:a16="http://schemas.microsoft.com/office/drawing/2014/main" id="{E3571275-779C-AF3E-EB18-0977D9E975AB}"/>
                </a:ext>
              </a:extLst>
            </p:cNvPr>
            <p:cNvSpPr/>
            <p:nvPr/>
          </p:nvSpPr>
          <p:spPr>
            <a:xfrm>
              <a:off x="6852861" y="1919692"/>
              <a:ext cx="10160" cy="79375"/>
            </a:xfrm>
            <a:custGeom>
              <a:avLst/>
              <a:gdLst/>
              <a:ahLst/>
              <a:cxnLst/>
              <a:rect l="l" t="t" r="r" b="b"/>
              <a:pathLst>
                <a:path w="10159" h="79375">
                  <a:moveTo>
                    <a:pt x="6405" y="0"/>
                  </a:moveTo>
                  <a:lnTo>
                    <a:pt x="0" y="0"/>
                  </a:lnTo>
                  <a:lnTo>
                    <a:pt x="0" y="78928"/>
                  </a:lnTo>
                  <a:lnTo>
                    <a:pt x="3462" y="78928"/>
                  </a:lnTo>
                  <a:lnTo>
                    <a:pt x="3462" y="64278"/>
                  </a:lnTo>
                  <a:lnTo>
                    <a:pt x="7198" y="63565"/>
                  </a:lnTo>
                  <a:lnTo>
                    <a:pt x="10050" y="60256"/>
                  </a:lnTo>
                  <a:lnTo>
                    <a:pt x="10050" y="8100"/>
                  </a:lnTo>
                  <a:lnTo>
                    <a:pt x="10050" y="3638"/>
                  </a:lnTo>
                  <a:lnTo>
                    <a:pt x="6405" y="0"/>
                  </a:lnTo>
                  <a:close/>
                </a:path>
              </a:pathLst>
            </a:custGeom>
            <a:solidFill>
              <a:srgbClr val="0E4635"/>
            </a:solidFill>
          </p:spPr>
          <p:txBody>
            <a:bodyPr wrap="square" lIns="0" tIns="0" rIns="0" bIns="0" rtlCol="0"/>
            <a:lstStyle/>
            <a:p>
              <a:endParaRPr/>
            </a:p>
          </p:txBody>
        </p:sp>
        <p:sp>
          <p:nvSpPr>
            <p:cNvPr id="71" name="object 36">
              <a:extLst>
                <a:ext uri="{FF2B5EF4-FFF2-40B4-BE49-F238E27FC236}">
                  <a16:creationId xmlns:a16="http://schemas.microsoft.com/office/drawing/2014/main" id="{807D6852-37AF-B596-2038-D24B00400894}"/>
                </a:ext>
              </a:extLst>
            </p:cNvPr>
            <p:cNvSpPr/>
            <p:nvPr/>
          </p:nvSpPr>
          <p:spPr>
            <a:xfrm>
              <a:off x="6947649" y="1962758"/>
              <a:ext cx="111760" cy="36195"/>
            </a:xfrm>
            <a:custGeom>
              <a:avLst/>
              <a:gdLst/>
              <a:ahLst/>
              <a:cxnLst/>
              <a:rect l="l" t="t" r="r" b="b"/>
              <a:pathLst>
                <a:path w="111759" h="36194">
                  <a:moveTo>
                    <a:pt x="60746" y="0"/>
                  </a:moveTo>
                  <a:lnTo>
                    <a:pt x="18805" y="0"/>
                  </a:lnTo>
                  <a:lnTo>
                    <a:pt x="14153" y="4645"/>
                  </a:lnTo>
                  <a:lnTo>
                    <a:pt x="14260" y="12069"/>
                  </a:lnTo>
                  <a:lnTo>
                    <a:pt x="15419" y="15232"/>
                  </a:lnTo>
                  <a:lnTo>
                    <a:pt x="4651" y="15232"/>
                  </a:lnTo>
                  <a:lnTo>
                    <a:pt x="0" y="19878"/>
                  </a:lnTo>
                  <a:lnTo>
                    <a:pt x="0" y="28381"/>
                  </a:lnTo>
                  <a:lnTo>
                    <a:pt x="1174" y="30960"/>
                  </a:lnTo>
                  <a:lnTo>
                    <a:pt x="4910" y="34708"/>
                  </a:lnTo>
                  <a:lnTo>
                    <a:pt x="7488" y="35862"/>
                  </a:lnTo>
                  <a:lnTo>
                    <a:pt x="106561" y="35862"/>
                  </a:lnTo>
                  <a:lnTo>
                    <a:pt x="111213" y="31216"/>
                  </a:lnTo>
                  <a:lnTo>
                    <a:pt x="111213" y="25547"/>
                  </a:lnTo>
                  <a:lnTo>
                    <a:pt x="111213" y="22713"/>
                  </a:lnTo>
                  <a:lnTo>
                    <a:pt x="110054" y="20134"/>
                  </a:lnTo>
                  <a:lnTo>
                    <a:pt x="106287" y="16386"/>
                  </a:lnTo>
                  <a:lnTo>
                    <a:pt x="103709" y="15232"/>
                  </a:lnTo>
                  <a:lnTo>
                    <a:pt x="94498" y="15232"/>
                  </a:lnTo>
                  <a:lnTo>
                    <a:pt x="93582" y="10479"/>
                  </a:lnTo>
                  <a:lnTo>
                    <a:pt x="89373" y="6875"/>
                  </a:lnTo>
                  <a:lnTo>
                    <a:pt x="65993" y="6875"/>
                  </a:lnTo>
                  <a:lnTo>
                    <a:pt x="64559" y="2871"/>
                  </a:lnTo>
                  <a:lnTo>
                    <a:pt x="60746" y="0"/>
                  </a:lnTo>
                  <a:close/>
                </a:path>
              </a:pathLst>
            </a:custGeom>
            <a:solidFill>
              <a:srgbClr val="73B72B"/>
            </a:solidFill>
          </p:spPr>
          <p:txBody>
            <a:bodyPr wrap="square" lIns="0" tIns="0" rIns="0" bIns="0" rtlCol="0"/>
            <a:lstStyle/>
            <a:p>
              <a:endParaRPr/>
            </a:p>
          </p:txBody>
        </p:sp>
        <p:sp>
          <p:nvSpPr>
            <p:cNvPr id="72" name="object 37">
              <a:extLst>
                <a:ext uri="{FF2B5EF4-FFF2-40B4-BE49-F238E27FC236}">
                  <a16:creationId xmlns:a16="http://schemas.microsoft.com/office/drawing/2014/main" id="{A9EB240A-F647-7672-E88C-80947E3BCD8C}"/>
                </a:ext>
              </a:extLst>
            </p:cNvPr>
            <p:cNvSpPr/>
            <p:nvPr/>
          </p:nvSpPr>
          <p:spPr>
            <a:xfrm>
              <a:off x="6970251" y="1962758"/>
              <a:ext cx="88900" cy="36195"/>
            </a:xfrm>
            <a:custGeom>
              <a:avLst/>
              <a:gdLst/>
              <a:ahLst/>
              <a:cxnLst/>
              <a:rect l="l" t="t" r="r" b="b"/>
              <a:pathLst>
                <a:path w="88900" h="36194">
                  <a:moveTo>
                    <a:pt x="81137" y="15232"/>
                  </a:moveTo>
                  <a:lnTo>
                    <a:pt x="45525" y="15232"/>
                  </a:lnTo>
                  <a:lnTo>
                    <a:pt x="48118" y="16404"/>
                  </a:lnTo>
                  <a:lnTo>
                    <a:pt x="51870" y="20134"/>
                  </a:lnTo>
                  <a:lnTo>
                    <a:pt x="53014" y="22713"/>
                  </a:lnTo>
                  <a:lnTo>
                    <a:pt x="53014" y="31216"/>
                  </a:lnTo>
                  <a:lnTo>
                    <a:pt x="48362" y="35862"/>
                  </a:lnTo>
                  <a:lnTo>
                    <a:pt x="83959" y="35862"/>
                  </a:lnTo>
                  <a:lnTo>
                    <a:pt x="88610" y="31216"/>
                  </a:lnTo>
                  <a:lnTo>
                    <a:pt x="88610" y="22713"/>
                  </a:lnTo>
                  <a:lnTo>
                    <a:pt x="87451" y="20134"/>
                  </a:lnTo>
                  <a:lnTo>
                    <a:pt x="83715" y="16386"/>
                  </a:lnTo>
                  <a:lnTo>
                    <a:pt x="81137" y="15232"/>
                  </a:lnTo>
                  <a:close/>
                </a:path>
                <a:path w="88900" h="36194">
                  <a:moveTo>
                    <a:pt x="66801" y="6875"/>
                  </a:moveTo>
                  <a:lnTo>
                    <a:pt x="31204" y="6875"/>
                  </a:lnTo>
                  <a:lnTo>
                    <a:pt x="35413" y="10497"/>
                  </a:lnTo>
                  <a:lnTo>
                    <a:pt x="36328" y="15232"/>
                  </a:lnTo>
                  <a:lnTo>
                    <a:pt x="71925" y="15232"/>
                  </a:lnTo>
                  <a:lnTo>
                    <a:pt x="71010" y="10479"/>
                  </a:lnTo>
                  <a:lnTo>
                    <a:pt x="66801" y="6875"/>
                  </a:lnTo>
                  <a:close/>
                </a:path>
                <a:path w="88900" h="36194">
                  <a:moveTo>
                    <a:pt x="38174" y="0"/>
                  </a:moveTo>
                  <a:lnTo>
                    <a:pt x="1250" y="0"/>
                  </a:lnTo>
                  <a:lnTo>
                    <a:pt x="625" y="73"/>
                  </a:lnTo>
                  <a:lnTo>
                    <a:pt x="0" y="182"/>
                  </a:lnTo>
                  <a:lnTo>
                    <a:pt x="3629" y="859"/>
                  </a:lnTo>
                  <a:lnTo>
                    <a:pt x="6588" y="3457"/>
                  </a:lnTo>
                  <a:lnTo>
                    <a:pt x="7823" y="6875"/>
                  </a:lnTo>
                  <a:lnTo>
                    <a:pt x="43420" y="6875"/>
                  </a:lnTo>
                  <a:lnTo>
                    <a:pt x="42002" y="2871"/>
                  </a:lnTo>
                  <a:lnTo>
                    <a:pt x="38174" y="0"/>
                  </a:lnTo>
                  <a:close/>
                </a:path>
              </a:pathLst>
            </a:custGeom>
            <a:solidFill>
              <a:srgbClr val="0E4635"/>
            </a:solidFill>
          </p:spPr>
          <p:txBody>
            <a:bodyPr wrap="square" lIns="0" tIns="0" rIns="0" bIns="0" rtlCol="0"/>
            <a:lstStyle/>
            <a:p>
              <a:endParaRPr/>
            </a:p>
          </p:txBody>
        </p:sp>
        <p:sp>
          <p:nvSpPr>
            <p:cNvPr id="73" name="object 38">
              <a:extLst>
                <a:ext uri="{FF2B5EF4-FFF2-40B4-BE49-F238E27FC236}">
                  <a16:creationId xmlns:a16="http://schemas.microsoft.com/office/drawing/2014/main" id="{8B12326C-89BD-B28E-450E-5D28CCAE0847}"/>
                </a:ext>
              </a:extLst>
            </p:cNvPr>
            <p:cNvSpPr/>
            <p:nvPr/>
          </p:nvSpPr>
          <p:spPr>
            <a:xfrm>
              <a:off x="6990185" y="1998546"/>
              <a:ext cx="1905" cy="635"/>
            </a:xfrm>
            <a:custGeom>
              <a:avLst/>
              <a:gdLst/>
              <a:ahLst/>
              <a:cxnLst/>
              <a:rect l="l" t="t" r="r" b="b"/>
              <a:pathLst>
                <a:path w="1904" h="635">
                  <a:moveTo>
                    <a:pt x="823" y="0"/>
                  </a:moveTo>
                  <a:lnTo>
                    <a:pt x="0" y="74"/>
                  </a:lnTo>
                  <a:lnTo>
                    <a:pt x="1677" y="74"/>
                  </a:lnTo>
                  <a:lnTo>
                    <a:pt x="823" y="0"/>
                  </a:lnTo>
                  <a:close/>
                </a:path>
              </a:pathLst>
            </a:custGeom>
            <a:solidFill>
              <a:srgbClr val="73B72B"/>
            </a:solidFill>
          </p:spPr>
          <p:txBody>
            <a:bodyPr wrap="square" lIns="0" tIns="0" rIns="0" bIns="0" rtlCol="0"/>
            <a:lstStyle/>
            <a:p>
              <a:endParaRPr/>
            </a:p>
          </p:txBody>
        </p:sp>
        <p:sp>
          <p:nvSpPr>
            <p:cNvPr id="74" name="object 40">
              <a:extLst>
                <a:ext uri="{FF2B5EF4-FFF2-40B4-BE49-F238E27FC236}">
                  <a16:creationId xmlns:a16="http://schemas.microsoft.com/office/drawing/2014/main" id="{9A427A3D-473E-D019-3513-0C0CAEC56FA3}"/>
                </a:ext>
              </a:extLst>
            </p:cNvPr>
            <p:cNvSpPr/>
            <p:nvPr/>
          </p:nvSpPr>
          <p:spPr>
            <a:xfrm>
              <a:off x="6967369" y="1960326"/>
              <a:ext cx="10795" cy="40640"/>
            </a:xfrm>
            <a:custGeom>
              <a:avLst/>
              <a:gdLst/>
              <a:ahLst/>
              <a:cxnLst/>
              <a:rect l="l" t="t" r="r" b="b"/>
              <a:pathLst>
                <a:path w="10795" h="40639">
                  <a:moveTo>
                    <a:pt x="10737" y="18"/>
                  </a:moveTo>
                  <a:lnTo>
                    <a:pt x="1020" y="18"/>
                  </a:lnTo>
                  <a:lnTo>
                    <a:pt x="0" y="19220"/>
                  </a:lnTo>
                  <a:lnTo>
                    <a:pt x="594" y="24925"/>
                  </a:lnTo>
                  <a:lnTo>
                    <a:pt x="3050" y="39994"/>
                  </a:lnTo>
                  <a:lnTo>
                    <a:pt x="6024" y="40122"/>
                  </a:lnTo>
                  <a:lnTo>
                    <a:pt x="7610" y="39061"/>
                  </a:lnTo>
                  <a:lnTo>
                    <a:pt x="5978" y="23187"/>
                  </a:lnTo>
                  <a:lnTo>
                    <a:pt x="5932" y="21670"/>
                  </a:lnTo>
                  <a:lnTo>
                    <a:pt x="10737" y="18"/>
                  </a:lnTo>
                  <a:close/>
                </a:path>
                <a:path w="10795" h="40639">
                  <a:moveTo>
                    <a:pt x="1021" y="0"/>
                  </a:moveTo>
                  <a:close/>
                </a:path>
              </a:pathLst>
            </a:custGeom>
            <a:solidFill>
              <a:srgbClr val="423C3A"/>
            </a:solidFill>
          </p:spPr>
          <p:txBody>
            <a:bodyPr wrap="square" lIns="0" tIns="0" rIns="0" bIns="0" rtlCol="0"/>
            <a:lstStyle/>
            <a:p>
              <a:endParaRPr/>
            </a:p>
          </p:txBody>
        </p:sp>
        <p:sp>
          <p:nvSpPr>
            <p:cNvPr id="75" name="object 41">
              <a:extLst>
                <a:ext uri="{FF2B5EF4-FFF2-40B4-BE49-F238E27FC236}">
                  <a16:creationId xmlns:a16="http://schemas.microsoft.com/office/drawing/2014/main" id="{EC2E764D-BB8D-A054-4C6F-0EB8C185FE2E}"/>
                </a:ext>
              </a:extLst>
            </p:cNvPr>
            <p:cNvSpPr/>
            <p:nvPr/>
          </p:nvSpPr>
          <p:spPr>
            <a:xfrm>
              <a:off x="6973164" y="1959467"/>
              <a:ext cx="11430" cy="40640"/>
            </a:xfrm>
            <a:custGeom>
              <a:avLst/>
              <a:gdLst/>
              <a:ahLst/>
              <a:cxnLst/>
              <a:rect l="l" t="t" r="r" b="b"/>
              <a:pathLst>
                <a:path w="11429" h="40639">
                  <a:moveTo>
                    <a:pt x="0" y="40020"/>
                  </a:moveTo>
                  <a:lnTo>
                    <a:pt x="11072" y="40020"/>
                  </a:lnTo>
                  <a:lnTo>
                    <a:pt x="11072" y="0"/>
                  </a:lnTo>
                  <a:lnTo>
                    <a:pt x="0" y="0"/>
                  </a:lnTo>
                  <a:lnTo>
                    <a:pt x="0" y="40020"/>
                  </a:lnTo>
                  <a:close/>
                </a:path>
              </a:pathLst>
            </a:custGeom>
            <a:solidFill>
              <a:srgbClr val="4D4847"/>
            </a:solidFill>
          </p:spPr>
          <p:txBody>
            <a:bodyPr wrap="square" lIns="0" tIns="0" rIns="0" bIns="0" rtlCol="0"/>
            <a:lstStyle/>
            <a:p>
              <a:endParaRPr/>
            </a:p>
          </p:txBody>
        </p:sp>
        <p:sp>
          <p:nvSpPr>
            <p:cNvPr id="76" name="object 42">
              <a:extLst>
                <a:ext uri="{FF2B5EF4-FFF2-40B4-BE49-F238E27FC236}">
                  <a16:creationId xmlns:a16="http://schemas.microsoft.com/office/drawing/2014/main" id="{4788E595-D06C-684F-181B-8BB53B5FF977}"/>
                </a:ext>
              </a:extLst>
            </p:cNvPr>
            <p:cNvSpPr/>
            <p:nvPr/>
          </p:nvSpPr>
          <p:spPr>
            <a:xfrm>
              <a:off x="6972082" y="1929787"/>
              <a:ext cx="5080" cy="8890"/>
            </a:xfrm>
            <a:custGeom>
              <a:avLst/>
              <a:gdLst/>
              <a:ahLst/>
              <a:cxnLst/>
              <a:rect l="l" t="t" r="r" b="b"/>
              <a:pathLst>
                <a:path w="5079" h="8889">
                  <a:moveTo>
                    <a:pt x="4796" y="0"/>
                  </a:moveTo>
                  <a:lnTo>
                    <a:pt x="0" y="0"/>
                  </a:lnTo>
                  <a:lnTo>
                    <a:pt x="0" y="8649"/>
                  </a:lnTo>
                  <a:lnTo>
                    <a:pt x="4796" y="8649"/>
                  </a:lnTo>
                  <a:lnTo>
                    <a:pt x="4796" y="0"/>
                  </a:lnTo>
                  <a:close/>
                </a:path>
              </a:pathLst>
            </a:custGeom>
            <a:solidFill>
              <a:srgbClr val="FDE2C3"/>
            </a:solidFill>
          </p:spPr>
          <p:txBody>
            <a:bodyPr wrap="square" lIns="0" tIns="0" rIns="0" bIns="0" rtlCol="0"/>
            <a:lstStyle/>
            <a:p>
              <a:endParaRPr/>
            </a:p>
          </p:txBody>
        </p:sp>
        <p:sp>
          <p:nvSpPr>
            <p:cNvPr id="77" name="object 43">
              <a:extLst>
                <a:ext uri="{FF2B5EF4-FFF2-40B4-BE49-F238E27FC236}">
                  <a16:creationId xmlns:a16="http://schemas.microsoft.com/office/drawing/2014/main" id="{FC0468EF-979C-999F-3B9F-6414C330DACC}"/>
                </a:ext>
              </a:extLst>
            </p:cNvPr>
            <p:cNvSpPr/>
            <p:nvPr/>
          </p:nvSpPr>
          <p:spPr>
            <a:xfrm>
              <a:off x="6969870" y="1935492"/>
              <a:ext cx="10160" cy="7620"/>
            </a:xfrm>
            <a:custGeom>
              <a:avLst/>
              <a:gdLst/>
              <a:ahLst/>
              <a:cxnLst/>
              <a:rect l="l" t="t" r="r" b="b"/>
              <a:pathLst>
                <a:path w="10159" h="7619">
                  <a:moveTo>
                    <a:pt x="2211" y="713"/>
                  </a:moveTo>
                  <a:lnTo>
                    <a:pt x="777" y="731"/>
                  </a:lnTo>
                  <a:lnTo>
                    <a:pt x="0" y="5523"/>
                  </a:lnTo>
                  <a:lnTo>
                    <a:pt x="2928" y="7369"/>
                  </a:lnTo>
                  <a:lnTo>
                    <a:pt x="8342" y="7351"/>
                  </a:lnTo>
                  <a:lnTo>
                    <a:pt x="9591" y="2945"/>
                  </a:lnTo>
                  <a:lnTo>
                    <a:pt x="3446" y="2945"/>
                  </a:lnTo>
                  <a:lnTo>
                    <a:pt x="2985" y="1755"/>
                  </a:lnTo>
                  <a:lnTo>
                    <a:pt x="2897" y="1590"/>
                  </a:lnTo>
                  <a:lnTo>
                    <a:pt x="2211" y="1188"/>
                  </a:lnTo>
                  <a:lnTo>
                    <a:pt x="2211" y="713"/>
                  </a:lnTo>
                  <a:close/>
                </a:path>
                <a:path w="10159" h="7619">
                  <a:moveTo>
                    <a:pt x="7107" y="0"/>
                  </a:moveTo>
                  <a:lnTo>
                    <a:pt x="6314" y="987"/>
                  </a:lnTo>
                  <a:lnTo>
                    <a:pt x="4026" y="1663"/>
                  </a:lnTo>
                  <a:lnTo>
                    <a:pt x="3446" y="2945"/>
                  </a:lnTo>
                  <a:lnTo>
                    <a:pt x="9591" y="2945"/>
                  </a:lnTo>
                  <a:lnTo>
                    <a:pt x="9928" y="1755"/>
                  </a:lnTo>
                  <a:lnTo>
                    <a:pt x="7762" y="1590"/>
                  </a:lnTo>
                  <a:lnTo>
                    <a:pt x="7107" y="0"/>
                  </a:lnTo>
                  <a:close/>
                </a:path>
              </a:pathLst>
            </a:custGeom>
            <a:solidFill>
              <a:srgbClr val="FFFFFF"/>
            </a:solidFill>
          </p:spPr>
          <p:txBody>
            <a:bodyPr wrap="square" lIns="0" tIns="0" rIns="0" bIns="0" rtlCol="0"/>
            <a:lstStyle/>
            <a:p>
              <a:endParaRPr/>
            </a:p>
          </p:txBody>
        </p:sp>
        <p:sp>
          <p:nvSpPr>
            <p:cNvPr id="78" name="object 44">
              <a:extLst>
                <a:ext uri="{FF2B5EF4-FFF2-40B4-BE49-F238E27FC236}">
                  <a16:creationId xmlns:a16="http://schemas.microsoft.com/office/drawing/2014/main" id="{34835740-9D7E-470C-4F83-678479A5861B}"/>
                </a:ext>
              </a:extLst>
            </p:cNvPr>
            <p:cNvSpPr/>
            <p:nvPr/>
          </p:nvSpPr>
          <p:spPr>
            <a:xfrm>
              <a:off x="6971242" y="1934819"/>
              <a:ext cx="6985" cy="5080"/>
            </a:xfrm>
            <a:custGeom>
              <a:avLst/>
              <a:gdLst/>
              <a:ahLst/>
              <a:cxnLst/>
              <a:rect l="l" t="t" r="r" b="b"/>
              <a:pathLst>
                <a:path w="6984" h="5080">
                  <a:moveTo>
                    <a:pt x="1549" y="2286"/>
                  </a:moveTo>
                  <a:lnTo>
                    <a:pt x="1143" y="1701"/>
                  </a:lnTo>
                  <a:lnTo>
                    <a:pt x="838" y="838"/>
                  </a:lnTo>
                  <a:lnTo>
                    <a:pt x="0" y="2857"/>
                  </a:lnTo>
                  <a:lnTo>
                    <a:pt x="419" y="4864"/>
                  </a:lnTo>
                  <a:lnTo>
                    <a:pt x="1549" y="2286"/>
                  </a:lnTo>
                  <a:close/>
                </a:path>
                <a:path w="6984" h="5080">
                  <a:moveTo>
                    <a:pt x="6400" y="1104"/>
                  </a:moveTo>
                  <a:lnTo>
                    <a:pt x="5638" y="0"/>
                  </a:lnTo>
                  <a:lnTo>
                    <a:pt x="2654" y="2336"/>
                  </a:lnTo>
                  <a:lnTo>
                    <a:pt x="3644" y="4864"/>
                  </a:lnTo>
                  <a:lnTo>
                    <a:pt x="6172" y="2159"/>
                  </a:lnTo>
                  <a:lnTo>
                    <a:pt x="6400" y="1104"/>
                  </a:lnTo>
                  <a:close/>
                </a:path>
              </a:pathLst>
            </a:custGeom>
            <a:solidFill>
              <a:srgbClr val="F0F0F0"/>
            </a:solidFill>
          </p:spPr>
          <p:txBody>
            <a:bodyPr wrap="square" lIns="0" tIns="0" rIns="0" bIns="0" rtlCol="0"/>
            <a:lstStyle/>
            <a:p>
              <a:endParaRPr/>
            </a:p>
          </p:txBody>
        </p:sp>
        <p:sp>
          <p:nvSpPr>
            <p:cNvPr id="79" name="object 45">
              <a:extLst>
                <a:ext uri="{FF2B5EF4-FFF2-40B4-BE49-F238E27FC236}">
                  <a16:creationId xmlns:a16="http://schemas.microsoft.com/office/drawing/2014/main" id="{F77E71D1-42F1-CE94-A5A4-D39338EBD4EE}"/>
                </a:ext>
              </a:extLst>
            </p:cNvPr>
            <p:cNvSpPr/>
            <p:nvPr/>
          </p:nvSpPr>
          <p:spPr>
            <a:xfrm>
              <a:off x="6956332" y="1932495"/>
              <a:ext cx="33020" cy="31750"/>
            </a:xfrm>
            <a:custGeom>
              <a:avLst/>
              <a:gdLst/>
              <a:ahLst/>
              <a:cxnLst/>
              <a:rect l="l" t="t" r="r" b="b"/>
              <a:pathLst>
                <a:path w="33020" h="31750">
                  <a:moveTo>
                    <a:pt x="32651" y="18453"/>
                  </a:moveTo>
                  <a:lnTo>
                    <a:pt x="30899" y="13195"/>
                  </a:lnTo>
                  <a:lnTo>
                    <a:pt x="28321" y="5562"/>
                  </a:lnTo>
                  <a:lnTo>
                    <a:pt x="28321" y="20561"/>
                  </a:lnTo>
                  <a:lnTo>
                    <a:pt x="27165" y="22606"/>
                  </a:lnTo>
                  <a:lnTo>
                    <a:pt x="27190" y="16840"/>
                  </a:lnTo>
                  <a:lnTo>
                    <a:pt x="27597" y="17741"/>
                  </a:lnTo>
                  <a:lnTo>
                    <a:pt x="28321" y="20561"/>
                  </a:lnTo>
                  <a:lnTo>
                    <a:pt x="28321" y="5562"/>
                  </a:lnTo>
                  <a:lnTo>
                    <a:pt x="28130" y="4991"/>
                  </a:lnTo>
                  <a:lnTo>
                    <a:pt x="26441" y="4813"/>
                  </a:lnTo>
                  <a:lnTo>
                    <a:pt x="25819" y="5118"/>
                  </a:lnTo>
                  <a:lnTo>
                    <a:pt x="23215" y="4762"/>
                  </a:lnTo>
                  <a:lnTo>
                    <a:pt x="21678" y="4152"/>
                  </a:lnTo>
                  <a:lnTo>
                    <a:pt x="20828" y="7797"/>
                  </a:lnTo>
                  <a:lnTo>
                    <a:pt x="16979" y="9105"/>
                  </a:lnTo>
                  <a:lnTo>
                    <a:pt x="14236" y="8051"/>
                  </a:lnTo>
                  <a:lnTo>
                    <a:pt x="15240" y="3683"/>
                  </a:lnTo>
                  <a:lnTo>
                    <a:pt x="12966" y="3721"/>
                  </a:lnTo>
                  <a:lnTo>
                    <a:pt x="11480" y="5181"/>
                  </a:lnTo>
                  <a:lnTo>
                    <a:pt x="5511" y="9766"/>
                  </a:lnTo>
                  <a:lnTo>
                    <a:pt x="9601" y="1625"/>
                  </a:lnTo>
                  <a:lnTo>
                    <a:pt x="7696" y="787"/>
                  </a:lnTo>
                  <a:lnTo>
                    <a:pt x="6794" y="0"/>
                  </a:lnTo>
                  <a:lnTo>
                    <a:pt x="0" y="9461"/>
                  </a:lnTo>
                  <a:lnTo>
                    <a:pt x="1282" y="15087"/>
                  </a:lnTo>
                  <a:lnTo>
                    <a:pt x="6781" y="13589"/>
                  </a:lnTo>
                  <a:lnTo>
                    <a:pt x="11963" y="10388"/>
                  </a:lnTo>
                  <a:lnTo>
                    <a:pt x="11925" y="28041"/>
                  </a:lnTo>
                  <a:lnTo>
                    <a:pt x="19265" y="31115"/>
                  </a:lnTo>
                  <a:lnTo>
                    <a:pt x="23660" y="29273"/>
                  </a:lnTo>
                  <a:lnTo>
                    <a:pt x="25742" y="29718"/>
                  </a:lnTo>
                  <a:lnTo>
                    <a:pt x="26441" y="31153"/>
                  </a:lnTo>
                  <a:lnTo>
                    <a:pt x="31737" y="21742"/>
                  </a:lnTo>
                  <a:lnTo>
                    <a:pt x="32651" y="18453"/>
                  </a:lnTo>
                  <a:close/>
                </a:path>
              </a:pathLst>
            </a:custGeom>
            <a:solidFill>
              <a:srgbClr val="76C6EF"/>
            </a:solidFill>
          </p:spPr>
          <p:txBody>
            <a:bodyPr wrap="square" lIns="0" tIns="0" rIns="0" bIns="0" rtlCol="0"/>
            <a:lstStyle/>
            <a:p>
              <a:endParaRPr/>
            </a:p>
          </p:txBody>
        </p:sp>
        <p:sp>
          <p:nvSpPr>
            <p:cNvPr id="80" name="object 46">
              <a:extLst>
                <a:ext uri="{FF2B5EF4-FFF2-40B4-BE49-F238E27FC236}">
                  <a16:creationId xmlns:a16="http://schemas.microsoft.com/office/drawing/2014/main" id="{C623F060-A081-DFC6-17F5-52E5A8FC08CF}"/>
                </a:ext>
              </a:extLst>
            </p:cNvPr>
            <p:cNvSpPr/>
            <p:nvPr/>
          </p:nvSpPr>
          <p:spPr>
            <a:xfrm>
              <a:off x="6963129" y="1928433"/>
              <a:ext cx="6350" cy="5715"/>
            </a:xfrm>
            <a:custGeom>
              <a:avLst/>
              <a:gdLst/>
              <a:ahLst/>
              <a:cxnLst/>
              <a:rect l="l" t="t" r="r" b="b"/>
              <a:pathLst>
                <a:path w="6350" h="5714">
                  <a:moveTo>
                    <a:pt x="1906" y="0"/>
                  </a:moveTo>
                  <a:lnTo>
                    <a:pt x="0" y="4060"/>
                  </a:lnTo>
                  <a:lnTo>
                    <a:pt x="915" y="5157"/>
                  </a:lnTo>
                  <a:lnTo>
                    <a:pt x="2791" y="5687"/>
                  </a:lnTo>
                  <a:lnTo>
                    <a:pt x="4102" y="4444"/>
                  </a:lnTo>
                  <a:lnTo>
                    <a:pt x="5719" y="2376"/>
                  </a:lnTo>
                  <a:lnTo>
                    <a:pt x="5826" y="1590"/>
                  </a:lnTo>
                  <a:lnTo>
                    <a:pt x="1906" y="0"/>
                  </a:lnTo>
                  <a:close/>
                </a:path>
              </a:pathLst>
            </a:custGeom>
            <a:solidFill>
              <a:srgbClr val="FDE2C3"/>
            </a:solidFill>
          </p:spPr>
          <p:txBody>
            <a:bodyPr wrap="square" lIns="0" tIns="0" rIns="0" bIns="0" rtlCol="0"/>
            <a:lstStyle/>
            <a:p>
              <a:endParaRPr/>
            </a:p>
          </p:txBody>
        </p:sp>
        <p:sp>
          <p:nvSpPr>
            <p:cNvPr id="81" name="object 47">
              <a:extLst>
                <a:ext uri="{FF2B5EF4-FFF2-40B4-BE49-F238E27FC236}">
                  <a16:creationId xmlns:a16="http://schemas.microsoft.com/office/drawing/2014/main" id="{EA5C3012-FE5D-E105-44E5-0620DD12B534}"/>
                </a:ext>
              </a:extLst>
            </p:cNvPr>
            <p:cNvSpPr/>
            <p:nvPr/>
          </p:nvSpPr>
          <p:spPr>
            <a:xfrm>
              <a:off x="6964563" y="1927756"/>
              <a:ext cx="7620" cy="7620"/>
            </a:xfrm>
            <a:custGeom>
              <a:avLst/>
              <a:gdLst/>
              <a:ahLst/>
              <a:cxnLst/>
              <a:rect l="l" t="t" r="r" b="b"/>
              <a:pathLst>
                <a:path w="7620" h="7619">
                  <a:moveTo>
                    <a:pt x="4773" y="0"/>
                  </a:moveTo>
                  <a:lnTo>
                    <a:pt x="4636" y="146"/>
                  </a:lnTo>
                  <a:lnTo>
                    <a:pt x="15" y="4298"/>
                  </a:lnTo>
                  <a:lnTo>
                    <a:pt x="0" y="4718"/>
                  </a:lnTo>
                  <a:lnTo>
                    <a:pt x="2104" y="7040"/>
                  </a:lnTo>
                  <a:lnTo>
                    <a:pt x="2470" y="7131"/>
                  </a:lnTo>
                  <a:lnTo>
                    <a:pt x="2646" y="7040"/>
                  </a:lnTo>
                  <a:lnTo>
                    <a:pt x="3660" y="6089"/>
                  </a:lnTo>
                  <a:lnTo>
                    <a:pt x="7320" y="2815"/>
                  </a:lnTo>
                  <a:lnTo>
                    <a:pt x="7335" y="2614"/>
                  </a:lnTo>
                  <a:lnTo>
                    <a:pt x="6741" y="1974"/>
                  </a:lnTo>
                  <a:lnTo>
                    <a:pt x="5002" y="18"/>
                  </a:lnTo>
                  <a:lnTo>
                    <a:pt x="4773" y="0"/>
                  </a:lnTo>
                  <a:close/>
                </a:path>
              </a:pathLst>
            </a:custGeom>
            <a:solidFill>
              <a:srgbClr val="53504F"/>
            </a:solidFill>
          </p:spPr>
          <p:txBody>
            <a:bodyPr wrap="square" lIns="0" tIns="0" rIns="0" bIns="0" rtlCol="0"/>
            <a:lstStyle/>
            <a:p>
              <a:endParaRPr/>
            </a:p>
          </p:txBody>
        </p:sp>
        <p:sp>
          <p:nvSpPr>
            <p:cNvPr id="96" name="object 48">
              <a:extLst>
                <a:ext uri="{FF2B5EF4-FFF2-40B4-BE49-F238E27FC236}">
                  <a16:creationId xmlns:a16="http://schemas.microsoft.com/office/drawing/2014/main" id="{51C37EFE-4F09-5BBA-AFA0-30549F3ED4F7}"/>
                </a:ext>
              </a:extLst>
            </p:cNvPr>
            <p:cNvSpPr/>
            <p:nvPr/>
          </p:nvSpPr>
          <p:spPr>
            <a:xfrm>
              <a:off x="6967537" y="1921703"/>
              <a:ext cx="12065" cy="11430"/>
            </a:xfrm>
            <a:custGeom>
              <a:avLst/>
              <a:gdLst/>
              <a:ahLst/>
              <a:cxnLst/>
              <a:rect l="l" t="t" r="r" b="b"/>
              <a:pathLst>
                <a:path w="12065" h="11430">
                  <a:moveTo>
                    <a:pt x="2485" y="0"/>
                  </a:moveTo>
                  <a:lnTo>
                    <a:pt x="0" y="3219"/>
                  </a:lnTo>
                  <a:lnTo>
                    <a:pt x="2058" y="4371"/>
                  </a:lnTo>
                  <a:lnTo>
                    <a:pt x="3934" y="5980"/>
                  </a:lnTo>
                  <a:lnTo>
                    <a:pt x="7640" y="10863"/>
                  </a:lnTo>
                  <a:lnTo>
                    <a:pt x="11042" y="11137"/>
                  </a:lnTo>
                  <a:lnTo>
                    <a:pt x="11621" y="7241"/>
                  </a:lnTo>
                  <a:lnTo>
                    <a:pt x="11987" y="4096"/>
                  </a:lnTo>
                  <a:lnTo>
                    <a:pt x="11667" y="2559"/>
                  </a:lnTo>
                  <a:lnTo>
                    <a:pt x="10569" y="2395"/>
                  </a:lnTo>
                  <a:lnTo>
                    <a:pt x="3035" y="2395"/>
                  </a:lnTo>
                  <a:lnTo>
                    <a:pt x="2485" y="0"/>
                  </a:lnTo>
                  <a:close/>
                </a:path>
                <a:path w="12065" h="11430">
                  <a:moveTo>
                    <a:pt x="6222" y="365"/>
                  </a:moveTo>
                  <a:lnTo>
                    <a:pt x="5643" y="1554"/>
                  </a:lnTo>
                  <a:lnTo>
                    <a:pt x="3035" y="2395"/>
                  </a:lnTo>
                  <a:lnTo>
                    <a:pt x="10569" y="2395"/>
                  </a:lnTo>
                  <a:lnTo>
                    <a:pt x="10203" y="2340"/>
                  </a:lnTo>
                  <a:lnTo>
                    <a:pt x="9242" y="2340"/>
                  </a:lnTo>
                  <a:lnTo>
                    <a:pt x="6222" y="365"/>
                  </a:lnTo>
                  <a:close/>
                </a:path>
                <a:path w="12065" h="11430">
                  <a:moveTo>
                    <a:pt x="9471" y="2230"/>
                  </a:moveTo>
                  <a:lnTo>
                    <a:pt x="9242" y="2340"/>
                  </a:lnTo>
                  <a:lnTo>
                    <a:pt x="10203" y="2340"/>
                  </a:lnTo>
                  <a:lnTo>
                    <a:pt x="9471" y="2230"/>
                  </a:lnTo>
                  <a:close/>
                </a:path>
              </a:pathLst>
            </a:custGeom>
            <a:solidFill>
              <a:srgbClr val="3A3735"/>
            </a:solidFill>
          </p:spPr>
          <p:txBody>
            <a:bodyPr wrap="square" lIns="0" tIns="0" rIns="0" bIns="0" rtlCol="0"/>
            <a:lstStyle/>
            <a:p>
              <a:endParaRPr/>
            </a:p>
          </p:txBody>
        </p:sp>
        <p:sp>
          <p:nvSpPr>
            <p:cNvPr id="97" name="object 49">
              <a:extLst>
                <a:ext uri="{FF2B5EF4-FFF2-40B4-BE49-F238E27FC236}">
                  <a16:creationId xmlns:a16="http://schemas.microsoft.com/office/drawing/2014/main" id="{26061A34-37F2-2901-9393-220A6963C027}"/>
                </a:ext>
              </a:extLst>
            </p:cNvPr>
            <p:cNvSpPr/>
            <p:nvPr/>
          </p:nvSpPr>
          <p:spPr>
            <a:xfrm>
              <a:off x="6968714" y="1924265"/>
              <a:ext cx="10160" cy="10160"/>
            </a:xfrm>
            <a:custGeom>
              <a:avLst/>
              <a:gdLst/>
              <a:ahLst/>
              <a:cxnLst/>
              <a:rect l="l" t="t" r="r" b="b"/>
              <a:pathLst>
                <a:path w="10159" h="10160">
                  <a:moveTo>
                    <a:pt x="10007" y="5651"/>
                  </a:moveTo>
                  <a:lnTo>
                    <a:pt x="8470" y="2730"/>
                  </a:lnTo>
                  <a:lnTo>
                    <a:pt x="8204" y="3124"/>
                  </a:lnTo>
                  <a:lnTo>
                    <a:pt x="8178" y="0"/>
                  </a:lnTo>
                  <a:lnTo>
                    <a:pt x="0" y="495"/>
                  </a:lnTo>
                  <a:lnTo>
                    <a:pt x="647" y="1993"/>
                  </a:lnTo>
                  <a:lnTo>
                    <a:pt x="749" y="6362"/>
                  </a:lnTo>
                  <a:lnTo>
                    <a:pt x="596" y="10020"/>
                  </a:lnTo>
                  <a:lnTo>
                    <a:pt x="8026" y="10096"/>
                  </a:lnTo>
                  <a:lnTo>
                    <a:pt x="8102" y="6337"/>
                  </a:lnTo>
                  <a:lnTo>
                    <a:pt x="10007" y="5651"/>
                  </a:lnTo>
                  <a:close/>
                </a:path>
              </a:pathLst>
            </a:custGeom>
            <a:solidFill>
              <a:srgbClr val="FDE2C3"/>
            </a:solidFill>
          </p:spPr>
          <p:txBody>
            <a:bodyPr wrap="square" lIns="0" tIns="0" rIns="0" bIns="0" rtlCol="0"/>
            <a:lstStyle/>
            <a:p>
              <a:endParaRPr/>
            </a:p>
          </p:txBody>
        </p:sp>
        <p:sp>
          <p:nvSpPr>
            <p:cNvPr id="98" name="object 50">
              <a:extLst>
                <a:ext uri="{FF2B5EF4-FFF2-40B4-BE49-F238E27FC236}">
                  <a16:creationId xmlns:a16="http://schemas.microsoft.com/office/drawing/2014/main" id="{C4F835DB-B0BB-079D-27E6-91B8C4987519}"/>
                </a:ext>
              </a:extLst>
            </p:cNvPr>
            <p:cNvSpPr/>
            <p:nvPr/>
          </p:nvSpPr>
          <p:spPr>
            <a:xfrm>
              <a:off x="6969337" y="1923678"/>
              <a:ext cx="8890" cy="4445"/>
            </a:xfrm>
            <a:custGeom>
              <a:avLst/>
              <a:gdLst/>
              <a:ahLst/>
              <a:cxnLst/>
              <a:rect l="l" t="t" r="r" b="b"/>
              <a:pathLst>
                <a:path w="8890" h="4444">
                  <a:moveTo>
                    <a:pt x="8206" y="2488"/>
                  </a:moveTo>
                  <a:lnTo>
                    <a:pt x="5154" y="2488"/>
                  </a:lnTo>
                  <a:lnTo>
                    <a:pt x="7686" y="2616"/>
                  </a:lnTo>
                  <a:lnTo>
                    <a:pt x="6817" y="4023"/>
                  </a:lnTo>
                  <a:lnTo>
                    <a:pt x="7625" y="4243"/>
                  </a:lnTo>
                  <a:lnTo>
                    <a:pt x="8206" y="2488"/>
                  </a:lnTo>
                  <a:close/>
                </a:path>
                <a:path w="8890" h="4444">
                  <a:moveTo>
                    <a:pt x="4880" y="0"/>
                  </a:moveTo>
                  <a:lnTo>
                    <a:pt x="1174" y="787"/>
                  </a:lnTo>
                  <a:lnTo>
                    <a:pt x="0" y="2232"/>
                  </a:lnTo>
                  <a:lnTo>
                    <a:pt x="549" y="3255"/>
                  </a:lnTo>
                  <a:lnTo>
                    <a:pt x="4514" y="2890"/>
                  </a:lnTo>
                  <a:lnTo>
                    <a:pt x="5154" y="2488"/>
                  </a:lnTo>
                  <a:lnTo>
                    <a:pt x="8206" y="2488"/>
                  </a:lnTo>
                  <a:lnTo>
                    <a:pt x="8647" y="1153"/>
                  </a:lnTo>
                  <a:lnTo>
                    <a:pt x="4880" y="0"/>
                  </a:lnTo>
                  <a:close/>
                </a:path>
              </a:pathLst>
            </a:custGeom>
            <a:solidFill>
              <a:srgbClr val="3A3735"/>
            </a:solidFill>
          </p:spPr>
          <p:txBody>
            <a:bodyPr wrap="square" lIns="0" tIns="0" rIns="0" bIns="0" rtlCol="0"/>
            <a:lstStyle/>
            <a:p>
              <a:endParaRPr/>
            </a:p>
          </p:txBody>
        </p:sp>
        <p:sp>
          <p:nvSpPr>
            <p:cNvPr id="99" name="object 51">
              <a:extLst>
                <a:ext uri="{FF2B5EF4-FFF2-40B4-BE49-F238E27FC236}">
                  <a16:creationId xmlns:a16="http://schemas.microsoft.com/office/drawing/2014/main" id="{1F11145F-FFA5-3E7E-F831-A5AE678786DF}"/>
                </a:ext>
              </a:extLst>
            </p:cNvPr>
            <p:cNvSpPr/>
            <p:nvPr/>
          </p:nvSpPr>
          <p:spPr>
            <a:xfrm>
              <a:off x="6978701" y="1961698"/>
              <a:ext cx="4445" cy="4445"/>
            </a:xfrm>
            <a:custGeom>
              <a:avLst/>
              <a:gdLst/>
              <a:ahLst/>
              <a:cxnLst/>
              <a:rect l="l" t="t" r="r" b="b"/>
              <a:pathLst>
                <a:path w="4445" h="4444">
                  <a:moveTo>
                    <a:pt x="1100" y="0"/>
                  </a:moveTo>
                  <a:lnTo>
                    <a:pt x="0" y="1663"/>
                  </a:lnTo>
                  <a:lnTo>
                    <a:pt x="2852" y="4425"/>
                  </a:lnTo>
                  <a:lnTo>
                    <a:pt x="3248" y="3822"/>
                  </a:lnTo>
                  <a:lnTo>
                    <a:pt x="4072" y="1919"/>
                  </a:lnTo>
                  <a:lnTo>
                    <a:pt x="3462" y="456"/>
                  </a:lnTo>
                  <a:lnTo>
                    <a:pt x="1100" y="0"/>
                  </a:lnTo>
                  <a:close/>
                </a:path>
              </a:pathLst>
            </a:custGeom>
            <a:solidFill>
              <a:srgbClr val="FDE2C3"/>
            </a:solidFill>
          </p:spPr>
          <p:txBody>
            <a:bodyPr wrap="square" lIns="0" tIns="0" rIns="0" bIns="0" rtlCol="0"/>
            <a:lstStyle/>
            <a:p>
              <a:endParaRPr/>
            </a:p>
          </p:txBody>
        </p:sp>
        <p:sp>
          <p:nvSpPr>
            <p:cNvPr id="100" name="object 52">
              <a:extLst>
                <a:ext uri="{FF2B5EF4-FFF2-40B4-BE49-F238E27FC236}">
                  <a16:creationId xmlns:a16="http://schemas.microsoft.com/office/drawing/2014/main" id="{0D1566C7-212D-026B-E365-0779075BD9B1}"/>
                </a:ext>
              </a:extLst>
            </p:cNvPr>
            <p:cNvSpPr/>
            <p:nvPr/>
          </p:nvSpPr>
          <p:spPr>
            <a:xfrm>
              <a:off x="7287513" y="1962191"/>
              <a:ext cx="22860" cy="41275"/>
            </a:xfrm>
            <a:custGeom>
              <a:avLst/>
              <a:gdLst/>
              <a:ahLst/>
              <a:cxnLst/>
              <a:rect l="l" t="t" r="r" b="b"/>
              <a:pathLst>
                <a:path w="22859" h="41275">
                  <a:moveTo>
                    <a:pt x="9196" y="0"/>
                  </a:moveTo>
                  <a:lnTo>
                    <a:pt x="1281" y="0"/>
                  </a:lnTo>
                  <a:lnTo>
                    <a:pt x="0" y="4663"/>
                  </a:lnTo>
                  <a:lnTo>
                    <a:pt x="9379" y="20207"/>
                  </a:lnTo>
                  <a:lnTo>
                    <a:pt x="11484" y="20609"/>
                  </a:lnTo>
                  <a:lnTo>
                    <a:pt x="12994" y="25328"/>
                  </a:lnTo>
                  <a:lnTo>
                    <a:pt x="12033" y="25894"/>
                  </a:lnTo>
                  <a:lnTo>
                    <a:pt x="14885" y="32588"/>
                  </a:lnTo>
                  <a:lnTo>
                    <a:pt x="17981" y="37635"/>
                  </a:lnTo>
                  <a:lnTo>
                    <a:pt x="18545" y="40981"/>
                  </a:lnTo>
                  <a:lnTo>
                    <a:pt x="22770" y="39646"/>
                  </a:lnTo>
                  <a:lnTo>
                    <a:pt x="18988" y="23079"/>
                  </a:lnTo>
                  <a:lnTo>
                    <a:pt x="16532" y="16569"/>
                  </a:lnTo>
                  <a:lnTo>
                    <a:pt x="9196" y="0"/>
                  </a:lnTo>
                  <a:close/>
                </a:path>
              </a:pathLst>
            </a:custGeom>
            <a:solidFill>
              <a:srgbClr val="332F2C"/>
            </a:solidFill>
          </p:spPr>
          <p:txBody>
            <a:bodyPr wrap="square" lIns="0" tIns="0" rIns="0" bIns="0" rtlCol="0"/>
            <a:lstStyle/>
            <a:p>
              <a:endParaRPr/>
            </a:p>
          </p:txBody>
        </p:sp>
        <p:sp>
          <p:nvSpPr>
            <p:cNvPr id="101" name="object 53">
              <a:extLst>
                <a:ext uri="{FF2B5EF4-FFF2-40B4-BE49-F238E27FC236}">
                  <a16:creationId xmlns:a16="http://schemas.microsoft.com/office/drawing/2014/main" id="{A0607D81-DC07-20C0-E38E-FC3C6059A4E4}"/>
                </a:ext>
              </a:extLst>
            </p:cNvPr>
            <p:cNvSpPr/>
            <p:nvPr/>
          </p:nvSpPr>
          <p:spPr>
            <a:xfrm>
              <a:off x="7278728" y="1962191"/>
              <a:ext cx="18415" cy="40005"/>
            </a:xfrm>
            <a:custGeom>
              <a:avLst/>
              <a:gdLst/>
              <a:ahLst/>
              <a:cxnLst/>
              <a:rect l="l" t="t" r="r" b="b"/>
              <a:pathLst>
                <a:path w="18415" h="40005">
                  <a:moveTo>
                    <a:pt x="8068" y="0"/>
                  </a:moveTo>
                  <a:lnTo>
                    <a:pt x="5780" y="2596"/>
                  </a:lnTo>
                  <a:lnTo>
                    <a:pt x="6115" y="12801"/>
                  </a:lnTo>
                  <a:lnTo>
                    <a:pt x="6924" y="19165"/>
                  </a:lnTo>
                  <a:lnTo>
                    <a:pt x="5902" y="23445"/>
                  </a:lnTo>
                  <a:lnTo>
                    <a:pt x="4407" y="24688"/>
                  </a:lnTo>
                  <a:lnTo>
                    <a:pt x="2577" y="30869"/>
                  </a:lnTo>
                  <a:lnTo>
                    <a:pt x="0" y="37361"/>
                  </a:lnTo>
                  <a:lnTo>
                    <a:pt x="823" y="39098"/>
                  </a:lnTo>
                  <a:lnTo>
                    <a:pt x="4011" y="39665"/>
                  </a:lnTo>
                  <a:lnTo>
                    <a:pt x="10676" y="27028"/>
                  </a:lnTo>
                  <a:lnTo>
                    <a:pt x="12079" y="23445"/>
                  </a:lnTo>
                  <a:lnTo>
                    <a:pt x="13512" y="19860"/>
                  </a:lnTo>
                  <a:lnTo>
                    <a:pt x="17234" y="7077"/>
                  </a:lnTo>
                  <a:lnTo>
                    <a:pt x="17966" y="1078"/>
                  </a:lnTo>
                  <a:lnTo>
                    <a:pt x="8068" y="0"/>
                  </a:lnTo>
                  <a:close/>
                </a:path>
              </a:pathLst>
            </a:custGeom>
            <a:solidFill>
              <a:srgbClr val="383431"/>
            </a:solidFill>
          </p:spPr>
          <p:txBody>
            <a:bodyPr wrap="square" lIns="0" tIns="0" rIns="0" bIns="0" rtlCol="0"/>
            <a:lstStyle/>
            <a:p>
              <a:endParaRPr/>
            </a:p>
          </p:txBody>
        </p:sp>
        <p:sp>
          <p:nvSpPr>
            <p:cNvPr id="102" name="object 54">
              <a:extLst>
                <a:ext uri="{FF2B5EF4-FFF2-40B4-BE49-F238E27FC236}">
                  <a16:creationId xmlns:a16="http://schemas.microsoft.com/office/drawing/2014/main" id="{7D484588-AB25-5E51-29E2-30C2F40ED333}"/>
                </a:ext>
              </a:extLst>
            </p:cNvPr>
            <p:cNvSpPr/>
            <p:nvPr/>
          </p:nvSpPr>
          <p:spPr>
            <a:xfrm>
              <a:off x="7291417" y="1939973"/>
              <a:ext cx="17145" cy="24765"/>
            </a:xfrm>
            <a:custGeom>
              <a:avLst/>
              <a:gdLst/>
              <a:ahLst/>
              <a:cxnLst/>
              <a:rect l="l" t="t" r="r" b="b"/>
              <a:pathLst>
                <a:path w="17145" h="24764">
                  <a:moveTo>
                    <a:pt x="3721" y="0"/>
                  </a:moveTo>
                  <a:lnTo>
                    <a:pt x="930" y="767"/>
                  </a:lnTo>
                  <a:lnTo>
                    <a:pt x="0" y="1188"/>
                  </a:lnTo>
                  <a:lnTo>
                    <a:pt x="904" y="4682"/>
                  </a:lnTo>
                  <a:lnTo>
                    <a:pt x="1769" y="8137"/>
                  </a:lnTo>
                  <a:lnTo>
                    <a:pt x="3275" y="11649"/>
                  </a:lnTo>
                  <a:lnTo>
                    <a:pt x="8510" y="19640"/>
                  </a:lnTo>
                  <a:lnTo>
                    <a:pt x="14412" y="23882"/>
                  </a:lnTo>
                  <a:lnTo>
                    <a:pt x="14992" y="24357"/>
                  </a:lnTo>
                  <a:lnTo>
                    <a:pt x="15922" y="24156"/>
                  </a:lnTo>
                  <a:lnTo>
                    <a:pt x="16913" y="22565"/>
                  </a:lnTo>
                  <a:lnTo>
                    <a:pt x="16151" y="21907"/>
                  </a:lnTo>
                  <a:lnTo>
                    <a:pt x="15419" y="21212"/>
                  </a:lnTo>
                  <a:lnTo>
                    <a:pt x="10615" y="14757"/>
                  </a:lnTo>
                  <a:lnTo>
                    <a:pt x="8896" y="11631"/>
                  </a:lnTo>
                  <a:lnTo>
                    <a:pt x="7229" y="8539"/>
                  </a:lnTo>
                  <a:lnTo>
                    <a:pt x="6032" y="4663"/>
                  </a:lnTo>
                  <a:lnTo>
                    <a:pt x="4468" y="877"/>
                  </a:lnTo>
                  <a:lnTo>
                    <a:pt x="3721" y="0"/>
                  </a:lnTo>
                  <a:close/>
                </a:path>
              </a:pathLst>
            </a:custGeom>
            <a:solidFill>
              <a:srgbClr val="007EB5"/>
            </a:solidFill>
          </p:spPr>
          <p:txBody>
            <a:bodyPr wrap="square" lIns="0" tIns="0" rIns="0" bIns="0" rtlCol="0"/>
            <a:lstStyle/>
            <a:p>
              <a:endParaRPr/>
            </a:p>
          </p:txBody>
        </p:sp>
        <p:sp>
          <p:nvSpPr>
            <p:cNvPr id="103" name="object 55">
              <a:extLst>
                <a:ext uri="{FF2B5EF4-FFF2-40B4-BE49-F238E27FC236}">
                  <a16:creationId xmlns:a16="http://schemas.microsoft.com/office/drawing/2014/main" id="{C945D10E-884C-88C5-6AD7-900A08621A0A}"/>
                </a:ext>
              </a:extLst>
            </p:cNvPr>
            <p:cNvSpPr/>
            <p:nvPr/>
          </p:nvSpPr>
          <p:spPr>
            <a:xfrm>
              <a:off x="7290837" y="1927669"/>
              <a:ext cx="8890" cy="12065"/>
            </a:xfrm>
            <a:custGeom>
              <a:avLst/>
              <a:gdLst/>
              <a:ahLst/>
              <a:cxnLst/>
              <a:rect l="l" t="t" r="r" b="b"/>
              <a:pathLst>
                <a:path w="8890" h="12064">
                  <a:moveTo>
                    <a:pt x="8890" y="8420"/>
                  </a:moveTo>
                  <a:lnTo>
                    <a:pt x="7924" y="0"/>
                  </a:lnTo>
                  <a:lnTo>
                    <a:pt x="2527" y="609"/>
                  </a:lnTo>
                  <a:lnTo>
                    <a:pt x="2209" y="2260"/>
                  </a:lnTo>
                  <a:lnTo>
                    <a:pt x="177" y="2108"/>
                  </a:lnTo>
                  <a:lnTo>
                    <a:pt x="165" y="7213"/>
                  </a:lnTo>
                  <a:lnTo>
                    <a:pt x="0" y="10172"/>
                  </a:lnTo>
                  <a:lnTo>
                    <a:pt x="3238" y="11709"/>
                  </a:lnTo>
                  <a:lnTo>
                    <a:pt x="3073" y="9423"/>
                  </a:lnTo>
                  <a:lnTo>
                    <a:pt x="4229" y="8496"/>
                  </a:lnTo>
                  <a:lnTo>
                    <a:pt x="5511" y="8724"/>
                  </a:lnTo>
                  <a:lnTo>
                    <a:pt x="8890" y="8420"/>
                  </a:lnTo>
                  <a:close/>
                </a:path>
              </a:pathLst>
            </a:custGeom>
            <a:solidFill>
              <a:srgbClr val="FDE2C3"/>
            </a:solidFill>
          </p:spPr>
          <p:txBody>
            <a:bodyPr wrap="square" lIns="0" tIns="0" rIns="0" bIns="0" rtlCol="0"/>
            <a:lstStyle/>
            <a:p>
              <a:endParaRPr/>
            </a:p>
          </p:txBody>
        </p:sp>
        <p:sp>
          <p:nvSpPr>
            <p:cNvPr id="104" name="object 56">
              <a:extLst>
                <a:ext uri="{FF2B5EF4-FFF2-40B4-BE49-F238E27FC236}">
                  <a16:creationId xmlns:a16="http://schemas.microsoft.com/office/drawing/2014/main" id="{3CE697C2-AC7B-EB3F-CF12-F4DD64DB9372}"/>
                </a:ext>
              </a:extLst>
            </p:cNvPr>
            <p:cNvSpPr/>
            <p:nvPr/>
          </p:nvSpPr>
          <p:spPr>
            <a:xfrm>
              <a:off x="7288107" y="1925142"/>
              <a:ext cx="12065" cy="8890"/>
            </a:xfrm>
            <a:custGeom>
              <a:avLst/>
              <a:gdLst/>
              <a:ahLst/>
              <a:cxnLst/>
              <a:rect l="l" t="t" r="r" b="b"/>
              <a:pathLst>
                <a:path w="12065" h="8889">
                  <a:moveTo>
                    <a:pt x="11636" y="0"/>
                  </a:moveTo>
                  <a:lnTo>
                    <a:pt x="0" y="530"/>
                  </a:lnTo>
                  <a:lnTo>
                    <a:pt x="2928" y="8375"/>
                  </a:lnTo>
                  <a:lnTo>
                    <a:pt x="6131" y="6089"/>
                  </a:lnTo>
                  <a:lnTo>
                    <a:pt x="7259" y="3400"/>
                  </a:lnTo>
                  <a:lnTo>
                    <a:pt x="11342" y="3400"/>
                  </a:lnTo>
                  <a:lnTo>
                    <a:pt x="11636" y="0"/>
                  </a:lnTo>
                  <a:close/>
                </a:path>
                <a:path w="12065" h="8889">
                  <a:moveTo>
                    <a:pt x="11342" y="3400"/>
                  </a:moveTo>
                  <a:lnTo>
                    <a:pt x="7259" y="3400"/>
                  </a:lnTo>
                  <a:lnTo>
                    <a:pt x="9715" y="4168"/>
                  </a:lnTo>
                  <a:lnTo>
                    <a:pt x="11270" y="4223"/>
                  </a:lnTo>
                  <a:lnTo>
                    <a:pt x="11342" y="3400"/>
                  </a:lnTo>
                  <a:close/>
                </a:path>
              </a:pathLst>
            </a:custGeom>
            <a:solidFill>
              <a:srgbClr val="7A3A15"/>
            </a:solidFill>
          </p:spPr>
          <p:txBody>
            <a:bodyPr wrap="square" lIns="0" tIns="0" rIns="0" bIns="0" rtlCol="0"/>
            <a:lstStyle/>
            <a:p>
              <a:endParaRPr/>
            </a:p>
          </p:txBody>
        </p:sp>
        <p:sp>
          <p:nvSpPr>
            <p:cNvPr id="105" name="object 57">
              <a:extLst>
                <a:ext uri="{FF2B5EF4-FFF2-40B4-BE49-F238E27FC236}">
                  <a16:creationId xmlns:a16="http://schemas.microsoft.com/office/drawing/2014/main" id="{47239517-ED59-BD54-A9B7-EFF5E5F64332}"/>
                </a:ext>
              </a:extLst>
            </p:cNvPr>
            <p:cNvSpPr/>
            <p:nvPr/>
          </p:nvSpPr>
          <p:spPr>
            <a:xfrm>
              <a:off x="7282907" y="1935583"/>
              <a:ext cx="16510" cy="30480"/>
            </a:xfrm>
            <a:custGeom>
              <a:avLst/>
              <a:gdLst/>
              <a:ahLst/>
              <a:cxnLst/>
              <a:rect l="l" t="t" r="r" b="b"/>
              <a:pathLst>
                <a:path w="16509" h="30480">
                  <a:moveTo>
                    <a:pt x="15836" y="26242"/>
                  </a:moveTo>
                  <a:lnTo>
                    <a:pt x="8937" y="26242"/>
                  </a:lnTo>
                  <a:lnTo>
                    <a:pt x="11636" y="28034"/>
                  </a:lnTo>
                  <a:lnTo>
                    <a:pt x="14077" y="29900"/>
                  </a:lnTo>
                  <a:lnTo>
                    <a:pt x="15754" y="27613"/>
                  </a:lnTo>
                  <a:lnTo>
                    <a:pt x="15836" y="26242"/>
                  </a:lnTo>
                  <a:close/>
                </a:path>
                <a:path w="16509" h="30480">
                  <a:moveTo>
                    <a:pt x="5444" y="0"/>
                  </a:moveTo>
                  <a:lnTo>
                    <a:pt x="2546" y="5449"/>
                  </a:lnTo>
                  <a:lnTo>
                    <a:pt x="1464" y="5486"/>
                  </a:lnTo>
                  <a:lnTo>
                    <a:pt x="183" y="8576"/>
                  </a:lnTo>
                  <a:lnTo>
                    <a:pt x="930" y="11411"/>
                  </a:lnTo>
                  <a:lnTo>
                    <a:pt x="4239" y="11448"/>
                  </a:lnTo>
                  <a:lnTo>
                    <a:pt x="0" y="25620"/>
                  </a:lnTo>
                  <a:lnTo>
                    <a:pt x="2180" y="26790"/>
                  </a:lnTo>
                  <a:lnTo>
                    <a:pt x="4331" y="27979"/>
                  </a:lnTo>
                  <a:lnTo>
                    <a:pt x="8937" y="26242"/>
                  </a:lnTo>
                  <a:lnTo>
                    <a:pt x="15836" y="26242"/>
                  </a:lnTo>
                  <a:lnTo>
                    <a:pt x="16044" y="22732"/>
                  </a:lnTo>
                  <a:lnTo>
                    <a:pt x="14656" y="14538"/>
                  </a:lnTo>
                  <a:lnTo>
                    <a:pt x="15678" y="9875"/>
                  </a:lnTo>
                  <a:lnTo>
                    <a:pt x="13827" y="6473"/>
                  </a:lnTo>
                  <a:lnTo>
                    <a:pt x="12567" y="2999"/>
                  </a:lnTo>
                  <a:lnTo>
                    <a:pt x="10447" y="2670"/>
                  </a:lnTo>
                  <a:lnTo>
                    <a:pt x="9394" y="1042"/>
                  </a:lnTo>
                  <a:lnTo>
                    <a:pt x="7946" y="511"/>
                  </a:lnTo>
                  <a:lnTo>
                    <a:pt x="5444" y="0"/>
                  </a:lnTo>
                  <a:close/>
                </a:path>
                <a:path w="16509" h="30480">
                  <a:moveTo>
                    <a:pt x="13817" y="6455"/>
                  </a:moveTo>
                  <a:close/>
                </a:path>
              </a:pathLst>
            </a:custGeom>
            <a:solidFill>
              <a:srgbClr val="0071A4"/>
            </a:solidFill>
          </p:spPr>
          <p:txBody>
            <a:bodyPr wrap="square" lIns="0" tIns="0" rIns="0" bIns="0" rtlCol="0"/>
            <a:lstStyle/>
            <a:p>
              <a:endParaRPr/>
            </a:p>
          </p:txBody>
        </p:sp>
        <p:sp>
          <p:nvSpPr>
            <p:cNvPr id="106" name="object 58">
              <a:extLst>
                <a:ext uri="{FF2B5EF4-FFF2-40B4-BE49-F238E27FC236}">
                  <a16:creationId xmlns:a16="http://schemas.microsoft.com/office/drawing/2014/main" id="{DFC61EFC-971E-FFA1-DE67-642A2A8FEA94}"/>
                </a:ext>
              </a:extLst>
            </p:cNvPr>
            <p:cNvSpPr/>
            <p:nvPr/>
          </p:nvSpPr>
          <p:spPr>
            <a:xfrm>
              <a:off x="7291326" y="1928799"/>
              <a:ext cx="3175" cy="3810"/>
            </a:xfrm>
            <a:custGeom>
              <a:avLst/>
              <a:gdLst/>
              <a:ahLst/>
              <a:cxnLst/>
              <a:rect l="l" t="t" r="r" b="b"/>
              <a:pathLst>
                <a:path w="3175" h="3810">
                  <a:moveTo>
                    <a:pt x="2653" y="0"/>
                  </a:moveTo>
                  <a:lnTo>
                    <a:pt x="0" y="1608"/>
                  </a:lnTo>
                  <a:lnTo>
                    <a:pt x="2272" y="3219"/>
                  </a:lnTo>
                  <a:lnTo>
                    <a:pt x="3080" y="2414"/>
                  </a:lnTo>
                  <a:lnTo>
                    <a:pt x="2653" y="0"/>
                  </a:lnTo>
                  <a:close/>
                </a:path>
              </a:pathLst>
            </a:custGeom>
            <a:solidFill>
              <a:srgbClr val="FDE2C3"/>
            </a:solidFill>
          </p:spPr>
          <p:txBody>
            <a:bodyPr wrap="square" lIns="0" tIns="0" rIns="0" bIns="0" rtlCol="0"/>
            <a:lstStyle/>
            <a:p>
              <a:endParaRPr/>
            </a:p>
          </p:txBody>
        </p:sp>
        <p:sp>
          <p:nvSpPr>
            <p:cNvPr id="107" name="object 59">
              <a:extLst>
                <a:ext uri="{FF2B5EF4-FFF2-40B4-BE49-F238E27FC236}">
                  <a16:creationId xmlns:a16="http://schemas.microsoft.com/office/drawing/2014/main" id="{C2AF60EE-FD3A-4085-8B21-5A210BC2BAFE}"/>
                </a:ext>
              </a:extLst>
            </p:cNvPr>
            <p:cNvSpPr/>
            <p:nvPr/>
          </p:nvSpPr>
          <p:spPr>
            <a:xfrm>
              <a:off x="7282129" y="1939058"/>
              <a:ext cx="12065" cy="27305"/>
            </a:xfrm>
            <a:custGeom>
              <a:avLst/>
              <a:gdLst/>
              <a:ahLst/>
              <a:cxnLst/>
              <a:rect l="l" t="t" r="r" b="b"/>
              <a:pathLst>
                <a:path w="12065" h="27305">
                  <a:moveTo>
                    <a:pt x="7915" y="0"/>
                  </a:moveTo>
                  <a:lnTo>
                    <a:pt x="0" y="19604"/>
                  </a:lnTo>
                  <a:lnTo>
                    <a:pt x="7015" y="27156"/>
                  </a:lnTo>
                  <a:lnTo>
                    <a:pt x="8769" y="26937"/>
                  </a:lnTo>
                  <a:lnTo>
                    <a:pt x="10187" y="25674"/>
                  </a:lnTo>
                  <a:lnTo>
                    <a:pt x="6176" y="18706"/>
                  </a:lnTo>
                  <a:lnTo>
                    <a:pt x="5475" y="15196"/>
                  </a:lnTo>
                  <a:lnTo>
                    <a:pt x="8845" y="9636"/>
                  </a:lnTo>
                  <a:lnTo>
                    <a:pt x="11514" y="3912"/>
                  </a:lnTo>
                  <a:lnTo>
                    <a:pt x="10737" y="1334"/>
                  </a:lnTo>
                  <a:lnTo>
                    <a:pt x="7915" y="0"/>
                  </a:lnTo>
                  <a:close/>
                </a:path>
              </a:pathLst>
            </a:custGeom>
            <a:solidFill>
              <a:srgbClr val="007EB5"/>
            </a:solidFill>
          </p:spPr>
          <p:txBody>
            <a:bodyPr wrap="square" lIns="0" tIns="0" rIns="0" bIns="0" rtlCol="0"/>
            <a:lstStyle/>
            <a:p>
              <a:endParaRPr/>
            </a:p>
          </p:txBody>
        </p:sp>
        <p:sp>
          <p:nvSpPr>
            <p:cNvPr id="108" name="object 60">
              <a:extLst>
                <a:ext uri="{FF2B5EF4-FFF2-40B4-BE49-F238E27FC236}">
                  <a16:creationId xmlns:a16="http://schemas.microsoft.com/office/drawing/2014/main" id="{12E3E052-C471-1E5D-CB67-C580BE947D9C}"/>
                </a:ext>
              </a:extLst>
            </p:cNvPr>
            <p:cNvSpPr/>
            <p:nvPr/>
          </p:nvSpPr>
          <p:spPr>
            <a:xfrm>
              <a:off x="7288869" y="1962467"/>
              <a:ext cx="26034" cy="10160"/>
            </a:xfrm>
            <a:custGeom>
              <a:avLst/>
              <a:gdLst/>
              <a:ahLst/>
              <a:cxnLst/>
              <a:rect l="l" t="t" r="r" b="b"/>
              <a:pathLst>
                <a:path w="26034" h="10160">
                  <a:moveTo>
                    <a:pt x="6184" y="5689"/>
                  </a:moveTo>
                  <a:lnTo>
                    <a:pt x="3441" y="2247"/>
                  </a:lnTo>
                  <a:lnTo>
                    <a:pt x="2057" y="3517"/>
                  </a:lnTo>
                  <a:lnTo>
                    <a:pt x="266" y="3733"/>
                  </a:lnTo>
                  <a:lnTo>
                    <a:pt x="0" y="4813"/>
                  </a:lnTo>
                  <a:lnTo>
                    <a:pt x="1016" y="5435"/>
                  </a:lnTo>
                  <a:lnTo>
                    <a:pt x="1828" y="6515"/>
                  </a:lnTo>
                  <a:lnTo>
                    <a:pt x="1422" y="8229"/>
                  </a:lnTo>
                  <a:lnTo>
                    <a:pt x="3263" y="9893"/>
                  </a:lnTo>
                  <a:lnTo>
                    <a:pt x="5740" y="7645"/>
                  </a:lnTo>
                  <a:lnTo>
                    <a:pt x="6184" y="5689"/>
                  </a:lnTo>
                  <a:close/>
                </a:path>
                <a:path w="26034" h="10160">
                  <a:moveTo>
                    <a:pt x="25501" y="4102"/>
                  </a:moveTo>
                  <a:lnTo>
                    <a:pt x="24777" y="3187"/>
                  </a:lnTo>
                  <a:lnTo>
                    <a:pt x="21932" y="1524"/>
                  </a:lnTo>
                  <a:lnTo>
                    <a:pt x="23685" y="2032"/>
                  </a:lnTo>
                  <a:lnTo>
                    <a:pt x="23558" y="1524"/>
                  </a:lnTo>
                  <a:lnTo>
                    <a:pt x="23177" y="0"/>
                  </a:lnTo>
                  <a:lnTo>
                    <a:pt x="19469" y="76"/>
                  </a:lnTo>
                  <a:lnTo>
                    <a:pt x="18478" y="1663"/>
                  </a:lnTo>
                  <a:lnTo>
                    <a:pt x="17551" y="1866"/>
                  </a:lnTo>
                  <a:lnTo>
                    <a:pt x="17792" y="2578"/>
                  </a:lnTo>
                  <a:lnTo>
                    <a:pt x="19519" y="3975"/>
                  </a:lnTo>
                  <a:lnTo>
                    <a:pt x="22771" y="7086"/>
                  </a:lnTo>
                  <a:lnTo>
                    <a:pt x="25501" y="4102"/>
                  </a:lnTo>
                  <a:close/>
                </a:path>
              </a:pathLst>
            </a:custGeom>
            <a:solidFill>
              <a:srgbClr val="FDE2C3"/>
            </a:solidFill>
          </p:spPr>
          <p:txBody>
            <a:bodyPr wrap="square" lIns="0" tIns="0" rIns="0" bIns="0" rtlCol="0"/>
            <a:lstStyle/>
            <a:p>
              <a:endParaRPr/>
            </a:p>
          </p:txBody>
        </p:sp>
        <p:sp>
          <p:nvSpPr>
            <p:cNvPr id="109" name="object 61">
              <a:extLst>
                <a:ext uri="{FF2B5EF4-FFF2-40B4-BE49-F238E27FC236}">
                  <a16:creationId xmlns:a16="http://schemas.microsoft.com/office/drawing/2014/main" id="{81043430-AAAC-BC91-220C-A6293D10D481}"/>
                </a:ext>
              </a:extLst>
            </p:cNvPr>
            <p:cNvSpPr/>
            <p:nvPr/>
          </p:nvSpPr>
          <p:spPr>
            <a:xfrm>
              <a:off x="7349388" y="1963837"/>
              <a:ext cx="13335" cy="36830"/>
            </a:xfrm>
            <a:custGeom>
              <a:avLst/>
              <a:gdLst/>
              <a:ahLst/>
              <a:cxnLst/>
              <a:rect l="l" t="t" r="r" b="b"/>
              <a:pathLst>
                <a:path w="13334" h="36830">
                  <a:moveTo>
                    <a:pt x="15" y="7"/>
                  </a:moveTo>
                  <a:lnTo>
                    <a:pt x="274" y="36502"/>
                  </a:lnTo>
                  <a:lnTo>
                    <a:pt x="3294" y="36429"/>
                  </a:lnTo>
                  <a:lnTo>
                    <a:pt x="6314" y="8778"/>
                  </a:lnTo>
                  <a:lnTo>
                    <a:pt x="12317" y="8778"/>
                  </a:lnTo>
                  <a:lnTo>
                    <a:pt x="12728" y="2250"/>
                  </a:lnTo>
                  <a:lnTo>
                    <a:pt x="4849" y="2250"/>
                  </a:lnTo>
                  <a:lnTo>
                    <a:pt x="15" y="7"/>
                  </a:lnTo>
                  <a:close/>
                </a:path>
                <a:path w="13334" h="36830">
                  <a:moveTo>
                    <a:pt x="12317" y="8778"/>
                  </a:moveTo>
                  <a:lnTo>
                    <a:pt x="6314" y="8778"/>
                  </a:lnTo>
                  <a:lnTo>
                    <a:pt x="7671" y="35862"/>
                  </a:lnTo>
                  <a:lnTo>
                    <a:pt x="10615" y="35862"/>
                  </a:lnTo>
                  <a:lnTo>
                    <a:pt x="12317" y="8778"/>
                  </a:lnTo>
                  <a:close/>
                </a:path>
                <a:path w="13334" h="36830">
                  <a:moveTo>
                    <a:pt x="12795" y="1171"/>
                  </a:moveTo>
                  <a:lnTo>
                    <a:pt x="4849" y="2250"/>
                  </a:lnTo>
                  <a:lnTo>
                    <a:pt x="12728" y="2250"/>
                  </a:lnTo>
                  <a:lnTo>
                    <a:pt x="12795" y="1171"/>
                  </a:lnTo>
                  <a:close/>
                </a:path>
                <a:path w="13334" h="36830">
                  <a:moveTo>
                    <a:pt x="15" y="0"/>
                  </a:moveTo>
                  <a:close/>
                </a:path>
              </a:pathLst>
            </a:custGeom>
            <a:solidFill>
              <a:srgbClr val="234060"/>
            </a:solidFill>
          </p:spPr>
          <p:txBody>
            <a:bodyPr wrap="square" lIns="0" tIns="0" rIns="0" bIns="0" rtlCol="0"/>
            <a:lstStyle/>
            <a:p>
              <a:endParaRPr/>
            </a:p>
          </p:txBody>
        </p:sp>
        <p:sp>
          <p:nvSpPr>
            <p:cNvPr id="110" name="object 62">
              <a:extLst>
                <a:ext uri="{FF2B5EF4-FFF2-40B4-BE49-F238E27FC236}">
                  <a16:creationId xmlns:a16="http://schemas.microsoft.com/office/drawing/2014/main" id="{E1BE467C-D262-3471-E77A-CB4CCD7F099B}"/>
                </a:ext>
              </a:extLst>
            </p:cNvPr>
            <p:cNvSpPr/>
            <p:nvPr/>
          </p:nvSpPr>
          <p:spPr>
            <a:xfrm>
              <a:off x="7351721" y="1928195"/>
              <a:ext cx="10160" cy="16510"/>
            </a:xfrm>
            <a:custGeom>
              <a:avLst/>
              <a:gdLst/>
              <a:ahLst/>
              <a:cxnLst/>
              <a:rect l="l" t="t" r="r" b="b"/>
              <a:pathLst>
                <a:path w="10159" h="16510">
                  <a:moveTo>
                    <a:pt x="7671" y="18"/>
                  </a:moveTo>
                  <a:lnTo>
                    <a:pt x="3027" y="18"/>
                  </a:lnTo>
                  <a:lnTo>
                    <a:pt x="0" y="7552"/>
                  </a:lnTo>
                  <a:lnTo>
                    <a:pt x="3035" y="9417"/>
                  </a:lnTo>
                  <a:lnTo>
                    <a:pt x="4026" y="9784"/>
                  </a:lnTo>
                  <a:lnTo>
                    <a:pt x="3507" y="13934"/>
                  </a:lnTo>
                  <a:lnTo>
                    <a:pt x="4956" y="15891"/>
                  </a:lnTo>
                  <a:lnTo>
                    <a:pt x="7488" y="14867"/>
                  </a:lnTo>
                  <a:lnTo>
                    <a:pt x="9959" y="3877"/>
                  </a:lnTo>
                  <a:lnTo>
                    <a:pt x="9288" y="530"/>
                  </a:lnTo>
                  <a:lnTo>
                    <a:pt x="7671" y="18"/>
                  </a:lnTo>
                  <a:close/>
                </a:path>
                <a:path w="10159" h="16510">
                  <a:moveTo>
                    <a:pt x="3035" y="0"/>
                  </a:moveTo>
                  <a:close/>
                </a:path>
              </a:pathLst>
            </a:custGeom>
            <a:solidFill>
              <a:srgbClr val="FDE2C3"/>
            </a:solidFill>
          </p:spPr>
          <p:txBody>
            <a:bodyPr wrap="square" lIns="0" tIns="0" rIns="0" bIns="0" rtlCol="0"/>
            <a:lstStyle/>
            <a:p>
              <a:endParaRPr/>
            </a:p>
          </p:txBody>
        </p:sp>
        <p:sp>
          <p:nvSpPr>
            <p:cNvPr id="111" name="object 63">
              <a:extLst>
                <a:ext uri="{FF2B5EF4-FFF2-40B4-BE49-F238E27FC236}">
                  <a16:creationId xmlns:a16="http://schemas.microsoft.com/office/drawing/2014/main" id="{29256531-4806-A7D7-AC6D-0D7CA5159D40}"/>
                </a:ext>
              </a:extLst>
            </p:cNvPr>
            <p:cNvSpPr/>
            <p:nvPr/>
          </p:nvSpPr>
          <p:spPr>
            <a:xfrm>
              <a:off x="7353207" y="1925370"/>
              <a:ext cx="10795" cy="12700"/>
            </a:xfrm>
            <a:custGeom>
              <a:avLst/>
              <a:gdLst/>
              <a:ahLst/>
              <a:cxnLst/>
              <a:rect l="l" t="t" r="r" b="b"/>
              <a:pathLst>
                <a:path w="10795" h="12700">
                  <a:moveTo>
                    <a:pt x="10528" y="3822"/>
                  </a:moveTo>
                  <a:lnTo>
                    <a:pt x="9156" y="3492"/>
                  </a:lnTo>
                  <a:lnTo>
                    <a:pt x="9067" y="3175"/>
                  </a:lnTo>
                  <a:lnTo>
                    <a:pt x="9029" y="1498"/>
                  </a:lnTo>
                  <a:lnTo>
                    <a:pt x="7340" y="927"/>
                  </a:lnTo>
                  <a:lnTo>
                    <a:pt x="6121" y="622"/>
                  </a:lnTo>
                  <a:lnTo>
                    <a:pt x="5130" y="1498"/>
                  </a:lnTo>
                  <a:lnTo>
                    <a:pt x="1282" y="0"/>
                  </a:lnTo>
                  <a:lnTo>
                    <a:pt x="444" y="1828"/>
                  </a:lnTo>
                  <a:lnTo>
                    <a:pt x="0" y="3492"/>
                  </a:lnTo>
                  <a:lnTo>
                    <a:pt x="939" y="3467"/>
                  </a:lnTo>
                  <a:lnTo>
                    <a:pt x="1066" y="3594"/>
                  </a:lnTo>
                  <a:lnTo>
                    <a:pt x="2120" y="3416"/>
                  </a:lnTo>
                  <a:lnTo>
                    <a:pt x="3124" y="3378"/>
                  </a:lnTo>
                  <a:lnTo>
                    <a:pt x="2768" y="4216"/>
                  </a:lnTo>
                  <a:lnTo>
                    <a:pt x="5842" y="4216"/>
                  </a:lnTo>
                  <a:lnTo>
                    <a:pt x="6426" y="4076"/>
                  </a:lnTo>
                  <a:lnTo>
                    <a:pt x="6946" y="5359"/>
                  </a:lnTo>
                  <a:lnTo>
                    <a:pt x="6489" y="8166"/>
                  </a:lnTo>
                  <a:lnTo>
                    <a:pt x="7556" y="8788"/>
                  </a:lnTo>
                  <a:lnTo>
                    <a:pt x="7112" y="12674"/>
                  </a:lnTo>
                  <a:lnTo>
                    <a:pt x="9791" y="7150"/>
                  </a:lnTo>
                  <a:lnTo>
                    <a:pt x="10528" y="3822"/>
                  </a:lnTo>
                  <a:close/>
                </a:path>
              </a:pathLst>
            </a:custGeom>
            <a:solidFill>
              <a:srgbClr val="3B3B3A"/>
            </a:solidFill>
          </p:spPr>
          <p:txBody>
            <a:bodyPr wrap="square" lIns="0" tIns="0" rIns="0" bIns="0" rtlCol="0"/>
            <a:lstStyle/>
            <a:p>
              <a:endParaRPr/>
            </a:p>
          </p:txBody>
        </p:sp>
        <p:sp>
          <p:nvSpPr>
            <p:cNvPr id="112" name="object 64">
              <a:extLst>
                <a:ext uri="{FF2B5EF4-FFF2-40B4-BE49-F238E27FC236}">
                  <a16:creationId xmlns:a16="http://schemas.microsoft.com/office/drawing/2014/main" id="{8629B3A4-5405-9E91-E12E-2944E9997E92}"/>
                </a:ext>
              </a:extLst>
            </p:cNvPr>
            <p:cNvSpPr/>
            <p:nvPr/>
          </p:nvSpPr>
          <p:spPr>
            <a:xfrm>
              <a:off x="7326042" y="1930958"/>
              <a:ext cx="36830" cy="22860"/>
            </a:xfrm>
            <a:custGeom>
              <a:avLst/>
              <a:gdLst/>
              <a:ahLst/>
              <a:cxnLst/>
              <a:rect l="l" t="t" r="r" b="b"/>
              <a:pathLst>
                <a:path w="36829" h="22860">
                  <a:moveTo>
                    <a:pt x="18199" y="20104"/>
                  </a:moveTo>
                  <a:lnTo>
                    <a:pt x="17068" y="18072"/>
                  </a:lnTo>
                  <a:lnTo>
                    <a:pt x="16217" y="16560"/>
                  </a:lnTo>
                  <a:lnTo>
                    <a:pt x="14033" y="18072"/>
                  </a:lnTo>
                  <a:lnTo>
                    <a:pt x="6375" y="12407"/>
                  </a:lnTo>
                  <a:lnTo>
                    <a:pt x="6629" y="9664"/>
                  </a:lnTo>
                  <a:lnTo>
                    <a:pt x="6794" y="7975"/>
                  </a:lnTo>
                  <a:lnTo>
                    <a:pt x="5956" y="7391"/>
                  </a:lnTo>
                  <a:lnTo>
                    <a:pt x="4711" y="9664"/>
                  </a:lnTo>
                  <a:lnTo>
                    <a:pt x="2095" y="6553"/>
                  </a:lnTo>
                  <a:lnTo>
                    <a:pt x="1447" y="7099"/>
                  </a:lnTo>
                  <a:lnTo>
                    <a:pt x="0" y="9093"/>
                  </a:lnTo>
                  <a:lnTo>
                    <a:pt x="292" y="9867"/>
                  </a:lnTo>
                  <a:lnTo>
                    <a:pt x="2324" y="13055"/>
                  </a:lnTo>
                  <a:lnTo>
                    <a:pt x="4622" y="14452"/>
                  </a:lnTo>
                  <a:lnTo>
                    <a:pt x="12103" y="22263"/>
                  </a:lnTo>
                  <a:lnTo>
                    <a:pt x="14947" y="21856"/>
                  </a:lnTo>
                  <a:lnTo>
                    <a:pt x="18199" y="20104"/>
                  </a:lnTo>
                  <a:close/>
                </a:path>
                <a:path w="36829" h="22860">
                  <a:moveTo>
                    <a:pt x="36423" y="1524"/>
                  </a:moveTo>
                  <a:lnTo>
                    <a:pt x="34747" y="0"/>
                  </a:lnTo>
                  <a:lnTo>
                    <a:pt x="33502" y="2819"/>
                  </a:lnTo>
                  <a:lnTo>
                    <a:pt x="32588" y="3949"/>
                  </a:lnTo>
                  <a:lnTo>
                    <a:pt x="35864" y="3162"/>
                  </a:lnTo>
                  <a:lnTo>
                    <a:pt x="36423" y="1524"/>
                  </a:lnTo>
                  <a:close/>
                </a:path>
              </a:pathLst>
            </a:custGeom>
            <a:solidFill>
              <a:srgbClr val="FDE2C3"/>
            </a:solidFill>
          </p:spPr>
          <p:txBody>
            <a:bodyPr wrap="square" lIns="0" tIns="0" rIns="0" bIns="0" rtlCol="0"/>
            <a:lstStyle/>
            <a:p>
              <a:endParaRPr/>
            </a:p>
          </p:txBody>
        </p:sp>
        <p:sp>
          <p:nvSpPr>
            <p:cNvPr id="113" name="object 65">
              <a:extLst>
                <a:ext uri="{FF2B5EF4-FFF2-40B4-BE49-F238E27FC236}">
                  <a16:creationId xmlns:a16="http://schemas.microsoft.com/office/drawing/2014/main" id="{38313213-98E9-0CF6-1887-CEBDE2BE9FEE}"/>
                </a:ext>
              </a:extLst>
            </p:cNvPr>
            <p:cNvSpPr/>
            <p:nvPr/>
          </p:nvSpPr>
          <p:spPr>
            <a:xfrm>
              <a:off x="7342037" y="1940612"/>
              <a:ext cx="27940" cy="26670"/>
            </a:xfrm>
            <a:custGeom>
              <a:avLst/>
              <a:gdLst/>
              <a:ahLst/>
              <a:cxnLst/>
              <a:rect l="l" t="t" r="r" b="b"/>
              <a:pathLst>
                <a:path w="27940" h="26669">
                  <a:moveTo>
                    <a:pt x="25193" y="8100"/>
                  </a:moveTo>
                  <a:lnTo>
                    <a:pt x="7396" y="8100"/>
                  </a:lnTo>
                  <a:lnTo>
                    <a:pt x="7396" y="23388"/>
                  </a:lnTo>
                  <a:lnTo>
                    <a:pt x="12384" y="26242"/>
                  </a:lnTo>
                  <a:lnTo>
                    <a:pt x="20162" y="24560"/>
                  </a:lnTo>
                  <a:lnTo>
                    <a:pt x="19674" y="22163"/>
                  </a:lnTo>
                  <a:lnTo>
                    <a:pt x="20986" y="10313"/>
                  </a:lnTo>
                  <a:lnTo>
                    <a:pt x="26118" y="10313"/>
                  </a:lnTo>
                  <a:lnTo>
                    <a:pt x="25805" y="9618"/>
                  </a:lnTo>
                  <a:lnTo>
                    <a:pt x="25193" y="8100"/>
                  </a:lnTo>
                  <a:close/>
                </a:path>
                <a:path w="27940" h="26669">
                  <a:moveTo>
                    <a:pt x="26118" y="10313"/>
                  </a:moveTo>
                  <a:lnTo>
                    <a:pt x="20986" y="10313"/>
                  </a:lnTo>
                  <a:lnTo>
                    <a:pt x="23960" y="15214"/>
                  </a:lnTo>
                  <a:lnTo>
                    <a:pt x="24631" y="15104"/>
                  </a:lnTo>
                  <a:lnTo>
                    <a:pt x="25805" y="14720"/>
                  </a:lnTo>
                  <a:lnTo>
                    <a:pt x="27635" y="13678"/>
                  </a:lnTo>
                  <a:lnTo>
                    <a:pt x="26118" y="10313"/>
                  </a:lnTo>
                  <a:close/>
                </a:path>
                <a:path w="27940" h="26669">
                  <a:moveTo>
                    <a:pt x="13436" y="0"/>
                  </a:moveTo>
                  <a:lnTo>
                    <a:pt x="10691" y="310"/>
                  </a:lnTo>
                  <a:lnTo>
                    <a:pt x="7213" y="1627"/>
                  </a:lnTo>
                  <a:lnTo>
                    <a:pt x="274" y="7077"/>
                  </a:lnTo>
                  <a:lnTo>
                    <a:pt x="0" y="8978"/>
                  </a:lnTo>
                  <a:lnTo>
                    <a:pt x="2241" y="10624"/>
                  </a:lnTo>
                  <a:lnTo>
                    <a:pt x="7396" y="8100"/>
                  </a:lnTo>
                  <a:lnTo>
                    <a:pt x="25193" y="8100"/>
                  </a:lnTo>
                  <a:lnTo>
                    <a:pt x="24265" y="5797"/>
                  </a:lnTo>
                  <a:lnTo>
                    <a:pt x="21903" y="1590"/>
                  </a:lnTo>
                  <a:lnTo>
                    <a:pt x="13711" y="1590"/>
                  </a:lnTo>
                  <a:lnTo>
                    <a:pt x="13436" y="0"/>
                  </a:lnTo>
                  <a:close/>
                </a:path>
                <a:path w="27940" h="26669">
                  <a:moveTo>
                    <a:pt x="17752" y="127"/>
                  </a:moveTo>
                  <a:lnTo>
                    <a:pt x="17447" y="1499"/>
                  </a:lnTo>
                  <a:lnTo>
                    <a:pt x="16456" y="1590"/>
                  </a:lnTo>
                  <a:lnTo>
                    <a:pt x="21903" y="1590"/>
                  </a:lnTo>
                  <a:lnTo>
                    <a:pt x="21596" y="1042"/>
                  </a:lnTo>
                  <a:lnTo>
                    <a:pt x="17752" y="127"/>
                  </a:lnTo>
                  <a:close/>
                </a:path>
              </a:pathLst>
            </a:custGeom>
            <a:solidFill>
              <a:srgbClr val="F8B000"/>
            </a:solidFill>
          </p:spPr>
          <p:txBody>
            <a:bodyPr wrap="square" lIns="0" tIns="0" rIns="0" bIns="0" rtlCol="0"/>
            <a:lstStyle/>
            <a:p>
              <a:endParaRPr/>
            </a:p>
          </p:txBody>
        </p:sp>
        <p:sp>
          <p:nvSpPr>
            <p:cNvPr id="114" name="object 66">
              <a:extLst>
                <a:ext uri="{FF2B5EF4-FFF2-40B4-BE49-F238E27FC236}">
                  <a16:creationId xmlns:a16="http://schemas.microsoft.com/office/drawing/2014/main" id="{85D6F958-36F7-5B69-8EE3-E143DA2110C0}"/>
                </a:ext>
              </a:extLst>
            </p:cNvPr>
            <p:cNvSpPr/>
            <p:nvPr/>
          </p:nvSpPr>
          <p:spPr>
            <a:xfrm>
              <a:off x="7365982" y="1954310"/>
              <a:ext cx="14604" cy="18415"/>
            </a:xfrm>
            <a:custGeom>
              <a:avLst/>
              <a:gdLst/>
              <a:ahLst/>
              <a:cxnLst/>
              <a:rect l="l" t="t" r="r" b="b"/>
              <a:pathLst>
                <a:path w="14604" h="18414">
                  <a:moveTo>
                    <a:pt x="3675" y="0"/>
                  </a:moveTo>
                  <a:lnTo>
                    <a:pt x="1845" y="1042"/>
                  </a:lnTo>
                  <a:lnTo>
                    <a:pt x="671" y="1407"/>
                  </a:lnTo>
                  <a:lnTo>
                    <a:pt x="0" y="1535"/>
                  </a:lnTo>
                  <a:lnTo>
                    <a:pt x="1629" y="4243"/>
                  </a:lnTo>
                  <a:lnTo>
                    <a:pt x="8601" y="14519"/>
                  </a:lnTo>
                  <a:lnTo>
                    <a:pt x="11819" y="17885"/>
                  </a:lnTo>
                  <a:lnTo>
                    <a:pt x="13406" y="15799"/>
                  </a:lnTo>
                  <a:lnTo>
                    <a:pt x="13558" y="14885"/>
                  </a:lnTo>
                  <a:lnTo>
                    <a:pt x="11301" y="12801"/>
                  </a:lnTo>
                  <a:lnTo>
                    <a:pt x="13482" y="12746"/>
                  </a:lnTo>
                  <a:lnTo>
                    <a:pt x="14549" y="12289"/>
                  </a:lnTo>
                  <a:lnTo>
                    <a:pt x="11926" y="12106"/>
                  </a:lnTo>
                  <a:lnTo>
                    <a:pt x="9882" y="11119"/>
                  </a:lnTo>
                  <a:lnTo>
                    <a:pt x="7793" y="8740"/>
                  </a:lnTo>
                  <a:lnTo>
                    <a:pt x="5573" y="4224"/>
                  </a:lnTo>
                  <a:lnTo>
                    <a:pt x="3675" y="0"/>
                  </a:lnTo>
                  <a:close/>
                </a:path>
              </a:pathLst>
            </a:custGeom>
            <a:solidFill>
              <a:srgbClr val="FDE2C3"/>
            </a:solidFill>
          </p:spPr>
          <p:txBody>
            <a:bodyPr wrap="square" lIns="0" tIns="0" rIns="0" bIns="0" rtlCol="0"/>
            <a:lstStyle/>
            <a:p>
              <a:endParaRPr/>
            </a:p>
          </p:txBody>
        </p:sp>
        <p:sp>
          <p:nvSpPr>
            <p:cNvPr id="115" name="object 67">
              <a:extLst>
                <a:ext uri="{FF2B5EF4-FFF2-40B4-BE49-F238E27FC236}">
                  <a16:creationId xmlns:a16="http://schemas.microsoft.com/office/drawing/2014/main" id="{54B1E1A9-A28D-1765-79C5-D47F1EC7EF1C}"/>
                </a:ext>
              </a:extLst>
            </p:cNvPr>
            <p:cNvSpPr/>
            <p:nvPr/>
          </p:nvSpPr>
          <p:spPr>
            <a:xfrm>
              <a:off x="7709657" y="1995309"/>
              <a:ext cx="12700" cy="4445"/>
            </a:xfrm>
            <a:custGeom>
              <a:avLst/>
              <a:gdLst/>
              <a:ahLst/>
              <a:cxnLst/>
              <a:rect l="l" t="t" r="r" b="b"/>
              <a:pathLst>
                <a:path w="12700" h="4444">
                  <a:moveTo>
                    <a:pt x="0" y="4177"/>
                  </a:moveTo>
                  <a:lnTo>
                    <a:pt x="12292" y="4177"/>
                  </a:lnTo>
                  <a:lnTo>
                    <a:pt x="12292" y="0"/>
                  </a:lnTo>
                  <a:lnTo>
                    <a:pt x="0" y="0"/>
                  </a:lnTo>
                  <a:lnTo>
                    <a:pt x="0" y="4177"/>
                  </a:lnTo>
                  <a:close/>
                </a:path>
              </a:pathLst>
            </a:custGeom>
            <a:solidFill>
              <a:srgbClr val="272320"/>
            </a:solidFill>
          </p:spPr>
          <p:txBody>
            <a:bodyPr wrap="square" lIns="0" tIns="0" rIns="0" bIns="0" rtlCol="0"/>
            <a:lstStyle/>
            <a:p>
              <a:endParaRPr/>
            </a:p>
          </p:txBody>
        </p:sp>
        <p:sp>
          <p:nvSpPr>
            <p:cNvPr id="116" name="object 68">
              <a:extLst>
                <a:ext uri="{FF2B5EF4-FFF2-40B4-BE49-F238E27FC236}">
                  <a16:creationId xmlns:a16="http://schemas.microsoft.com/office/drawing/2014/main" id="{27F22798-AD08-FB7D-CC21-C73C63EDA540}"/>
                </a:ext>
              </a:extLst>
            </p:cNvPr>
            <p:cNvSpPr/>
            <p:nvPr/>
          </p:nvSpPr>
          <p:spPr>
            <a:xfrm>
              <a:off x="7701346" y="1955992"/>
              <a:ext cx="19050" cy="41910"/>
            </a:xfrm>
            <a:custGeom>
              <a:avLst/>
              <a:gdLst/>
              <a:ahLst/>
              <a:cxnLst/>
              <a:rect l="l" t="t" r="r" b="b"/>
              <a:pathLst>
                <a:path w="19050" h="41910">
                  <a:moveTo>
                    <a:pt x="0" y="0"/>
                  </a:moveTo>
                  <a:lnTo>
                    <a:pt x="13650" y="41603"/>
                  </a:lnTo>
                  <a:lnTo>
                    <a:pt x="16776" y="41639"/>
                  </a:lnTo>
                  <a:lnTo>
                    <a:pt x="18469" y="39409"/>
                  </a:lnTo>
                  <a:lnTo>
                    <a:pt x="16547" y="37215"/>
                  </a:lnTo>
                  <a:lnTo>
                    <a:pt x="15388" y="30924"/>
                  </a:lnTo>
                  <a:lnTo>
                    <a:pt x="14366" y="25565"/>
                  </a:lnTo>
                  <a:lnTo>
                    <a:pt x="11667" y="22878"/>
                  </a:lnTo>
                  <a:lnTo>
                    <a:pt x="11603" y="11576"/>
                  </a:lnTo>
                  <a:lnTo>
                    <a:pt x="10935" y="4462"/>
                  </a:lnTo>
                  <a:lnTo>
                    <a:pt x="8922" y="292"/>
                  </a:lnTo>
                  <a:lnTo>
                    <a:pt x="0" y="0"/>
                  </a:lnTo>
                  <a:close/>
                </a:path>
              </a:pathLst>
            </a:custGeom>
            <a:solidFill>
              <a:srgbClr val="1C301D"/>
            </a:solidFill>
          </p:spPr>
          <p:txBody>
            <a:bodyPr wrap="square" lIns="0" tIns="0" rIns="0" bIns="0" rtlCol="0"/>
            <a:lstStyle/>
            <a:p>
              <a:endParaRPr/>
            </a:p>
          </p:txBody>
        </p:sp>
        <p:sp>
          <p:nvSpPr>
            <p:cNvPr id="117" name="object 69">
              <a:extLst>
                <a:ext uri="{FF2B5EF4-FFF2-40B4-BE49-F238E27FC236}">
                  <a16:creationId xmlns:a16="http://schemas.microsoft.com/office/drawing/2014/main" id="{156FCDF3-7747-9D69-AF6D-696B63C42B0C}"/>
                </a:ext>
              </a:extLst>
            </p:cNvPr>
            <p:cNvSpPr/>
            <p:nvPr/>
          </p:nvSpPr>
          <p:spPr>
            <a:xfrm>
              <a:off x="7685561" y="1998089"/>
              <a:ext cx="14604" cy="1905"/>
            </a:xfrm>
            <a:custGeom>
              <a:avLst/>
              <a:gdLst/>
              <a:ahLst/>
              <a:cxnLst/>
              <a:rect l="l" t="t" r="r" b="b"/>
              <a:pathLst>
                <a:path w="14604" h="1905">
                  <a:moveTo>
                    <a:pt x="0" y="1398"/>
                  </a:moveTo>
                  <a:lnTo>
                    <a:pt x="14549" y="1398"/>
                  </a:lnTo>
                  <a:lnTo>
                    <a:pt x="14549" y="0"/>
                  </a:lnTo>
                  <a:lnTo>
                    <a:pt x="0" y="0"/>
                  </a:lnTo>
                  <a:lnTo>
                    <a:pt x="0" y="1398"/>
                  </a:lnTo>
                  <a:close/>
                </a:path>
              </a:pathLst>
            </a:custGeom>
            <a:solidFill>
              <a:srgbClr val="272320"/>
            </a:solidFill>
          </p:spPr>
          <p:txBody>
            <a:bodyPr wrap="square" lIns="0" tIns="0" rIns="0" bIns="0" rtlCol="0"/>
            <a:lstStyle/>
            <a:p>
              <a:endParaRPr/>
            </a:p>
          </p:txBody>
        </p:sp>
        <p:sp>
          <p:nvSpPr>
            <p:cNvPr id="118" name="object 70">
              <a:extLst>
                <a:ext uri="{FF2B5EF4-FFF2-40B4-BE49-F238E27FC236}">
                  <a16:creationId xmlns:a16="http://schemas.microsoft.com/office/drawing/2014/main" id="{E2A92366-5649-7A5C-F9DF-DAF1DDA9D17D}"/>
                </a:ext>
              </a:extLst>
            </p:cNvPr>
            <p:cNvSpPr/>
            <p:nvPr/>
          </p:nvSpPr>
          <p:spPr>
            <a:xfrm>
              <a:off x="7694741" y="1955937"/>
              <a:ext cx="17145" cy="45085"/>
            </a:xfrm>
            <a:custGeom>
              <a:avLst/>
              <a:gdLst/>
              <a:ahLst/>
              <a:cxnLst/>
              <a:rect l="l" t="t" r="r" b="b"/>
              <a:pathLst>
                <a:path w="17145" h="45085">
                  <a:moveTo>
                    <a:pt x="5292" y="0"/>
                  </a:moveTo>
                  <a:lnTo>
                    <a:pt x="2699" y="18507"/>
                  </a:lnTo>
                  <a:lnTo>
                    <a:pt x="2344" y="23902"/>
                  </a:lnTo>
                  <a:lnTo>
                    <a:pt x="2058" y="27887"/>
                  </a:lnTo>
                  <a:lnTo>
                    <a:pt x="0" y="42774"/>
                  </a:lnTo>
                  <a:lnTo>
                    <a:pt x="3340" y="44658"/>
                  </a:lnTo>
                  <a:lnTo>
                    <a:pt x="5322" y="43634"/>
                  </a:lnTo>
                  <a:lnTo>
                    <a:pt x="6207" y="37763"/>
                  </a:lnTo>
                  <a:lnTo>
                    <a:pt x="8266" y="34178"/>
                  </a:lnTo>
                  <a:lnTo>
                    <a:pt x="10401" y="30339"/>
                  </a:lnTo>
                  <a:lnTo>
                    <a:pt x="9074" y="23902"/>
                  </a:lnTo>
                  <a:lnTo>
                    <a:pt x="17020" y="10735"/>
                  </a:lnTo>
                  <a:lnTo>
                    <a:pt x="16288" y="402"/>
                  </a:lnTo>
                  <a:lnTo>
                    <a:pt x="5292" y="0"/>
                  </a:lnTo>
                  <a:close/>
                </a:path>
              </a:pathLst>
            </a:custGeom>
            <a:solidFill>
              <a:srgbClr val="204524"/>
            </a:solidFill>
          </p:spPr>
          <p:txBody>
            <a:bodyPr wrap="square" lIns="0" tIns="0" rIns="0" bIns="0" rtlCol="0"/>
            <a:lstStyle/>
            <a:p>
              <a:endParaRPr/>
            </a:p>
          </p:txBody>
        </p:sp>
        <p:sp>
          <p:nvSpPr>
            <p:cNvPr id="119" name="object 71">
              <a:extLst>
                <a:ext uri="{FF2B5EF4-FFF2-40B4-BE49-F238E27FC236}">
                  <a16:creationId xmlns:a16="http://schemas.microsoft.com/office/drawing/2014/main" id="{BD558F13-0A91-222C-35F5-5B112409938E}"/>
                </a:ext>
              </a:extLst>
            </p:cNvPr>
            <p:cNvSpPr/>
            <p:nvPr/>
          </p:nvSpPr>
          <p:spPr>
            <a:xfrm>
              <a:off x="7685438" y="1944892"/>
              <a:ext cx="16510" cy="15875"/>
            </a:xfrm>
            <a:custGeom>
              <a:avLst/>
              <a:gdLst/>
              <a:ahLst/>
              <a:cxnLst/>
              <a:rect l="l" t="t" r="r" b="b"/>
              <a:pathLst>
                <a:path w="16509" h="15875">
                  <a:moveTo>
                    <a:pt x="1326" y="9289"/>
                  </a:moveTo>
                  <a:lnTo>
                    <a:pt x="1098" y="10313"/>
                  </a:lnTo>
                  <a:lnTo>
                    <a:pt x="2852" y="10953"/>
                  </a:lnTo>
                  <a:lnTo>
                    <a:pt x="137" y="12763"/>
                  </a:lnTo>
                  <a:lnTo>
                    <a:pt x="0" y="13495"/>
                  </a:lnTo>
                  <a:lnTo>
                    <a:pt x="1235" y="15342"/>
                  </a:lnTo>
                  <a:lnTo>
                    <a:pt x="5185" y="13953"/>
                  </a:lnTo>
                  <a:lnTo>
                    <a:pt x="6832" y="11391"/>
                  </a:lnTo>
                  <a:lnTo>
                    <a:pt x="9286" y="9837"/>
                  </a:lnTo>
                  <a:lnTo>
                    <a:pt x="3797" y="9837"/>
                  </a:lnTo>
                  <a:lnTo>
                    <a:pt x="1326" y="9289"/>
                  </a:lnTo>
                  <a:close/>
                </a:path>
                <a:path w="16509" h="15875">
                  <a:moveTo>
                    <a:pt x="12643" y="0"/>
                  </a:moveTo>
                  <a:lnTo>
                    <a:pt x="12262" y="1426"/>
                  </a:lnTo>
                  <a:lnTo>
                    <a:pt x="12185" y="2340"/>
                  </a:lnTo>
                  <a:lnTo>
                    <a:pt x="9852" y="3674"/>
                  </a:lnTo>
                  <a:lnTo>
                    <a:pt x="6512" y="7954"/>
                  </a:lnTo>
                  <a:lnTo>
                    <a:pt x="5093" y="9325"/>
                  </a:lnTo>
                  <a:lnTo>
                    <a:pt x="3797" y="9837"/>
                  </a:lnTo>
                  <a:lnTo>
                    <a:pt x="9286" y="9837"/>
                  </a:lnTo>
                  <a:lnTo>
                    <a:pt x="13039" y="7461"/>
                  </a:lnTo>
                  <a:lnTo>
                    <a:pt x="15281" y="3034"/>
                  </a:lnTo>
                  <a:lnTo>
                    <a:pt x="16151" y="1718"/>
                  </a:lnTo>
                  <a:lnTo>
                    <a:pt x="12643" y="0"/>
                  </a:lnTo>
                  <a:close/>
                </a:path>
              </a:pathLst>
            </a:custGeom>
            <a:solidFill>
              <a:srgbClr val="FDE2C3"/>
            </a:solidFill>
          </p:spPr>
          <p:txBody>
            <a:bodyPr wrap="square" lIns="0" tIns="0" rIns="0" bIns="0" rtlCol="0"/>
            <a:lstStyle/>
            <a:p>
              <a:endParaRPr/>
            </a:p>
          </p:txBody>
        </p:sp>
        <p:sp>
          <p:nvSpPr>
            <p:cNvPr id="120" name="object 72">
              <a:extLst>
                <a:ext uri="{FF2B5EF4-FFF2-40B4-BE49-F238E27FC236}">
                  <a16:creationId xmlns:a16="http://schemas.microsoft.com/office/drawing/2014/main" id="{47FA3526-B5C9-E9A7-5A36-131E38D1394A}"/>
                </a:ext>
              </a:extLst>
            </p:cNvPr>
            <p:cNvSpPr/>
            <p:nvPr/>
          </p:nvSpPr>
          <p:spPr>
            <a:xfrm>
              <a:off x="7697517" y="1935108"/>
              <a:ext cx="7620" cy="12700"/>
            </a:xfrm>
            <a:custGeom>
              <a:avLst/>
              <a:gdLst/>
              <a:ahLst/>
              <a:cxnLst/>
              <a:rect l="l" t="t" r="r" b="b"/>
              <a:pathLst>
                <a:path w="7620" h="12700">
                  <a:moveTo>
                    <a:pt x="5749" y="0"/>
                  </a:moveTo>
                  <a:lnTo>
                    <a:pt x="4546" y="639"/>
                  </a:lnTo>
                  <a:lnTo>
                    <a:pt x="3309" y="2321"/>
                  </a:lnTo>
                  <a:lnTo>
                    <a:pt x="0" y="10424"/>
                  </a:lnTo>
                  <a:lnTo>
                    <a:pt x="1753" y="12526"/>
                  </a:lnTo>
                  <a:lnTo>
                    <a:pt x="3980" y="12636"/>
                  </a:lnTo>
                  <a:lnTo>
                    <a:pt x="6985" y="5065"/>
                  </a:lnTo>
                  <a:lnTo>
                    <a:pt x="7274" y="1901"/>
                  </a:lnTo>
                  <a:lnTo>
                    <a:pt x="6725" y="1170"/>
                  </a:lnTo>
                  <a:lnTo>
                    <a:pt x="5749" y="0"/>
                  </a:lnTo>
                  <a:close/>
                </a:path>
              </a:pathLst>
            </a:custGeom>
            <a:solidFill>
              <a:srgbClr val="C18048"/>
            </a:solidFill>
          </p:spPr>
          <p:txBody>
            <a:bodyPr wrap="square" lIns="0" tIns="0" rIns="0" bIns="0" rtlCol="0"/>
            <a:lstStyle/>
            <a:p>
              <a:endParaRPr/>
            </a:p>
          </p:txBody>
        </p:sp>
        <p:sp>
          <p:nvSpPr>
            <p:cNvPr id="121" name="object 73">
              <a:extLst>
                <a:ext uri="{FF2B5EF4-FFF2-40B4-BE49-F238E27FC236}">
                  <a16:creationId xmlns:a16="http://schemas.microsoft.com/office/drawing/2014/main" id="{F929E858-76F8-186A-6067-69A49845300C}"/>
                </a:ext>
              </a:extLst>
            </p:cNvPr>
            <p:cNvSpPr/>
            <p:nvPr/>
          </p:nvSpPr>
          <p:spPr>
            <a:xfrm>
              <a:off x="7698554" y="1932639"/>
              <a:ext cx="14604" cy="27305"/>
            </a:xfrm>
            <a:custGeom>
              <a:avLst/>
              <a:gdLst/>
              <a:ahLst/>
              <a:cxnLst/>
              <a:rect l="l" t="t" r="r" b="b"/>
              <a:pathLst>
                <a:path w="14604" h="27305">
                  <a:moveTo>
                    <a:pt x="9303" y="0"/>
                  </a:moveTo>
                  <a:lnTo>
                    <a:pt x="4758" y="914"/>
                  </a:lnTo>
                  <a:lnTo>
                    <a:pt x="2424" y="3437"/>
                  </a:lnTo>
                  <a:lnTo>
                    <a:pt x="1159" y="10861"/>
                  </a:lnTo>
                  <a:lnTo>
                    <a:pt x="2013" y="17116"/>
                  </a:lnTo>
                  <a:lnTo>
                    <a:pt x="991" y="20463"/>
                  </a:lnTo>
                  <a:lnTo>
                    <a:pt x="0" y="23132"/>
                  </a:lnTo>
                  <a:lnTo>
                    <a:pt x="427" y="24028"/>
                  </a:lnTo>
                  <a:lnTo>
                    <a:pt x="8937" y="26754"/>
                  </a:lnTo>
                  <a:lnTo>
                    <a:pt x="12994" y="23955"/>
                  </a:lnTo>
                  <a:lnTo>
                    <a:pt x="12475" y="23809"/>
                  </a:lnTo>
                  <a:lnTo>
                    <a:pt x="13817" y="15945"/>
                  </a:lnTo>
                  <a:lnTo>
                    <a:pt x="14366" y="3912"/>
                  </a:lnTo>
                  <a:lnTo>
                    <a:pt x="11621" y="2925"/>
                  </a:lnTo>
                  <a:lnTo>
                    <a:pt x="9303" y="0"/>
                  </a:lnTo>
                  <a:close/>
                </a:path>
              </a:pathLst>
            </a:custGeom>
            <a:solidFill>
              <a:srgbClr val="925F37"/>
            </a:solidFill>
          </p:spPr>
          <p:txBody>
            <a:bodyPr wrap="square" lIns="0" tIns="0" rIns="0" bIns="0" rtlCol="0"/>
            <a:lstStyle/>
            <a:p>
              <a:endParaRPr/>
            </a:p>
          </p:txBody>
        </p:sp>
        <p:sp>
          <p:nvSpPr>
            <p:cNvPr id="122" name="object 74">
              <a:extLst>
                <a:ext uri="{FF2B5EF4-FFF2-40B4-BE49-F238E27FC236}">
                  <a16:creationId xmlns:a16="http://schemas.microsoft.com/office/drawing/2014/main" id="{7526C262-B79E-535B-BE01-B83F62BC08B3}"/>
                </a:ext>
              </a:extLst>
            </p:cNvPr>
            <p:cNvSpPr/>
            <p:nvPr/>
          </p:nvSpPr>
          <p:spPr>
            <a:xfrm>
              <a:off x="7706214" y="1948531"/>
              <a:ext cx="8255" cy="19685"/>
            </a:xfrm>
            <a:custGeom>
              <a:avLst/>
              <a:gdLst/>
              <a:ahLst/>
              <a:cxnLst/>
              <a:rect l="l" t="t" r="r" b="b"/>
              <a:pathLst>
                <a:path w="8254" h="19685">
                  <a:moveTo>
                    <a:pt x="8125" y="0"/>
                  </a:moveTo>
                  <a:lnTo>
                    <a:pt x="5060" y="841"/>
                  </a:lnTo>
                  <a:lnTo>
                    <a:pt x="3672" y="914"/>
                  </a:lnTo>
                  <a:lnTo>
                    <a:pt x="4144" y="3292"/>
                  </a:lnTo>
                  <a:lnTo>
                    <a:pt x="2680" y="7461"/>
                  </a:lnTo>
                  <a:lnTo>
                    <a:pt x="1384" y="12764"/>
                  </a:lnTo>
                  <a:lnTo>
                    <a:pt x="210" y="14629"/>
                  </a:lnTo>
                  <a:lnTo>
                    <a:pt x="4" y="16313"/>
                  </a:lnTo>
                  <a:lnTo>
                    <a:pt x="0" y="16953"/>
                  </a:lnTo>
                  <a:lnTo>
                    <a:pt x="286" y="18123"/>
                  </a:lnTo>
                  <a:lnTo>
                    <a:pt x="957" y="18635"/>
                  </a:lnTo>
                  <a:lnTo>
                    <a:pt x="4556" y="19256"/>
                  </a:lnTo>
                  <a:lnTo>
                    <a:pt x="4510" y="16953"/>
                  </a:lnTo>
                  <a:lnTo>
                    <a:pt x="3717" y="16313"/>
                  </a:lnTo>
                  <a:lnTo>
                    <a:pt x="3839" y="14757"/>
                  </a:lnTo>
                  <a:lnTo>
                    <a:pt x="8049" y="7314"/>
                  </a:lnTo>
                  <a:lnTo>
                    <a:pt x="8125" y="0"/>
                  </a:lnTo>
                  <a:close/>
                </a:path>
              </a:pathLst>
            </a:custGeom>
            <a:solidFill>
              <a:srgbClr val="FDE2C3"/>
            </a:solidFill>
          </p:spPr>
          <p:txBody>
            <a:bodyPr wrap="square" lIns="0" tIns="0" rIns="0" bIns="0" rtlCol="0"/>
            <a:lstStyle/>
            <a:p>
              <a:endParaRPr/>
            </a:p>
          </p:txBody>
        </p:sp>
        <p:sp>
          <p:nvSpPr>
            <p:cNvPr id="123" name="object 75">
              <a:extLst>
                <a:ext uri="{FF2B5EF4-FFF2-40B4-BE49-F238E27FC236}">
                  <a16:creationId xmlns:a16="http://schemas.microsoft.com/office/drawing/2014/main" id="{17328CEE-1C08-FF47-1645-8BD645879AC8}"/>
                </a:ext>
              </a:extLst>
            </p:cNvPr>
            <p:cNvSpPr/>
            <p:nvPr/>
          </p:nvSpPr>
          <p:spPr>
            <a:xfrm>
              <a:off x="7707568" y="1935931"/>
              <a:ext cx="7620" cy="14604"/>
            </a:xfrm>
            <a:custGeom>
              <a:avLst/>
              <a:gdLst/>
              <a:ahLst/>
              <a:cxnLst/>
              <a:rect l="l" t="t" r="r" b="b"/>
              <a:pathLst>
                <a:path w="7620" h="14605">
                  <a:moveTo>
                    <a:pt x="3294" y="0"/>
                  </a:moveTo>
                  <a:lnTo>
                    <a:pt x="1021" y="713"/>
                  </a:lnTo>
                  <a:lnTo>
                    <a:pt x="0" y="3639"/>
                  </a:lnTo>
                  <a:lnTo>
                    <a:pt x="1021" y="8320"/>
                  </a:lnTo>
                  <a:lnTo>
                    <a:pt x="2226" y="14227"/>
                  </a:lnTo>
                  <a:lnTo>
                    <a:pt x="5475" y="14172"/>
                  </a:lnTo>
                  <a:lnTo>
                    <a:pt x="7046" y="13020"/>
                  </a:lnTo>
                  <a:lnTo>
                    <a:pt x="5902" y="3968"/>
                  </a:lnTo>
                  <a:lnTo>
                    <a:pt x="5063" y="91"/>
                  </a:lnTo>
                  <a:lnTo>
                    <a:pt x="3294" y="0"/>
                  </a:lnTo>
                  <a:close/>
                </a:path>
              </a:pathLst>
            </a:custGeom>
            <a:solidFill>
              <a:srgbClr val="C18048"/>
            </a:solidFill>
          </p:spPr>
          <p:txBody>
            <a:bodyPr wrap="square" lIns="0" tIns="0" rIns="0" bIns="0" rtlCol="0"/>
            <a:lstStyle/>
            <a:p>
              <a:endParaRPr/>
            </a:p>
          </p:txBody>
        </p:sp>
        <p:sp>
          <p:nvSpPr>
            <p:cNvPr id="124" name="object 76">
              <a:extLst>
                <a:ext uri="{FF2B5EF4-FFF2-40B4-BE49-F238E27FC236}">
                  <a16:creationId xmlns:a16="http://schemas.microsoft.com/office/drawing/2014/main" id="{601F6442-AC69-5A66-CCE7-FDA7ACDE18DA}"/>
                </a:ext>
              </a:extLst>
            </p:cNvPr>
            <p:cNvSpPr/>
            <p:nvPr/>
          </p:nvSpPr>
          <p:spPr>
            <a:xfrm>
              <a:off x="7703191" y="1931927"/>
              <a:ext cx="5715" cy="3810"/>
            </a:xfrm>
            <a:custGeom>
              <a:avLst/>
              <a:gdLst/>
              <a:ahLst/>
              <a:cxnLst/>
              <a:rect l="l" t="t" r="r" b="b"/>
              <a:pathLst>
                <a:path w="5715" h="3810">
                  <a:moveTo>
                    <a:pt x="4895" y="0"/>
                  </a:moveTo>
                  <a:lnTo>
                    <a:pt x="488" y="1608"/>
                  </a:lnTo>
                  <a:lnTo>
                    <a:pt x="45" y="2285"/>
                  </a:lnTo>
                  <a:lnTo>
                    <a:pt x="0" y="3748"/>
                  </a:lnTo>
                  <a:lnTo>
                    <a:pt x="3858" y="2705"/>
                  </a:lnTo>
                  <a:lnTo>
                    <a:pt x="5246" y="1170"/>
                  </a:lnTo>
                  <a:lnTo>
                    <a:pt x="4895" y="0"/>
                  </a:lnTo>
                  <a:close/>
                </a:path>
              </a:pathLst>
            </a:custGeom>
            <a:solidFill>
              <a:srgbClr val="A0693B"/>
            </a:solidFill>
          </p:spPr>
          <p:txBody>
            <a:bodyPr wrap="square" lIns="0" tIns="0" rIns="0" bIns="0" rtlCol="0"/>
            <a:lstStyle/>
            <a:p>
              <a:endParaRPr/>
            </a:p>
          </p:txBody>
        </p:sp>
        <p:sp>
          <p:nvSpPr>
            <p:cNvPr id="125" name="object 77">
              <a:extLst>
                <a:ext uri="{FF2B5EF4-FFF2-40B4-BE49-F238E27FC236}">
                  <a16:creationId xmlns:a16="http://schemas.microsoft.com/office/drawing/2014/main" id="{C4F5412E-B36D-6ED5-3992-FB5E7E61500E}"/>
                </a:ext>
              </a:extLst>
            </p:cNvPr>
            <p:cNvSpPr/>
            <p:nvPr/>
          </p:nvSpPr>
          <p:spPr>
            <a:xfrm>
              <a:off x="7699460" y="1922055"/>
              <a:ext cx="10160" cy="12700"/>
            </a:xfrm>
            <a:custGeom>
              <a:avLst/>
              <a:gdLst/>
              <a:ahLst/>
              <a:cxnLst/>
              <a:rect l="l" t="t" r="r" b="b"/>
              <a:pathLst>
                <a:path w="10159" h="12700">
                  <a:moveTo>
                    <a:pt x="9613" y="2476"/>
                  </a:moveTo>
                  <a:lnTo>
                    <a:pt x="5016" y="0"/>
                  </a:lnTo>
                  <a:lnTo>
                    <a:pt x="2743" y="50"/>
                  </a:lnTo>
                  <a:lnTo>
                    <a:pt x="1511" y="2476"/>
                  </a:lnTo>
                  <a:lnTo>
                    <a:pt x="0" y="5321"/>
                  </a:lnTo>
                  <a:lnTo>
                    <a:pt x="279" y="8013"/>
                  </a:lnTo>
                  <a:lnTo>
                    <a:pt x="1943" y="10172"/>
                  </a:lnTo>
                  <a:lnTo>
                    <a:pt x="3352" y="9118"/>
                  </a:lnTo>
                  <a:lnTo>
                    <a:pt x="3543" y="9182"/>
                  </a:lnTo>
                  <a:lnTo>
                    <a:pt x="4051" y="12268"/>
                  </a:lnTo>
                  <a:lnTo>
                    <a:pt x="6515" y="12382"/>
                  </a:lnTo>
                  <a:lnTo>
                    <a:pt x="8394" y="10591"/>
                  </a:lnTo>
                  <a:lnTo>
                    <a:pt x="8280" y="9182"/>
                  </a:lnTo>
                  <a:lnTo>
                    <a:pt x="8255" y="8407"/>
                  </a:lnTo>
                  <a:lnTo>
                    <a:pt x="8407" y="6908"/>
                  </a:lnTo>
                  <a:lnTo>
                    <a:pt x="7023" y="6362"/>
                  </a:lnTo>
                  <a:lnTo>
                    <a:pt x="7200" y="6235"/>
                  </a:lnTo>
                  <a:lnTo>
                    <a:pt x="9613" y="2476"/>
                  </a:lnTo>
                  <a:close/>
                </a:path>
              </a:pathLst>
            </a:custGeom>
            <a:solidFill>
              <a:srgbClr val="FDE2C3"/>
            </a:solidFill>
          </p:spPr>
          <p:txBody>
            <a:bodyPr wrap="square" lIns="0" tIns="0" rIns="0" bIns="0" rtlCol="0"/>
            <a:lstStyle/>
            <a:p>
              <a:endParaRPr/>
            </a:p>
          </p:txBody>
        </p:sp>
        <p:sp>
          <p:nvSpPr>
            <p:cNvPr id="126" name="object 78">
              <a:extLst>
                <a:ext uri="{FF2B5EF4-FFF2-40B4-BE49-F238E27FC236}">
                  <a16:creationId xmlns:a16="http://schemas.microsoft.com/office/drawing/2014/main" id="{9F4226DB-E35B-8D2D-2BDA-CF1191696572}"/>
                </a:ext>
              </a:extLst>
            </p:cNvPr>
            <p:cNvSpPr/>
            <p:nvPr/>
          </p:nvSpPr>
          <p:spPr>
            <a:xfrm>
              <a:off x="7703756" y="1923952"/>
              <a:ext cx="5715" cy="6985"/>
            </a:xfrm>
            <a:custGeom>
              <a:avLst/>
              <a:gdLst/>
              <a:ahLst/>
              <a:cxnLst/>
              <a:rect l="l" t="t" r="r" b="b"/>
              <a:pathLst>
                <a:path w="5715" h="6985">
                  <a:moveTo>
                    <a:pt x="0" y="0"/>
                  </a:moveTo>
                  <a:lnTo>
                    <a:pt x="671" y="1665"/>
                  </a:lnTo>
                  <a:lnTo>
                    <a:pt x="823" y="3237"/>
                  </a:lnTo>
                  <a:lnTo>
                    <a:pt x="1357" y="3731"/>
                  </a:lnTo>
                  <a:lnTo>
                    <a:pt x="2211" y="5559"/>
                  </a:lnTo>
                  <a:lnTo>
                    <a:pt x="3950" y="6729"/>
                  </a:lnTo>
                  <a:lnTo>
                    <a:pt x="5139" y="5102"/>
                  </a:lnTo>
                  <a:lnTo>
                    <a:pt x="5582" y="2908"/>
                  </a:lnTo>
                  <a:lnTo>
                    <a:pt x="0" y="0"/>
                  </a:lnTo>
                  <a:close/>
                </a:path>
              </a:pathLst>
            </a:custGeom>
            <a:solidFill>
              <a:srgbClr val="6D2C0D"/>
            </a:solidFill>
          </p:spPr>
          <p:txBody>
            <a:bodyPr wrap="square" lIns="0" tIns="0" rIns="0" bIns="0" rtlCol="0"/>
            <a:lstStyle/>
            <a:p>
              <a:endParaRPr/>
            </a:p>
          </p:txBody>
        </p:sp>
        <p:sp>
          <p:nvSpPr>
            <p:cNvPr id="127" name="object 79">
              <a:extLst>
                <a:ext uri="{FF2B5EF4-FFF2-40B4-BE49-F238E27FC236}">
                  <a16:creationId xmlns:a16="http://schemas.microsoft.com/office/drawing/2014/main" id="{320882DF-0F52-405C-E363-EBDAA3A19725}"/>
                </a:ext>
              </a:extLst>
            </p:cNvPr>
            <p:cNvSpPr/>
            <p:nvPr/>
          </p:nvSpPr>
          <p:spPr>
            <a:xfrm>
              <a:off x="7697731" y="1919802"/>
              <a:ext cx="12700" cy="7620"/>
            </a:xfrm>
            <a:custGeom>
              <a:avLst/>
              <a:gdLst/>
              <a:ahLst/>
              <a:cxnLst/>
              <a:rect l="l" t="t" r="r" b="b"/>
              <a:pathLst>
                <a:path w="12700" h="7619">
                  <a:moveTo>
                    <a:pt x="9837" y="0"/>
                  </a:moveTo>
                  <a:lnTo>
                    <a:pt x="5643" y="548"/>
                  </a:lnTo>
                  <a:lnTo>
                    <a:pt x="3828" y="3053"/>
                  </a:lnTo>
                  <a:lnTo>
                    <a:pt x="0" y="3565"/>
                  </a:lnTo>
                  <a:lnTo>
                    <a:pt x="5383" y="3802"/>
                  </a:lnTo>
                  <a:lnTo>
                    <a:pt x="11514" y="7442"/>
                  </a:lnTo>
                  <a:lnTo>
                    <a:pt x="12384" y="3930"/>
                  </a:lnTo>
                  <a:lnTo>
                    <a:pt x="9837" y="0"/>
                  </a:lnTo>
                  <a:close/>
                </a:path>
              </a:pathLst>
            </a:custGeom>
            <a:solidFill>
              <a:srgbClr val="FFD200"/>
            </a:solidFill>
          </p:spPr>
          <p:txBody>
            <a:bodyPr wrap="square" lIns="0" tIns="0" rIns="0" bIns="0" rtlCol="0"/>
            <a:lstStyle/>
            <a:p>
              <a:endParaRPr/>
            </a:p>
          </p:txBody>
        </p:sp>
        <p:sp>
          <p:nvSpPr>
            <p:cNvPr id="128" name="object 80">
              <a:extLst>
                <a:ext uri="{FF2B5EF4-FFF2-40B4-BE49-F238E27FC236}">
                  <a16:creationId xmlns:a16="http://schemas.microsoft.com/office/drawing/2014/main" id="{769AC9F0-7D38-B0FE-6E5D-BF28CF3CAB46}"/>
                </a:ext>
              </a:extLst>
            </p:cNvPr>
            <p:cNvSpPr/>
            <p:nvPr/>
          </p:nvSpPr>
          <p:spPr>
            <a:xfrm>
              <a:off x="7705021" y="1926422"/>
              <a:ext cx="3175" cy="3175"/>
            </a:xfrm>
            <a:custGeom>
              <a:avLst/>
              <a:gdLst/>
              <a:ahLst/>
              <a:cxnLst/>
              <a:rect l="l" t="t" r="r" b="b"/>
              <a:pathLst>
                <a:path w="3175" h="3175">
                  <a:moveTo>
                    <a:pt x="1021" y="0"/>
                  </a:moveTo>
                  <a:lnTo>
                    <a:pt x="0" y="1389"/>
                  </a:lnTo>
                  <a:lnTo>
                    <a:pt x="91" y="2760"/>
                  </a:lnTo>
                  <a:lnTo>
                    <a:pt x="2745" y="1755"/>
                  </a:lnTo>
                  <a:lnTo>
                    <a:pt x="1875" y="877"/>
                  </a:lnTo>
                  <a:lnTo>
                    <a:pt x="1021" y="0"/>
                  </a:lnTo>
                  <a:close/>
                </a:path>
              </a:pathLst>
            </a:custGeom>
            <a:solidFill>
              <a:srgbClr val="FDE2C3"/>
            </a:solidFill>
          </p:spPr>
          <p:txBody>
            <a:bodyPr wrap="square" lIns="0" tIns="0" rIns="0" bIns="0" rtlCol="0"/>
            <a:lstStyle/>
            <a:p>
              <a:endParaRPr/>
            </a:p>
          </p:txBody>
        </p:sp>
        <p:sp>
          <p:nvSpPr>
            <p:cNvPr id="129" name="object 81">
              <a:extLst>
                <a:ext uri="{FF2B5EF4-FFF2-40B4-BE49-F238E27FC236}">
                  <a16:creationId xmlns:a16="http://schemas.microsoft.com/office/drawing/2014/main" id="{9AF216A8-4E7D-594D-7AC8-E07A919922E3}"/>
                </a:ext>
              </a:extLst>
            </p:cNvPr>
            <p:cNvSpPr/>
            <p:nvPr/>
          </p:nvSpPr>
          <p:spPr>
            <a:xfrm>
              <a:off x="7703237" y="1931927"/>
              <a:ext cx="5715" cy="4445"/>
            </a:xfrm>
            <a:custGeom>
              <a:avLst/>
              <a:gdLst/>
              <a:ahLst/>
              <a:cxnLst/>
              <a:rect l="l" t="t" r="r" b="b"/>
              <a:pathLst>
                <a:path w="5715" h="4444">
                  <a:moveTo>
                    <a:pt x="4849" y="0"/>
                  </a:moveTo>
                  <a:lnTo>
                    <a:pt x="2226" y="1846"/>
                  </a:lnTo>
                  <a:lnTo>
                    <a:pt x="0" y="2285"/>
                  </a:lnTo>
                  <a:lnTo>
                    <a:pt x="671" y="4168"/>
                  </a:lnTo>
                  <a:lnTo>
                    <a:pt x="5063" y="2468"/>
                  </a:lnTo>
                  <a:lnTo>
                    <a:pt x="5490" y="1371"/>
                  </a:lnTo>
                  <a:lnTo>
                    <a:pt x="4849" y="0"/>
                  </a:lnTo>
                  <a:close/>
                </a:path>
              </a:pathLst>
            </a:custGeom>
            <a:solidFill>
              <a:srgbClr val="AF7342"/>
            </a:solidFill>
          </p:spPr>
          <p:txBody>
            <a:bodyPr wrap="square" lIns="0" tIns="0" rIns="0" bIns="0" rtlCol="0"/>
            <a:lstStyle/>
            <a:p>
              <a:endParaRPr/>
            </a:p>
          </p:txBody>
        </p:sp>
        <p:sp>
          <p:nvSpPr>
            <p:cNvPr id="130" name="object 82">
              <a:extLst>
                <a:ext uri="{FF2B5EF4-FFF2-40B4-BE49-F238E27FC236}">
                  <a16:creationId xmlns:a16="http://schemas.microsoft.com/office/drawing/2014/main" id="{44FF2888-6A35-7C2F-5E84-EA686F40A4CD}"/>
                </a:ext>
              </a:extLst>
            </p:cNvPr>
            <p:cNvSpPr/>
            <p:nvPr/>
          </p:nvSpPr>
          <p:spPr>
            <a:xfrm>
              <a:off x="6918519" y="1936095"/>
              <a:ext cx="7620" cy="16510"/>
            </a:xfrm>
            <a:custGeom>
              <a:avLst/>
              <a:gdLst/>
              <a:ahLst/>
              <a:cxnLst/>
              <a:rect l="l" t="t" r="r" b="b"/>
              <a:pathLst>
                <a:path w="7620" h="16510">
                  <a:moveTo>
                    <a:pt x="2058" y="0"/>
                  </a:moveTo>
                  <a:lnTo>
                    <a:pt x="1067" y="237"/>
                  </a:lnTo>
                  <a:lnTo>
                    <a:pt x="0" y="877"/>
                  </a:lnTo>
                  <a:lnTo>
                    <a:pt x="960" y="5998"/>
                  </a:lnTo>
                  <a:lnTo>
                    <a:pt x="2672" y="12417"/>
                  </a:lnTo>
                  <a:lnTo>
                    <a:pt x="3096" y="13733"/>
                  </a:lnTo>
                  <a:lnTo>
                    <a:pt x="3736" y="14903"/>
                  </a:lnTo>
                  <a:lnTo>
                    <a:pt x="4560" y="16294"/>
                  </a:lnTo>
                  <a:lnTo>
                    <a:pt x="5261" y="15910"/>
                  </a:lnTo>
                  <a:lnTo>
                    <a:pt x="6253" y="15453"/>
                  </a:lnTo>
                  <a:lnTo>
                    <a:pt x="7366" y="15141"/>
                  </a:lnTo>
                  <a:lnTo>
                    <a:pt x="6131" y="12782"/>
                  </a:lnTo>
                  <a:lnTo>
                    <a:pt x="5905" y="12216"/>
                  </a:lnTo>
                  <a:lnTo>
                    <a:pt x="5490" y="11265"/>
                  </a:lnTo>
                  <a:lnTo>
                    <a:pt x="3782" y="2268"/>
                  </a:lnTo>
                  <a:lnTo>
                    <a:pt x="3050" y="621"/>
                  </a:lnTo>
                  <a:lnTo>
                    <a:pt x="2058" y="0"/>
                  </a:lnTo>
                  <a:close/>
                </a:path>
              </a:pathLst>
            </a:custGeom>
            <a:solidFill>
              <a:srgbClr val="C67DB4"/>
            </a:solidFill>
          </p:spPr>
          <p:txBody>
            <a:bodyPr wrap="square" lIns="0" tIns="0" rIns="0" bIns="0" rtlCol="0"/>
            <a:lstStyle/>
            <a:p>
              <a:endParaRPr/>
            </a:p>
          </p:txBody>
        </p:sp>
        <p:sp>
          <p:nvSpPr>
            <p:cNvPr id="131" name="object 83">
              <a:extLst>
                <a:ext uri="{FF2B5EF4-FFF2-40B4-BE49-F238E27FC236}">
                  <a16:creationId xmlns:a16="http://schemas.microsoft.com/office/drawing/2014/main" id="{174A5E0F-FFF2-730B-45A2-E264AD53E4D6}"/>
                </a:ext>
              </a:extLst>
            </p:cNvPr>
            <p:cNvSpPr/>
            <p:nvPr/>
          </p:nvSpPr>
          <p:spPr>
            <a:xfrm>
              <a:off x="6920480" y="1951240"/>
              <a:ext cx="19050" cy="54610"/>
            </a:xfrm>
            <a:custGeom>
              <a:avLst/>
              <a:gdLst/>
              <a:ahLst/>
              <a:cxnLst/>
              <a:rect l="l" t="t" r="r" b="b"/>
              <a:pathLst>
                <a:path w="19050" h="54610">
                  <a:moveTo>
                    <a:pt x="12623" y="9804"/>
                  </a:moveTo>
                  <a:lnTo>
                    <a:pt x="10172" y="7848"/>
                  </a:lnTo>
                  <a:lnTo>
                    <a:pt x="11531" y="7645"/>
                  </a:lnTo>
                  <a:lnTo>
                    <a:pt x="11303" y="6896"/>
                  </a:lnTo>
                  <a:lnTo>
                    <a:pt x="9728" y="6896"/>
                  </a:lnTo>
                  <a:lnTo>
                    <a:pt x="8902" y="6477"/>
                  </a:lnTo>
                  <a:lnTo>
                    <a:pt x="6845" y="2743"/>
                  </a:lnTo>
                  <a:lnTo>
                    <a:pt x="5397" y="0"/>
                  </a:lnTo>
                  <a:lnTo>
                    <a:pt x="4305" y="317"/>
                  </a:lnTo>
                  <a:lnTo>
                    <a:pt x="3289" y="774"/>
                  </a:lnTo>
                  <a:lnTo>
                    <a:pt x="2590" y="1155"/>
                  </a:lnTo>
                  <a:lnTo>
                    <a:pt x="4254" y="4013"/>
                  </a:lnTo>
                  <a:lnTo>
                    <a:pt x="6667" y="7848"/>
                  </a:lnTo>
                  <a:lnTo>
                    <a:pt x="8331" y="12915"/>
                  </a:lnTo>
                  <a:lnTo>
                    <a:pt x="11899" y="11328"/>
                  </a:lnTo>
                  <a:lnTo>
                    <a:pt x="12623" y="9804"/>
                  </a:lnTo>
                  <a:close/>
                </a:path>
                <a:path w="19050" h="54610">
                  <a:moveTo>
                    <a:pt x="18491" y="52628"/>
                  </a:moveTo>
                  <a:lnTo>
                    <a:pt x="16675" y="51536"/>
                  </a:lnTo>
                  <a:lnTo>
                    <a:pt x="15659" y="51041"/>
                  </a:lnTo>
                  <a:lnTo>
                    <a:pt x="14973" y="50330"/>
                  </a:lnTo>
                  <a:lnTo>
                    <a:pt x="8267" y="25133"/>
                  </a:lnTo>
                  <a:lnTo>
                    <a:pt x="7759" y="22821"/>
                  </a:lnTo>
                  <a:lnTo>
                    <a:pt x="6235" y="19329"/>
                  </a:lnTo>
                  <a:lnTo>
                    <a:pt x="0" y="19329"/>
                  </a:lnTo>
                  <a:lnTo>
                    <a:pt x="3111" y="26936"/>
                  </a:lnTo>
                  <a:lnTo>
                    <a:pt x="2908" y="29095"/>
                  </a:lnTo>
                  <a:lnTo>
                    <a:pt x="3644" y="32740"/>
                  </a:lnTo>
                  <a:lnTo>
                    <a:pt x="4876" y="35661"/>
                  </a:lnTo>
                  <a:lnTo>
                    <a:pt x="7683" y="43764"/>
                  </a:lnTo>
                  <a:lnTo>
                    <a:pt x="7378" y="45516"/>
                  </a:lnTo>
                  <a:lnTo>
                    <a:pt x="7010" y="46659"/>
                  </a:lnTo>
                  <a:lnTo>
                    <a:pt x="6705" y="47269"/>
                  </a:lnTo>
                  <a:lnTo>
                    <a:pt x="6680" y="48056"/>
                  </a:lnTo>
                  <a:lnTo>
                    <a:pt x="6832" y="49199"/>
                  </a:lnTo>
                  <a:lnTo>
                    <a:pt x="7467" y="49784"/>
                  </a:lnTo>
                  <a:lnTo>
                    <a:pt x="8128" y="54533"/>
                  </a:lnTo>
                  <a:lnTo>
                    <a:pt x="8813" y="54533"/>
                  </a:lnTo>
                  <a:lnTo>
                    <a:pt x="9080" y="50330"/>
                  </a:lnTo>
                  <a:lnTo>
                    <a:pt x="11442" y="52082"/>
                  </a:lnTo>
                  <a:lnTo>
                    <a:pt x="14338" y="54279"/>
                  </a:lnTo>
                  <a:lnTo>
                    <a:pt x="15735" y="53670"/>
                  </a:lnTo>
                  <a:lnTo>
                    <a:pt x="18338" y="53784"/>
                  </a:lnTo>
                  <a:lnTo>
                    <a:pt x="18491" y="52628"/>
                  </a:lnTo>
                  <a:close/>
                </a:path>
              </a:pathLst>
            </a:custGeom>
            <a:solidFill>
              <a:srgbClr val="FDE2C3"/>
            </a:solidFill>
          </p:spPr>
          <p:txBody>
            <a:bodyPr wrap="square" lIns="0" tIns="0" rIns="0" bIns="0" rtlCol="0"/>
            <a:lstStyle/>
            <a:p>
              <a:endParaRPr/>
            </a:p>
          </p:txBody>
        </p:sp>
        <p:sp>
          <p:nvSpPr>
            <p:cNvPr id="132" name="object 84">
              <a:extLst>
                <a:ext uri="{FF2B5EF4-FFF2-40B4-BE49-F238E27FC236}">
                  <a16:creationId xmlns:a16="http://schemas.microsoft.com/office/drawing/2014/main" id="{865AB150-C9F8-C097-6CF9-5EF7A9B4029D}"/>
                </a:ext>
              </a:extLst>
            </p:cNvPr>
            <p:cNvSpPr/>
            <p:nvPr/>
          </p:nvSpPr>
          <p:spPr>
            <a:xfrm>
              <a:off x="6927166" y="1996955"/>
              <a:ext cx="12065" cy="8890"/>
            </a:xfrm>
            <a:custGeom>
              <a:avLst/>
              <a:gdLst/>
              <a:ahLst/>
              <a:cxnLst/>
              <a:rect l="l" t="t" r="r" b="b"/>
              <a:pathLst>
                <a:path w="12065" h="8889">
                  <a:moveTo>
                    <a:pt x="1220" y="0"/>
                  </a:moveTo>
                  <a:lnTo>
                    <a:pt x="640" y="18"/>
                  </a:lnTo>
                  <a:lnTo>
                    <a:pt x="335" y="932"/>
                  </a:lnTo>
                  <a:lnTo>
                    <a:pt x="30" y="1554"/>
                  </a:lnTo>
                  <a:lnTo>
                    <a:pt x="0" y="2341"/>
                  </a:lnTo>
                  <a:lnTo>
                    <a:pt x="152" y="3475"/>
                  </a:lnTo>
                  <a:lnTo>
                    <a:pt x="793" y="4060"/>
                  </a:lnTo>
                  <a:lnTo>
                    <a:pt x="1448" y="8815"/>
                  </a:lnTo>
                  <a:lnTo>
                    <a:pt x="2135" y="8815"/>
                  </a:lnTo>
                  <a:lnTo>
                    <a:pt x="2394" y="4608"/>
                  </a:lnTo>
                  <a:lnTo>
                    <a:pt x="5890" y="4608"/>
                  </a:lnTo>
                  <a:lnTo>
                    <a:pt x="2775" y="822"/>
                  </a:lnTo>
                  <a:lnTo>
                    <a:pt x="1982" y="36"/>
                  </a:lnTo>
                  <a:lnTo>
                    <a:pt x="1220" y="0"/>
                  </a:lnTo>
                  <a:close/>
                </a:path>
                <a:path w="12065" h="8889">
                  <a:moveTo>
                    <a:pt x="5890" y="4608"/>
                  </a:moveTo>
                  <a:lnTo>
                    <a:pt x="2394" y="4608"/>
                  </a:lnTo>
                  <a:lnTo>
                    <a:pt x="4758" y="6364"/>
                  </a:lnTo>
                  <a:lnTo>
                    <a:pt x="7656" y="8559"/>
                  </a:lnTo>
                  <a:lnTo>
                    <a:pt x="9059" y="7954"/>
                  </a:lnTo>
                  <a:lnTo>
                    <a:pt x="11666" y="7954"/>
                  </a:lnTo>
                  <a:lnTo>
                    <a:pt x="11804" y="6912"/>
                  </a:lnTo>
                  <a:lnTo>
                    <a:pt x="9989" y="5815"/>
                  </a:lnTo>
                  <a:lnTo>
                    <a:pt x="9028" y="5340"/>
                  </a:lnTo>
                  <a:lnTo>
                    <a:pt x="8805" y="5139"/>
                  </a:lnTo>
                  <a:lnTo>
                    <a:pt x="7808" y="5139"/>
                  </a:lnTo>
                  <a:lnTo>
                    <a:pt x="6100" y="4864"/>
                  </a:lnTo>
                  <a:lnTo>
                    <a:pt x="5890" y="4608"/>
                  </a:lnTo>
                  <a:close/>
                </a:path>
                <a:path w="12065" h="8889">
                  <a:moveTo>
                    <a:pt x="11666" y="7954"/>
                  </a:moveTo>
                  <a:lnTo>
                    <a:pt x="9059" y="7954"/>
                  </a:lnTo>
                  <a:lnTo>
                    <a:pt x="11652" y="8064"/>
                  </a:lnTo>
                  <a:close/>
                </a:path>
                <a:path w="12065" h="8889">
                  <a:moveTo>
                    <a:pt x="8510" y="4828"/>
                  </a:moveTo>
                  <a:lnTo>
                    <a:pt x="8205" y="5011"/>
                  </a:lnTo>
                  <a:lnTo>
                    <a:pt x="7808" y="5139"/>
                  </a:lnTo>
                  <a:lnTo>
                    <a:pt x="8805" y="5139"/>
                  </a:lnTo>
                  <a:lnTo>
                    <a:pt x="8510" y="4828"/>
                  </a:lnTo>
                  <a:close/>
                </a:path>
              </a:pathLst>
            </a:custGeom>
            <a:solidFill>
              <a:srgbClr val="782267"/>
            </a:solidFill>
          </p:spPr>
          <p:txBody>
            <a:bodyPr wrap="square" lIns="0" tIns="0" rIns="0" bIns="0" rtlCol="0"/>
            <a:lstStyle/>
            <a:p>
              <a:endParaRPr/>
            </a:p>
          </p:txBody>
        </p:sp>
        <p:sp>
          <p:nvSpPr>
            <p:cNvPr id="133" name="object 85">
              <a:extLst>
                <a:ext uri="{FF2B5EF4-FFF2-40B4-BE49-F238E27FC236}">
                  <a16:creationId xmlns:a16="http://schemas.microsoft.com/office/drawing/2014/main" id="{C8F52BA5-8215-B50D-BF49-FB2FFDA250EB}"/>
                </a:ext>
              </a:extLst>
            </p:cNvPr>
            <p:cNvSpPr/>
            <p:nvPr/>
          </p:nvSpPr>
          <p:spPr>
            <a:xfrm>
              <a:off x="6905677" y="1972963"/>
              <a:ext cx="14604" cy="33655"/>
            </a:xfrm>
            <a:custGeom>
              <a:avLst/>
              <a:gdLst/>
              <a:ahLst/>
              <a:cxnLst/>
              <a:rect l="l" t="t" r="r" b="b"/>
              <a:pathLst>
                <a:path w="14604" h="33655">
                  <a:moveTo>
                    <a:pt x="7874" y="28491"/>
                  </a:moveTo>
                  <a:lnTo>
                    <a:pt x="1418" y="28491"/>
                  </a:lnTo>
                  <a:lnTo>
                    <a:pt x="3431" y="28747"/>
                  </a:lnTo>
                  <a:lnTo>
                    <a:pt x="6741" y="32697"/>
                  </a:lnTo>
                  <a:lnTo>
                    <a:pt x="9410" y="32880"/>
                  </a:lnTo>
                  <a:lnTo>
                    <a:pt x="11194" y="33173"/>
                  </a:lnTo>
                  <a:lnTo>
                    <a:pt x="11819" y="32001"/>
                  </a:lnTo>
                  <a:lnTo>
                    <a:pt x="11774" y="30995"/>
                  </a:lnTo>
                  <a:lnTo>
                    <a:pt x="8586" y="29460"/>
                  </a:lnTo>
                  <a:lnTo>
                    <a:pt x="7874" y="28491"/>
                  </a:lnTo>
                  <a:close/>
                </a:path>
                <a:path w="14604" h="33655">
                  <a:moveTo>
                    <a:pt x="14382" y="0"/>
                  </a:moveTo>
                  <a:lnTo>
                    <a:pt x="8891" y="804"/>
                  </a:lnTo>
                  <a:lnTo>
                    <a:pt x="9211" y="3949"/>
                  </a:lnTo>
                  <a:lnTo>
                    <a:pt x="6786" y="6693"/>
                  </a:lnTo>
                  <a:lnTo>
                    <a:pt x="6222" y="9033"/>
                  </a:lnTo>
                  <a:lnTo>
                    <a:pt x="5673" y="12197"/>
                  </a:lnTo>
                  <a:lnTo>
                    <a:pt x="4499" y="15287"/>
                  </a:lnTo>
                  <a:lnTo>
                    <a:pt x="1997" y="22200"/>
                  </a:lnTo>
                  <a:lnTo>
                    <a:pt x="0" y="23534"/>
                  </a:lnTo>
                  <a:lnTo>
                    <a:pt x="736" y="27321"/>
                  </a:lnTo>
                  <a:lnTo>
                    <a:pt x="747" y="32789"/>
                  </a:lnTo>
                  <a:lnTo>
                    <a:pt x="1296" y="32789"/>
                  </a:lnTo>
                  <a:lnTo>
                    <a:pt x="1418" y="28491"/>
                  </a:lnTo>
                  <a:lnTo>
                    <a:pt x="7874" y="28491"/>
                  </a:lnTo>
                  <a:lnTo>
                    <a:pt x="7015" y="27321"/>
                  </a:lnTo>
                  <a:lnTo>
                    <a:pt x="6146" y="24887"/>
                  </a:lnTo>
                  <a:lnTo>
                    <a:pt x="5963" y="24083"/>
                  </a:lnTo>
                  <a:lnTo>
                    <a:pt x="5939" y="23534"/>
                  </a:lnTo>
                  <a:lnTo>
                    <a:pt x="6832" y="21231"/>
                  </a:lnTo>
                  <a:lnTo>
                    <a:pt x="13512" y="7643"/>
                  </a:lnTo>
                  <a:lnTo>
                    <a:pt x="14260" y="4461"/>
                  </a:lnTo>
                  <a:lnTo>
                    <a:pt x="14382" y="0"/>
                  </a:lnTo>
                  <a:close/>
                </a:path>
              </a:pathLst>
            </a:custGeom>
            <a:solidFill>
              <a:srgbClr val="FDE2C3"/>
            </a:solidFill>
          </p:spPr>
          <p:txBody>
            <a:bodyPr wrap="square" lIns="0" tIns="0" rIns="0" bIns="0" rtlCol="0"/>
            <a:lstStyle/>
            <a:p>
              <a:endParaRPr/>
            </a:p>
          </p:txBody>
        </p:sp>
        <p:sp>
          <p:nvSpPr>
            <p:cNvPr id="134" name="object 86">
              <a:extLst>
                <a:ext uri="{FF2B5EF4-FFF2-40B4-BE49-F238E27FC236}">
                  <a16:creationId xmlns:a16="http://schemas.microsoft.com/office/drawing/2014/main" id="{8223D8F5-C686-6499-512E-CC61D775326E}"/>
                </a:ext>
              </a:extLst>
            </p:cNvPr>
            <p:cNvSpPr/>
            <p:nvPr/>
          </p:nvSpPr>
          <p:spPr>
            <a:xfrm>
              <a:off x="6905672" y="1995182"/>
              <a:ext cx="27305" cy="11430"/>
            </a:xfrm>
            <a:custGeom>
              <a:avLst/>
              <a:gdLst/>
              <a:ahLst/>
              <a:cxnLst/>
              <a:rect l="l" t="t" r="r" b="b"/>
              <a:pathLst>
                <a:path w="27304" h="11430">
                  <a:moveTo>
                    <a:pt x="11823" y="9804"/>
                  </a:moveTo>
                  <a:lnTo>
                    <a:pt x="11772" y="8801"/>
                  </a:lnTo>
                  <a:lnTo>
                    <a:pt x="9804" y="7874"/>
                  </a:lnTo>
                  <a:lnTo>
                    <a:pt x="8534" y="7264"/>
                  </a:lnTo>
                  <a:lnTo>
                    <a:pt x="7594" y="7874"/>
                  </a:lnTo>
                  <a:lnTo>
                    <a:pt x="5105" y="6591"/>
                  </a:lnTo>
                  <a:lnTo>
                    <a:pt x="5003" y="6299"/>
                  </a:lnTo>
                  <a:lnTo>
                    <a:pt x="4241" y="4305"/>
                  </a:lnTo>
                  <a:lnTo>
                    <a:pt x="6311" y="4305"/>
                  </a:lnTo>
                  <a:lnTo>
                    <a:pt x="6311" y="2451"/>
                  </a:lnTo>
                  <a:lnTo>
                    <a:pt x="3733" y="2451"/>
                  </a:lnTo>
                  <a:lnTo>
                    <a:pt x="3733" y="2933"/>
                  </a:lnTo>
                  <a:lnTo>
                    <a:pt x="3048" y="812"/>
                  </a:lnTo>
                  <a:lnTo>
                    <a:pt x="1993" y="0"/>
                  </a:lnTo>
                  <a:lnTo>
                    <a:pt x="0" y="1346"/>
                  </a:lnTo>
                  <a:lnTo>
                    <a:pt x="749" y="5181"/>
                  </a:lnTo>
                  <a:lnTo>
                    <a:pt x="749" y="10591"/>
                  </a:lnTo>
                  <a:lnTo>
                    <a:pt x="1295" y="10591"/>
                  </a:lnTo>
                  <a:lnTo>
                    <a:pt x="1422" y="6299"/>
                  </a:lnTo>
                  <a:lnTo>
                    <a:pt x="3429" y="6553"/>
                  </a:lnTo>
                  <a:lnTo>
                    <a:pt x="6743" y="10502"/>
                  </a:lnTo>
                  <a:lnTo>
                    <a:pt x="9410" y="10680"/>
                  </a:lnTo>
                  <a:lnTo>
                    <a:pt x="11188" y="10972"/>
                  </a:lnTo>
                  <a:lnTo>
                    <a:pt x="11823" y="9804"/>
                  </a:lnTo>
                  <a:close/>
                </a:path>
                <a:path w="27304" h="11430">
                  <a:moveTo>
                    <a:pt x="26873" y="2400"/>
                  </a:moveTo>
                  <a:lnTo>
                    <a:pt x="26644" y="2019"/>
                  </a:lnTo>
                  <a:lnTo>
                    <a:pt x="26543" y="1828"/>
                  </a:lnTo>
                  <a:lnTo>
                    <a:pt x="26149" y="2070"/>
                  </a:lnTo>
                  <a:lnTo>
                    <a:pt x="24307" y="3683"/>
                  </a:lnTo>
                  <a:lnTo>
                    <a:pt x="24422" y="3860"/>
                  </a:lnTo>
                  <a:lnTo>
                    <a:pt x="24625" y="4191"/>
                  </a:lnTo>
                  <a:lnTo>
                    <a:pt x="24930" y="3886"/>
                  </a:lnTo>
                  <a:lnTo>
                    <a:pt x="25273" y="3568"/>
                  </a:lnTo>
                  <a:lnTo>
                    <a:pt x="26098" y="2908"/>
                  </a:lnTo>
                  <a:lnTo>
                    <a:pt x="26504" y="2616"/>
                  </a:lnTo>
                  <a:lnTo>
                    <a:pt x="26873" y="2400"/>
                  </a:lnTo>
                  <a:close/>
                </a:path>
              </a:pathLst>
            </a:custGeom>
            <a:solidFill>
              <a:srgbClr val="782267"/>
            </a:solidFill>
          </p:spPr>
          <p:txBody>
            <a:bodyPr wrap="square" lIns="0" tIns="0" rIns="0" bIns="0" rtlCol="0"/>
            <a:lstStyle/>
            <a:p>
              <a:endParaRPr/>
            </a:p>
          </p:txBody>
        </p:sp>
        <p:sp>
          <p:nvSpPr>
            <p:cNvPr id="135" name="object 87">
              <a:extLst>
                <a:ext uri="{FF2B5EF4-FFF2-40B4-BE49-F238E27FC236}">
                  <a16:creationId xmlns:a16="http://schemas.microsoft.com/office/drawing/2014/main" id="{BA106574-41C4-60AF-59AF-9C6B0CE19980}"/>
                </a:ext>
              </a:extLst>
            </p:cNvPr>
            <p:cNvSpPr/>
            <p:nvPr/>
          </p:nvSpPr>
          <p:spPr>
            <a:xfrm>
              <a:off x="6911183" y="1949755"/>
              <a:ext cx="15875" cy="24765"/>
            </a:xfrm>
            <a:custGeom>
              <a:avLst/>
              <a:gdLst/>
              <a:ahLst/>
              <a:cxnLst/>
              <a:rect l="l" t="t" r="r" b="b"/>
              <a:pathLst>
                <a:path w="15875" h="24764">
                  <a:moveTo>
                    <a:pt x="3889" y="0"/>
                  </a:moveTo>
                  <a:lnTo>
                    <a:pt x="2882" y="639"/>
                  </a:lnTo>
                  <a:lnTo>
                    <a:pt x="1738" y="3987"/>
                  </a:lnTo>
                  <a:lnTo>
                    <a:pt x="0" y="9693"/>
                  </a:lnTo>
                  <a:lnTo>
                    <a:pt x="3401" y="24048"/>
                  </a:lnTo>
                  <a:lnTo>
                    <a:pt x="10950" y="24651"/>
                  </a:lnTo>
                  <a:lnTo>
                    <a:pt x="15525" y="20829"/>
                  </a:lnTo>
                  <a:lnTo>
                    <a:pt x="12445" y="12691"/>
                  </a:lnTo>
                  <a:lnTo>
                    <a:pt x="12445" y="5998"/>
                  </a:lnTo>
                  <a:lnTo>
                    <a:pt x="11850" y="493"/>
                  </a:lnTo>
                  <a:lnTo>
                    <a:pt x="3889" y="0"/>
                  </a:lnTo>
                  <a:close/>
                </a:path>
              </a:pathLst>
            </a:custGeom>
            <a:solidFill>
              <a:srgbClr val="95287D"/>
            </a:solidFill>
          </p:spPr>
          <p:txBody>
            <a:bodyPr wrap="square" lIns="0" tIns="0" rIns="0" bIns="0" rtlCol="0"/>
            <a:lstStyle/>
            <a:p>
              <a:endParaRPr/>
            </a:p>
          </p:txBody>
        </p:sp>
        <p:sp>
          <p:nvSpPr>
            <p:cNvPr id="136" name="object 88">
              <a:extLst>
                <a:ext uri="{FF2B5EF4-FFF2-40B4-BE49-F238E27FC236}">
                  <a16:creationId xmlns:a16="http://schemas.microsoft.com/office/drawing/2014/main" id="{9D25094C-F89F-12E4-4A93-6D599004A776}"/>
                </a:ext>
              </a:extLst>
            </p:cNvPr>
            <p:cNvSpPr/>
            <p:nvPr/>
          </p:nvSpPr>
          <p:spPr>
            <a:xfrm>
              <a:off x="6907477" y="1955085"/>
              <a:ext cx="19685" cy="11430"/>
            </a:xfrm>
            <a:custGeom>
              <a:avLst/>
              <a:gdLst/>
              <a:ahLst/>
              <a:cxnLst/>
              <a:rect l="l" t="t" r="r" b="b"/>
              <a:pathLst>
                <a:path w="19684" h="11430">
                  <a:moveTo>
                    <a:pt x="19094" y="0"/>
                  </a:moveTo>
                  <a:lnTo>
                    <a:pt x="0" y="621"/>
                  </a:lnTo>
                  <a:lnTo>
                    <a:pt x="350" y="11369"/>
                  </a:lnTo>
                  <a:lnTo>
                    <a:pt x="19445" y="10748"/>
                  </a:lnTo>
                  <a:lnTo>
                    <a:pt x="19094" y="0"/>
                  </a:lnTo>
                  <a:close/>
                </a:path>
              </a:pathLst>
            </a:custGeom>
            <a:solidFill>
              <a:srgbClr val="715118"/>
            </a:solidFill>
          </p:spPr>
          <p:txBody>
            <a:bodyPr wrap="square" lIns="0" tIns="0" rIns="0" bIns="0" rtlCol="0"/>
            <a:lstStyle/>
            <a:p>
              <a:endParaRPr/>
            </a:p>
          </p:txBody>
        </p:sp>
        <p:sp>
          <p:nvSpPr>
            <p:cNvPr id="137" name="object 89">
              <a:extLst>
                <a:ext uri="{FF2B5EF4-FFF2-40B4-BE49-F238E27FC236}">
                  <a16:creationId xmlns:a16="http://schemas.microsoft.com/office/drawing/2014/main" id="{D7926E37-1437-2862-7CB7-2EC3737135AD}"/>
                </a:ext>
              </a:extLst>
            </p:cNvPr>
            <p:cNvSpPr/>
            <p:nvPr/>
          </p:nvSpPr>
          <p:spPr>
            <a:xfrm>
              <a:off x="6910344" y="1928908"/>
              <a:ext cx="5080" cy="12065"/>
            </a:xfrm>
            <a:custGeom>
              <a:avLst/>
              <a:gdLst/>
              <a:ahLst/>
              <a:cxnLst/>
              <a:rect l="l" t="t" r="r" b="b"/>
              <a:pathLst>
                <a:path w="5079" h="12064">
                  <a:moveTo>
                    <a:pt x="3019" y="0"/>
                  </a:moveTo>
                  <a:lnTo>
                    <a:pt x="0" y="2067"/>
                  </a:lnTo>
                  <a:lnTo>
                    <a:pt x="991" y="9053"/>
                  </a:lnTo>
                  <a:lnTo>
                    <a:pt x="4743" y="11631"/>
                  </a:lnTo>
                  <a:lnTo>
                    <a:pt x="3965" y="2323"/>
                  </a:lnTo>
                  <a:lnTo>
                    <a:pt x="4743" y="914"/>
                  </a:lnTo>
                  <a:lnTo>
                    <a:pt x="3019" y="0"/>
                  </a:lnTo>
                  <a:close/>
                </a:path>
              </a:pathLst>
            </a:custGeom>
            <a:solidFill>
              <a:srgbClr val="3B3B3A"/>
            </a:solidFill>
          </p:spPr>
          <p:txBody>
            <a:bodyPr wrap="square" lIns="0" tIns="0" rIns="0" bIns="0" rtlCol="0"/>
            <a:lstStyle/>
            <a:p>
              <a:endParaRPr/>
            </a:p>
          </p:txBody>
        </p:sp>
        <p:sp>
          <p:nvSpPr>
            <p:cNvPr id="138" name="object 90">
              <a:extLst>
                <a:ext uri="{FF2B5EF4-FFF2-40B4-BE49-F238E27FC236}">
                  <a16:creationId xmlns:a16="http://schemas.microsoft.com/office/drawing/2014/main" id="{AFB1022B-784F-C352-AC97-4758F74DDC14}"/>
                </a:ext>
              </a:extLst>
            </p:cNvPr>
            <p:cNvSpPr/>
            <p:nvPr/>
          </p:nvSpPr>
          <p:spPr>
            <a:xfrm>
              <a:off x="6913349" y="1927574"/>
              <a:ext cx="2540" cy="3175"/>
            </a:xfrm>
            <a:custGeom>
              <a:avLst/>
              <a:gdLst/>
              <a:ahLst/>
              <a:cxnLst/>
              <a:rect l="l" t="t" r="r" b="b"/>
              <a:pathLst>
                <a:path w="2540" h="3175">
                  <a:moveTo>
                    <a:pt x="1448" y="0"/>
                  </a:moveTo>
                  <a:lnTo>
                    <a:pt x="30" y="274"/>
                  </a:lnTo>
                  <a:lnTo>
                    <a:pt x="0" y="2139"/>
                  </a:lnTo>
                  <a:lnTo>
                    <a:pt x="1128" y="3053"/>
                  </a:lnTo>
                  <a:lnTo>
                    <a:pt x="2043" y="2870"/>
                  </a:lnTo>
                  <a:lnTo>
                    <a:pt x="2516" y="1810"/>
                  </a:lnTo>
                  <a:lnTo>
                    <a:pt x="1448" y="0"/>
                  </a:lnTo>
                  <a:close/>
                </a:path>
              </a:pathLst>
            </a:custGeom>
            <a:solidFill>
              <a:srgbClr val="E60064"/>
            </a:solidFill>
          </p:spPr>
          <p:txBody>
            <a:bodyPr wrap="square" lIns="0" tIns="0" rIns="0" bIns="0" rtlCol="0"/>
            <a:lstStyle/>
            <a:p>
              <a:endParaRPr/>
            </a:p>
          </p:txBody>
        </p:sp>
        <p:sp>
          <p:nvSpPr>
            <p:cNvPr id="139" name="object 91">
              <a:extLst>
                <a:ext uri="{FF2B5EF4-FFF2-40B4-BE49-F238E27FC236}">
                  <a16:creationId xmlns:a16="http://schemas.microsoft.com/office/drawing/2014/main" id="{B72FD6F5-5ED6-D113-AC22-72E883A433A9}"/>
                </a:ext>
              </a:extLst>
            </p:cNvPr>
            <p:cNvSpPr/>
            <p:nvPr/>
          </p:nvSpPr>
          <p:spPr>
            <a:xfrm>
              <a:off x="6916670" y="1921763"/>
              <a:ext cx="8890" cy="13335"/>
            </a:xfrm>
            <a:custGeom>
              <a:avLst/>
              <a:gdLst/>
              <a:ahLst/>
              <a:cxnLst/>
              <a:rect l="l" t="t" r="r" b="b"/>
              <a:pathLst>
                <a:path w="8890" h="13335">
                  <a:moveTo>
                    <a:pt x="8293" y="7099"/>
                  </a:moveTo>
                  <a:lnTo>
                    <a:pt x="8128" y="3746"/>
                  </a:lnTo>
                  <a:lnTo>
                    <a:pt x="7556" y="0"/>
                  </a:lnTo>
                  <a:lnTo>
                    <a:pt x="4406" y="457"/>
                  </a:lnTo>
                  <a:lnTo>
                    <a:pt x="2882" y="495"/>
                  </a:lnTo>
                  <a:lnTo>
                    <a:pt x="2286" y="495"/>
                  </a:lnTo>
                  <a:lnTo>
                    <a:pt x="139" y="2451"/>
                  </a:lnTo>
                  <a:lnTo>
                    <a:pt x="1816" y="7493"/>
                  </a:lnTo>
                  <a:lnTo>
                    <a:pt x="342" y="7696"/>
                  </a:lnTo>
                  <a:lnTo>
                    <a:pt x="0" y="12306"/>
                  </a:lnTo>
                  <a:lnTo>
                    <a:pt x="3060" y="12966"/>
                  </a:lnTo>
                  <a:lnTo>
                    <a:pt x="3403" y="9855"/>
                  </a:lnTo>
                  <a:lnTo>
                    <a:pt x="7124" y="9690"/>
                  </a:lnTo>
                  <a:lnTo>
                    <a:pt x="8293" y="7099"/>
                  </a:lnTo>
                  <a:close/>
                </a:path>
              </a:pathLst>
            </a:custGeom>
            <a:solidFill>
              <a:srgbClr val="FDE2C3"/>
            </a:solidFill>
          </p:spPr>
          <p:txBody>
            <a:bodyPr wrap="square" lIns="0" tIns="0" rIns="0" bIns="0" rtlCol="0"/>
            <a:lstStyle/>
            <a:p>
              <a:endParaRPr/>
            </a:p>
          </p:txBody>
        </p:sp>
        <p:sp>
          <p:nvSpPr>
            <p:cNvPr id="140" name="object 92">
              <a:extLst>
                <a:ext uri="{FF2B5EF4-FFF2-40B4-BE49-F238E27FC236}">
                  <a16:creationId xmlns:a16="http://schemas.microsoft.com/office/drawing/2014/main" id="{2EAF5BC5-B5A0-77A8-6BC4-D8ABA7EEE706}"/>
                </a:ext>
              </a:extLst>
            </p:cNvPr>
            <p:cNvSpPr/>
            <p:nvPr/>
          </p:nvSpPr>
          <p:spPr>
            <a:xfrm>
              <a:off x="6914453" y="1919692"/>
              <a:ext cx="10795" cy="11430"/>
            </a:xfrm>
            <a:custGeom>
              <a:avLst/>
              <a:gdLst/>
              <a:ahLst/>
              <a:cxnLst/>
              <a:rect l="l" t="t" r="r" b="b"/>
              <a:pathLst>
                <a:path w="10795" h="11430">
                  <a:moveTo>
                    <a:pt x="8397" y="0"/>
                  </a:moveTo>
                  <a:lnTo>
                    <a:pt x="558" y="1645"/>
                  </a:lnTo>
                  <a:lnTo>
                    <a:pt x="0" y="6875"/>
                  </a:lnTo>
                  <a:lnTo>
                    <a:pt x="77" y="7735"/>
                  </a:lnTo>
                  <a:lnTo>
                    <a:pt x="405" y="9929"/>
                  </a:lnTo>
                  <a:lnTo>
                    <a:pt x="2723" y="11338"/>
                  </a:lnTo>
                  <a:lnTo>
                    <a:pt x="4874" y="10989"/>
                  </a:lnTo>
                  <a:lnTo>
                    <a:pt x="5835" y="7131"/>
                  </a:lnTo>
                  <a:lnTo>
                    <a:pt x="7791" y="7131"/>
                  </a:lnTo>
                  <a:lnTo>
                    <a:pt x="8214" y="6875"/>
                  </a:lnTo>
                  <a:lnTo>
                    <a:pt x="8519" y="4387"/>
                  </a:lnTo>
                  <a:lnTo>
                    <a:pt x="10166" y="3949"/>
                  </a:lnTo>
                  <a:lnTo>
                    <a:pt x="10608" y="3364"/>
                  </a:lnTo>
                  <a:lnTo>
                    <a:pt x="10136" y="2888"/>
                  </a:lnTo>
                  <a:lnTo>
                    <a:pt x="8397" y="0"/>
                  </a:lnTo>
                  <a:close/>
                </a:path>
                <a:path w="10795" h="11430">
                  <a:moveTo>
                    <a:pt x="7791" y="7131"/>
                  </a:moveTo>
                  <a:lnTo>
                    <a:pt x="5835" y="7131"/>
                  </a:lnTo>
                  <a:lnTo>
                    <a:pt x="6292" y="7278"/>
                  </a:lnTo>
                  <a:lnTo>
                    <a:pt x="6795" y="7735"/>
                  </a:lnTo>
                  <a:lnTo>
                    <a:pt x="7791" y="7131"/>
                  </a:lnTo>
                  <a:close/>
                </a:path>
              </a:pathLst>
            </a:custGeom>
            <a:solidFill>
              <a:srgbClr val="3B3B3A"/>
            </a:solidFill>
          </p:spPr>
          <p:txBody>
            <a:bodyPr wrap="square" lIns="0" tIns="0" rIns="0" bIns="0" rtlCol="0"/>
            <a:lstStyle/>
            <a:p>
              <a:endParaRPr/>
            </a:p>
          </p:txBody>
        </p:sp>
        <p:sp>
          <p:nvSpPr>
            <p:cNvPr id="141" name="object 93">
              <a:extLst>
                <a:ext uri="{FF2B5EF4-FFF2-40B4-BE49-F238E27FC236}">
                  <a16:creationId xmlns:a16="http://schemas.microsoft.com/office/drawing/2014/main" id="{9D7C1121-CCD0-4A14-E0A9-0C8803392CC3}"/>
                </a:ext>
              </a:extLst>
            </p:cNvPr>
            <p:cNvSpPr/>
            <p:nvPr/>
          </p:nvSpPr>
          <p:spPr>
            <a:xfrm>
              <a:off x="6912159" y="1933115"/>
              <a:ext cx="13970" cy="17780"/>
            </a:xfrm>
            <a:custGeom>
              <a:avLst/>
              <a:gdLst/>
              <a:ahLst/>
              <a:cxnLst/>
              <a:rect l="l" t="t" r="r" b="b"/>
              <a:pathLst>
                <a:path w="13970" h="17780">
                  <a:moveTo>
                    <a:pt x="5536" y="0"/>
                  </a:moveTo>
                  <a:lnTo>
                    <a:pt x="0" y="1755"/>
                  </a:lnTo>
                  <a:lnTo>
                    <a:pt x="2928" y="16622"/>
                  </a:lnTo>
                  <a:lnTo>
                    <a:pt x="6344" y="17536"/>
                  </a:lnTo>
                  <a:lnTo>
                    <a:pt x="10889" y="17134"/>
                  </a:lnTo>
                  <a:lnTo>
                    <a:pt x="10752" y="12325"/>
                  </a:lnTo>
                  <a:lnTo>
                    <a:pt x="11011" y="10605"/>
                  </a:lnTo>
                  <a:lnTo>
                    <a:pt x="13436" y="10477"/>
                  </a:lnTo>
                  <a:lnTo>
                    <a:pt x="8708" y="1334"/>
                  </a:lnTo>
                  <a:lnTo>
                    <a:pt x="5536" y="0"/>
                  </a:lnTo>
                  <a:close/>
                </a:path>
              </a:pathLst>
            </a:custGeom>
            <a:solidFill>
              <a:srgbClr val="B56BA9"/>
            </a:solidFill>
          </p:spPr>
          <p:txBody>
            <a:bodyPr wrap="square" lIns="0" tIns="0" rIns="0" bIns="0" rtlCol="0"/>
            <a:lstStyle/>
            <a:p>
              <a:endParaRPr/>
            </a:p>
          </p:txBody>
        </p:sp>
        <p:sp>
          <p:nvSpPr>
            <p:cNvPr id="142" name="object 94">
              <a:extLst>
                <a:ext uri="{FF2B5EF4-FFF2-40B4-BE49-F238E27FC236}">
                  <a16:creationId xmlns:a16="http://schemas.microsoft.com/office/drawing/2014/main" id="{0C6509D6-8BD5-8ED2-E63E-5A16C24F503D}"/>
                </a:ext>
              </a:extLst>
            </p:cNvPr>
            <p:cNvSpPr/>
            <p:nvPr/>
          </p:nvSpPr>
          <p:spPr>
            <a:xfrm>
              <a:off x="6914257" y="1925256"/>
              <a:ext cx="6985" cy="43180"/>
            </a:xfrm>
            <a:custGeom>
              <a:avLst/>
              <a:gdLst/>
              <a:ahLst/>
              <a:cxnLst/>
              <a:rect l="l" t="t" r="r" b="b"/>
              <a:pathLst>
                <a:path w="6984" h="43180">
                  <a:moveTo>
                    <a:pt x="4787" y="39077"/>
                  </a:moveTo>
                  <a:lnTo>
                    <a:pt x="3746" y="35839"/>
                  </a:lnTo>
                  <a:lnTo>
                    <a:pt x="3632" y="27901"/>
                  </a:lnTo>
                  <a:lnTo>
                    <a:pt x="3619" y="27444"/>
                  </a:lnTo>
                  <a:lnTo>
                    <a:pt x="2019" y="27901"/>
                  </a:lnTo>
                  <a:lnTo>
                    <a:pt x="762" y="27774"/>
                  </a:lnTo>
                  <a:lnTo>
                    <a:pt x="0" y="27584"/>
                  </a:lnTo>
                  <a:lnTo>
                    <a:pt x="317" y="31369"/>
                  </a:lnTo>
                  <a:lnTo>
                    <a:pt x="825" y="36690"/>
                  </a:lnTo>
                  <a:lnTo>
                    <a:pt x="482" y="39077"/>
                  </a:lnTo>
                  <a:lnTo>
                    <a:pt x="355" y="41440"/>
                  </a:lnTo>
                  <a:lnTo>
                    <a:pt x="1460" y="42113"/>
                  </a:lnTo>
                  <a:lnTo>
                    <a:pt x="3403" y="42926"/>
                  </a:lnTo>
                  <a:lnTo>
                    <a:pt x="4533" y="40690"/>
                  </a:lnTo>
                  <a:lnTo>
                    <a:pt x="4787" y="39077"/>
                  </a:lnTo>
                  <a:close/>
                </a:path>
                <a:path w="6984" h="43180">
                  <a:moveTo>
                    <a:pt x="6819" y="2235"/>
                  </a:moveTo>
                  <a:lnTo>
                    <a:pt x="6299" y="0"/>
                  </a:lnTo>
                  <a:lnTo>
                    <a:pt x="5168" y="901"/>
                  </a:lnTo>
                  <a:lnTo>
                    <a:pt x="4241" y="1651"/>
                  </a:lnTo>
                  <a:lnTo>
                    <a:pt x="6146" y="3200"/>
                  </a:lnTo>
                  <a:lnTo>
                    <a:pt x="6819" y="2235"/>
                  </a:lnTo>
                  <a:close/>
                </a:path>
              </a:pathLst>
            </a:custGeom>
            <a:solidFill>
              <a:srgbClr val="FDE2C3"/>
            </a:solidFill>
          </p:spPr>
          <p:txBody>
            <a:bodyPr wrap="square" lIns="0" tIns="0" rIns="0" bIns="0" rtlCol="0"/>
            <a:lstStyle/>
            <a:p>
              <a:endParaRPr/>
            </a:p>
          </p:txBody>
        </p:sp>
        <p:sp>
          <p:nvSpPr>
            <p:cNvPr id="143" name="object 95">
              <a:extLst>
                <a:ext uri="{FF2B5EF4-FFF2-40B4-BE49-F238E27FC236}">
                  <a16:creationId xmlns:a16="http://schemas.microsoft.com/office/drawing/2014/main" id="{A0089F99-921E-F7AB-1305-2453FEA52AB5}"/>
                </a:ext>
              </a:extLst>
            </p:cNvPr>
            <p:cNvSpPr/>
            <p:nvPr/>
          </p:nvSpPr>
          <p:spPr>
            <a:xfrm>
              <a:off x="6913943" y="1935473"/>
              <a:ext cx="5715" cy="17780"/>
            </a:xfrm>
            <a:custGeom>
              <a:avLst/>
              <a:gdLst/>
              <a:ahLst/>
              <a:cxnLst/>
              <a:rect l="l" t="t" r="r" b="b"/>
              <a:pathLst>
                <a:path w="5715" h="17780">
                  <a:moveTo>
                    <a:pt x="442" y="0"/>
                  </a:moveTo>
                  <a:lnTo>
                    <a:pt x="122" y="6327"/>
                  </a:lnTo>
                  <a:lnTo>
                    <a:pt x="0" y="13770"/>
                  </a:lnTo>
                  <a:lnTo>
                    <a:pt x="137" y="15580"/>
                  </a:lnTo>
                  <a:lnTo>
                    <a:pt x="305" y="17355"/>
                  </a:lnTo>
                  <a:lnTo>
                    <a:pt x="1067" y="17556"/>
                  </a:lnTo>
                  <a:lnTo>
                    <a:pt x="2318" y="17702"/>
                  </a:lnTo>
                  <a:lnTo>
                    <a:pt x="3919" y="17227"/>
                  </a:lnTo>
                  <a:lnTo>
                    <a:pt x="3843" y="15159"/>
                  </a:lnTo>
                  <a:lnTo>
                    <a:pt x="3818" y="12563"/>
                  </a:lnTo>
                  <a:lnTo>
                    <a:pt x="4712" y="5468"/>
                  </a:lnTo>
                  <a:lnTo>
                    <a:pt x="5032" y="4060"/>
                  </a:lnTo>
                  <a:lnTo>
                    <a:pt x="5383" y="2652"/>
                  </a:lnTo>
                  <a:lnTo>
                    <a:pt x="4468" y="548"/>
                  </a:lnTo>
                  <a:lnTo>
                    <a:pt x="3004" y="310"/>
                  </a:lnTo>
                  <a:lnTo>
                    <a:pt x="442" y="0"/>
                  </a:lnTo>
                  <a:close/>
                </a:path>
              </a:pathLst>
            </a:custGeom>
            <a:solidFill>
              <a:srgbClr val="C67DB4"/>
            </a:solidFill>
          </p:spPr>
          <p:txBody>
            <a:bodyPr wrap="square" lIns="0" tIns="0" rIns="0" bIns="0" rtlCol="0"/>
            <a:lstStyle/>
            <a:p>
              <a:endParaRPr/>
            </a:p>
          </p:txBody>
        </p:sp>
        <p:sp>
          <p:nvSpPr>
            <p:cNvPr id="144" name="object 96">
              <a:extLst>
                <a:ext uri="{FF2B5EF4-FFF2-40B4-BE49-F238E27FC236}">
                  <a16:creationId xmlns:a16="http://schemas.microsoft.com/office/drawing/2014/main" id="{A42CFCCF-EC82-22F1-91A7-FEA2B197240D}"/>
                </a:ext>
              </a:extLst>
            </p:cNvPr>
            <p:cNvSpPr/>
            <p:nvPr/>
          </p:nvSpPr>
          <p:spPr>
            <a:xfrm>
              <a:off x="7165775" y="1978596"/>
              <a:ext cx="13335" cy="20955"/>
            </a:xfrm>
            <a:custGeom>
              <a:avLst/>
              <a:gdLst/>
              <a:ahLst/>
              <a:cxnLst/>
              <a:rect l="l" t="t" r="r" b="b"/>
              <a:pathLst>
                <a:path w="13334" h="20955">
                  <a:moveTo>
                    <a:pt x="0" y="20891"/>
                  </a:moveTo>
                  <a:lnTo>
                    <a:pt x="13131" y="20891"/>
                  </a:lnTo>
                  <a:lnTo>
                    <a:pt x="13131" y="0"/>
                  </a:lnTo>
                  <a:lnTo>
                    <a:pt x="0" y="0"/>
                  </a:lnTo>
                  <a:lnTo>
                    <a:pt x="0" y="20891"/>
                  </a:lnTo>
                  <a:close/>
                </a:path>
              </a:pathLst>
            </a:custGeom>
            <a:solidFill>
              <a:srgbClr val="B7156C"/>
            </a:solidFill>
          </p:spPr>
          <p:txBody>
            <a:bodyPr wrap="square" lIns="0" tIns="0" rIns="0" bIns="0" rtlCol="0"/>
            <a:lstStyle/>
            <a:p>
              <a:endParaRPr/>
            </a:p>
          </p:txBody>
        </p:sp>
        <p:sp>
          <p:nvSpPr>
            <p:cNvPr id="145" name="object 97">
              <a:extLst>
                <a:ext uri="{FF2B5EF4-FFF2-40B4-BE49-F238E27FC236}">
                  <a16:creationId xmlns:a16="http://schemas.microsoft.com/office/drawing/2014/main" id="{AD55D5DE-3D06-AAB2-03C0-94637CCA5B17}"/>
                </a:ext>
              </a:extLst>
            </p:cNvPr>
            <p:cNvSpPr/>
            <p:nvPr/>
          </p:nvSpPr>
          <p:spPr>
            <a:xfrm>
              <a:off x="7172227" y="1978504"/>
              <a:ext cx="10795" cy="21590"/>
            </a:xfrm>
            <a:custGeom>
              <a:avLst/>
              <a:gdLst/>
              <a:ahLst/>
              <a:cxnLst/>
              <a:rect l="l" t="t" r="r" b="b"/>
              <a:pathLst>
                <a:path w="10795" h="21589">
                  <a:moveTo>
                    <a:pt x="0" y="20983"/>
                  </a:moveTo>
                  <a:lnTo>
                    <a:pt x="10767" y="20983"/>
                  </a:lnTo>
                  <a:lnTo>
                    <a:pt x="10767" y="0"/>
                  </a:lnTo>
                  <a:lnTo>
                    <a:pt x="0" y="0"/>
                  </a:lnTo>
                  <a:lnTo>
                    <a:pt x="0" y="20983"/>
                  </a:lnTo>
                  <a:close/>
                </a:path>
              </a:pathLst>
            </a:custGeom>
            <a:solidFill>
              <a:srgbClr val="D4007C"/>
            </a:solidFill>
          </p:spPr>
          <p:txBody>
            <a:bodyPr wrap="square" lIns="0" tIns="0" rIns="0" bIns="0" rtlCol="0"/>
            <a:lstStyle/>
            <a:p>
              <a:endParaRPr/>
            </a:p>
          </p:txBody>
        </p:sp>
        <p:sp>
          <p:nvSpPr>
            <p:cNvPr id="146" name="object 98">
              <a:extLst>
                <a:ext uri="{FF2B5EF4-FFF2-40B4-BE49-F238E27FC236}">
                  <a16:creationId xmlns:a16="http://schemas.microsoft.com/office/drawing/2014/main" id="{937A6FDE-3FBE-1687-8F7D-5647A3C6B4FD}"/>
                </a:ext>
              </a:extLst>
            </p:cNvPr>
            <p:cNvSpPr/>
            <p:nvPr/>
          </p:nvSpPr>
          <p:spPr>
            <a:xfrm>
              <a:off x="7164952" y="1954547"/>
              <a:ext cx="6350" cy="11430"/>
            </a:xfrm>
            <a:custGeom>
              <a:avLst/>
              <a:gdLst/>
              <a:ahLst/>
              <a:cxnLst/>
              <a:rect l="l" t="t" r="r" b="b"/>
              <a:pathLst>
                <a:path w="6350" h="11430">
                  <a:moveTo>
                    <a:pt x="2730" y="0"/>
                  </a:moveTo>
                  <a:lnTo>
                    <a:pt x="0" y="4919"/>
                  </a:lnTo>
                  <a:lnTo>
                    <a:pt x="1433" y="9728"/>
                  </a:lnTo>
                  <a:lnTo>
                    <a:pt x="3279" y="10972"/>
                  </a:lnTo>
                  <a:lnTo>
                    <a:pt x="2882" y="5961"/>
                  </a:lnTo>
                  <a:lnTo>
                    <a:pt x="4316" y="2815"/>
                  </a:lnTo>
                  <a:lnTo>
                    <a:pt x="5612" y="2303"/>
                  </a:lnTo>
                  <a:lnTo>
                    <a:pt x="6161" y="2139"/>
                  </a:lnTo>
                  <a:lnTo>
                    <a:pt x="6115" y="731"/>
                  </a:lnTo>
                  <a:lnTo>
                    <a:pt x="2730" y="0"/>
                  </a:lnTo>
                  <a:close/>
                </a:path>
              </a:pathLst>
            </a:custGeom>
            <a:solidFill>
              <a:srgbClr val="783915"/>
            </a:solidFill>
          </p:spPr>
          <p:txBody>
            <a:bodyPr wrap="square" lIns="0" tIns="0" rIns="0" bIns="0" rtlCol="0"/>
            <a:lstStyle/>
            <a:p>
              <a:endParaRPr/>
            </a:p>
          </p:txBody>
        </p:sp>
        <p:sp>
          <p:nvSpPr>
            <p:cNvPr id="147" name="object 99">
              <a:extLst>
                <a:ext uri="{FF2B5EF4-FFF2-40B4-BE49-F238E27FC236}">
                  <a16:creationId xmlns:a16="http://schemas.microsoft.com/office/drawing/2014/main" id="{6E9A28B6-3752-1F4C-2D7A-AE42B8AB28A3}"/>
                </a:ext>
              </a:extLst>
            </p:cNvPr>
            <p:cNvSpPr/>
            <p:nvPr/>
          </p:nvSpPr>
          <p:spPr>
            <a:xfrm>
              <a:off x="7165119" y="1966379"/>
              <a:ext cx="7620" cy="14604"/>
            </a:xfrm>
            <a:custGeom>
              <a:avLst/>
              <a:gdLst/>
              <a:ahLst/>
              <a:cxnLst/>
              <a:rect l="l" t="t" r="r" b="b"/>
              <a:pathLst>
                <a:path w="7620" h="14605">
                  <a:moveTo>
                    <a:pt x="7107" y="0"/>
                  </a:moveTo>
                  <a:lnTo>
                    <a:pt x="5444" y="5009"/>
                  </a:lnTo>
                  <a:lnTo>
                    <a:pt x="2013" y="5577"/>
                  </a:lnTo>
                  <a:lnTo>
                    <a:pt x="13" y="5577"/>
                  </a:lnTo>
                  <a:lnTo>
                    <a:pt x="366" y="9801"/>
                  </a:lnTo>
                  <a:lnTo>
                    <a:pt x="2348" y="14355"/>
                  </a:lnTo>
                  <a:lnTo>
                    <a:pt x="5109" y="13843"/>
                  </a:lnTo>
                  <a:lnTo>
                    <a:pt x="7137" y="13678"/>
                  </a:lnTo>
                  <a:lnTo>
                    <a:pt x="7290" y="12106"/>
                  </a:lnTo>
                  <a:lnTo>
                    <a:pt x="7264" y="5577"/>
                  </a:lnTo>
                  <a:lnTo>
                    <a:pt x="2013" y="5577"/>
                  </a:lnTo>
                  <a:lnTo>
                    <a:pt x="0" y="5413"/>
                  </a:lnTo>
                  <a:lnTo>
                    <a:pt x="7260" y="5413"/>
                  </a:lnTo>
                  <a:lnTo>
                    <a:pt x="7107" y="0"/>
                  </a:lnTo>
                  <a:close/>
                </a:path>
              </a:pathLst>
            </a:custGeom>
            <a:solidFill>
              <a:srgbClr val="953B8F"/>
            </a:solidFill>
          </p:spPr>
          <p:txBody>
            <a:bodyPr wrap="square" lIns="0" tIns="0" rIns="0" bIns="0" rtlCol="0"/>
            <a:lstStyle/>
            <a:p>
              <a:endParaRPr/>
            </a:p>
          </p:txBody>
        </p:sp>
        <p:sp>
          <p:nvSpPr>
            <p:cNvPr id="148" name="object 100">
              <a:extLst>
                <a:ext uri="{FF2B5EF4-FFF2-40B4-BE49-F238E27FC236}">
                  <a16:creationId xmlns:a16="http://schemas.microsoft.com/office/drawing/2014/main" id="{C55418A7-5763-42B0-D83C-DCB38604C84F}"/>
                </a:ext>
              </a:extLst>
            </p:cNvPr>
            <p:cNvSpPr/>
            <p:nvPr/>
          </p:nvSpPr>
          <p:spPr>
            <a:xfrm>
              <a:off x="7165119" y="1962209"/>
              <a:ext cx="7620" cy="10160"/>
            </a:xfrm>
            <a:custGeom>
              <a:avLst/>
              <a:gdLst/>
              <a:ahLst/>
              <a:cxnLst/>
              <a:rect l="l" t="t" r="r" b="b"/>
              <a:pathLst>
                <a:path w="7620" h="10160">
                  <a:moveTo>
                    <a:pt x="1891" y="0"/>
                  </a:moveTo>
                  <a:lnTo>
                    <a:pt x="0" y="6181"/>
                  </a:lnTo>
                  <a:lnTo>
                    <a:pt x="15" y="9583"/>
                  </a:lnTo>
                  <a:lnTo>
                    <a:pt x="2058" y="9747"/>
                  </a:lnTo>
                  <a:lnTo>
                    <a:pt x="5460" y="9179"/>
                  </a:lnTo>
                  <a:lnTo>
                    <a:pt x="7122" y="4170"/>
                  </a:lnTo>
                  <a:lnTo>
                    <a:pt x="7030" y="1115"/>
                  </a:lnTo>
                  <a:lnTo>
                    <a:pt x="1891" y="0"/>
                  </a:lnTo>
                  <a:close/>
                </a:path>
              </a:pathLst>
            </a:custGeom>
            <a:solidFill>
              <a:srgbClr val="A9539C"/>
            </a:solidFill>
          </p:spPr>
          <p:txBody>
            <a:bodyPr wrap="square" lIns="0" tIns="0" rIns="0" bIns="0" rtlCol="0"/>
            <a:lstStyle/>
            <a:p>
              <a:endParaRPr/>
            </a:p>
          </p:txBody>
        </p:sp>
        <p:sp>
          <p:nvSpPr>
            <p:cNvPr id="149" name="object 101">
              <a:extLst>
                <a:ext uri="{FF2B5EF4-FFF2-40B4-BE49-F238E27FC236}">
                  <a16:creationId xmlns:a16="http://schemas.microsoft.com/office/drawing/2014/main" id="{0CA4F420-17E1-37CD-8FA1-943344E2C3A6}"/>
                </a:ext>
              </a:extLst>
            </p:cNvPr>
            <p:cNvSpPr/>
            <p:nvPr/>
          </p:nvSpPr>
          <p:spPr>
            <a:xfrm>
              <a:off x="7172829" y="1958758"/>
              <a:ext cx="16510" cy="13335"/>
            </a:xfrm>
            <a:custGeom>
              <a:avLst/>
              <a:gdLst/>
              <a:ahLst/>
              <a:cxnLst/>
              <a:rect l="l" t="t" r="r" b="b"/>
              <a:pathLst>
                <a:path w="16509" h="13335">
                  <a:moveTo>
                    <a:pt x="3530" y="495"/>
                  </a:moveTo>
                  <a:lnTo>
                    <a:pt x="0" y="0"/>
                  </a:lnTo>
                  <a:lnTo>
                    <a:pt x="152" y="3060"/>
                  </a:lnTo>
                  <a:lnTo>
                    <a:pt x="3340" y="3225"/>
                  </a:lnTo>
                  <a:lnTo>
                    <a:pt x="3530" y="495"/>
                  </a:lnTo>
                  <a:close/>
                </a:path>
                <a:path w="16509" h="13335">
                  <a:moveTo>
                    <a:pt x="16217" y="1587"/>
                  </a:moveTo>
                  <a:lnTo>
                    <a:pt x="13449" y="736"/>
                  </a:lnTo>
                  <a:lnTo>
                    <a:pt x="13741" y="2743"/>
                  </a:lnTo>
                  <a:lnTo>
                    <a:pt x="12382" y="3111"/>
                  </a:lnTo>
                  <a:lnTo>
                    <a:pt x="13449" y="4914"/>
                  </a:lnTo>
                  <a:lnTo>
                    <a:pt x="12712" y="6489"/>
                  </a:lnTo>
                  <a:lnTo>
                    <a:pt x="9372" y="9817"/>
                  </a:lnTo>
                  <a:lnTo>
                    <a:pt x="9182" y="9563"/>
                  </a:lnTo>
                  <a:lnTo>
                    <a:pt x="8788" y="10172"/>
                  </a:lnTo>
                  <a:lnTo>
                    <a:pt x="8369" y="11150"/>
                  </a:lnTo>
                  <a:lnTo>
                    <a:pt x="8166" y="11760"/>
                  </a:lnTo>
                  <a:lnTo>
                    <a:pt x="8826" y="12344"/>
                  </a:lnTo>
                  <a:lnTo>
                    <a:pt x="9461" y="12750"/>
                  </a:lnTo>
                  <a:lnTo>
                    <a:pt x="11176" y="12687"/>
                  </a:lnTo>
                  <a:lnTo>
                    <a:pt x="12712" y="9817"/>
                  </a:lnTo>
                  <a:lnTo>
                    <a:pt x="14770" y="5956"/>
                  </a:lnTo>
                  <a:lnTo>
                    <a:pt x="16217" y="1587"/>
                  </a:lnTo>
                  <a:close/>
                </a:path>
              </a:pathLst>
            </a:custGeom>
            <a:solidFill>
              <a:srgbClr val="FDE2C3"/>
            </a:solidFill>
          </p:spPr>
          <p:txBody>
            <a:bodyPr wrap="square" lIns="0" tIns="0" rIns="0" bIns="0" rtlCol="0"/>
            <a:lstStyle/>
            <a:p>
              <a:endParaRPr/>
            </a:p>
          </p:txBody>
        </p:sp>
        <p:sp>
          <p:nvSpPr>
            <p:cNvPr id="150" name="object 102">
              <a:extLst>
                <a:ext uri="{FF2B5EF4-FFF2-40B4-BE49-F238E27FC236}">
                  <a16:creationId xmlns:a16="http://schemas.microsoft.com/office/drawing/2014/main" id="{56D11A70-EB9E-ED22-451A-172195F15439}"/>
                </a:ext>
              </a:extLst>
            </p:cNvPr>
            <p:cNvSpPr/>
            <p:nvPr/>
          </p:nvSpPr>
          <p:spPr>
            <a:xfrm>
              <a:off x="7176147" y="1962794"/>
              <a:ext cx="6350" cy="8255"/>
            </a:xfrm>
            <a:custGeom>
              <a:avLst/>
              <a:gdLst/>
              <a:ahLst/>
              <a:cxnLst/>
              <a:rect l="l" t="t" r="r" b="b"/>
              <a:pathLst>
                <a:path w="6350" h="8255">
                  <a:moveTo>
                    <a:pt x="1128" y="0"/>
                  </a:moveTo>
                  <a:lnTo>
                    <a:pt x="122" y="493"/>
                  </a:lnTo>
                  <a:lnTo>
                    <a:pt x="45" y="1170"/>
                  </a:lnTo>
                  <a:lnTo>
                    <a:pt x="0" y="1755"/>
                  </a:lnTo>
                  <a:lnTo>
                    <a:pt x="289" y="2524"/>
                  </a:lnTo>
                  <a:lnTo>
                    <a:pt x="960" y="3639"/>
                  </a:lnTo>
                  <a:lnTo>
                    <a:pt x="3126" y="6272"/>
                  </a:lnTo>
                  <a:lnTo>
                    <a:pt x="4834" y="7717"/>
                  </a:lnTo>
                  <a:lnTo>
                    <a:pt x="5048" y="7113"/>
                  </a:lnTo>
                  <a:lnTo>
                    <a:pt x="5444" y="6126"/>
                  </a:lnTo>
                  <a:lnTo>
                    <a:pt x="5856" y="5523"/>
                  </a:lnTo>
                  <a:lnTo>
                    <a:pt x="4941" y="4316"/>
                  </a:lnTo>
                  <a:lnTo>
                    <a:pt x="2592" y="1499"/>
                  </a:lnTo>
                  <a:lnTo>
                    <a:pt x="1128" y="0"/>
                  </a:lnTo>
                  <a:close/>
                </a:path>
              </a:pathLst>
            </a:custGeom>
            <a:solidFill>
              <a:srgbClr val="E190BB"/>
            </a:solidFill>
          </p:spPr>
          <p:txBody>
            <a:bodyPr wrap="square" lIns="0" tIns="0" rIns="0" bIns="0" rtlCol="0"/>
            <a:lstStyle/>
            <a:p>
              <a:endParaRPr/>
            </a:p>
          </p:txBody>
        </p:sp>
        <p:sp>
          <p:nvSpPr>
            <p:cNvPr id="151" name="object 103">
              <a:extLst>
                <a:ext uri="{FF2B5EF4-FFF2-40B4-BE49-F238E27FC236}">
                  <a16:creationId xmlns:a16="http://schemas.microsoft.com/office/drawing/2014/main" id="{975500E4-B6FC-14A7-4AD1-B14CE06E68E5}"/>
                </a:ext>
              </a:extLst>
            </p:cNvPr>
            <p:cNvSpPr/>
            <p:nvPr/>
          </p:nvSpPr>
          <p:spPr>
            <a:xfrm>
              <a:off x="7172425" y="1952993"/>
              <a:ext cx="7620" cy="8890"/>
            </a:xfrm>
            <a:custGeom>
              <a:avLst/>
              <a:gdLst/>
              <a:ahLst/>
              <a:cxnLst/>
              <a:rect l="l" t="t" r="r" b="b"/>
              <a:pathLst>
                <a:path w="7620" h="8889">
                  <a:moveTo>
                    <a:pt x="5475" y="0"/>
                  </a:moveTo>
                  <a:lnTo>
                    <a:pt x="3385" y="164"/>
                  </a:lnTo>
                  <a:lnTo>
                    <a:pt x="838" y="365"/>
                  </a:lnTo>
                  <a:lnTo>
                    <a:pt x="0" y="2139"/>
                  </a:lnTo>
                  <a:lnTo>
                    <a:pt x="930" y="5230"/>
                  </a:lnTo>
                  <a:lnTo>
                    <a:pt x="1875" y="8302"/>
                  </a:lnTo>
                  <a:lnTo>
                    <a:pt x="4590" y="7899"/>
                  </a:lnTo>
                  <a:lnTo>
                    <a:pt x="7198" y="7899"/>
                  </a:lnTo>
                  <a:lnTo>
                    <a:pt x="6878" y="4717"/>
                  </a:lnTo>
                  <a:lnTo>
                    <a:pt x="6878" y="1133"/>
                  </a:lnTo>
                  <a:lnTo>
                    <a:pt x="5475" y="0"/>
                  </a:lnTo>
                  <a:close/>
                </a:path>
              </a:pathLst>
            </a:custGeom>
            <a:solidFill>
              <a:srgbClr val="FDE2C3"/>
            </a:solidFill>
          </p:spPr>
          <p:txBody>
            <a:bodyPr wrap="square" lIns="0" tIns="0" rIns="0" bIns="0" rtlCol="0"/>
            <a:lstStyle/>
            <a:p>
              <a:endParaRPr/>
            </a:p>
          </p:txBody>
        </p:sp>
        <p:sp>
          <p:nvSpPr>
            <p:cNvPr id="152" name="object 104">
              <a:extLst>
                <a:ext uri="{FF2B5EF4-FFF2-40B4-BE49-F238E27FC236}">
                  <a16:creationId xmlns:a16="http://schemas.microsoft.com/office/drawing/2014/main" id="{843F88CE-2E06-B747-648F-10CB6FBFB419}"/>
                </a:ext>
              </a:extLst>
            </p:cNvPr>
            <p:cNvSpPr/>
            <p:nvPr/>
          </p:nvSpPr>
          <p:spPr>
            <a:xfrm>
              <a:off x="7170854" y="1950779"/>
              <a:ext cx="8890" cy="10160"/>
            </a:xfrm>
            <a:custGeom>
              <a:avLst/>
              <a:gdLst/>
              <a:ahLst/>
              <a:cxnLst/>
              <a:rect l="l" t="t" r="r" b="b"/>
              <a:pathLst>
                <a:path w="8890" h="10160">
                  <a:moveTo>
                    <a:pt x="5704" y="0"/>
                  </a:moveTo>
                  <a:lnTo>
                    <a:pt x="1662" y="1244"/>
                  </a:lnTo>
                  <a:lnTo>
                    <a:pt x="366" y="2835"/>
                  </a:lnTo>
                  <a:lnTo>
                    <a:pt x="0" y="6821"/>
                  </a:lnTo>
                  <a:lnTo>
                    <a:pt x="671" y="8943"/>
                  </a:lnTo>
                  <a:lnTo>
                    <a:pt x="2089" y="9985"/>
                  </a:lnTo>
                  <a:lnTo>
                    <a:pt x="3858" y="6236"/>
                  </a:lnTo>
                  <a:lnTo>
                    <a:pt x="4926" y="6217"/>
                  </a:lnTo>
                  <a:lnTo>
                    <a:pt x="6527" y="4992"/>
                  </a:lnTo>
                  <a:lnTo>
                    <a:pt x="8144" y="3786"/>
                  </a:lnTo>
                  <a:lnTo>
                    <a:pt x="8601" y="2579"/>
                  </a:lnTo>
                  <a:lnTo>
                    <a:pt x="8388" y="1628"/>
                  </a:lnTo>
                  <a:lnTo>
                    <a:pt x="5704" y="0"/>
                  </a:lnTo>
                  <a:close/>
                </a:path>
              </a:pathLst>
            </a:custGeom>
            <a:solidFill>
              <a:srgbClr val="783915"/>
            </a:solidFill>
          </p:spPr>
          <p:txBody>
            <a:bodyPr wrap="square" lIns="0" tIns="0" rIns="0" bIns="0" rtlCol="0"/>
            <a:lstStyle/>
            <a:p>
              <a:endParaRPr/>
            </a:p>
          </p:txBody>
        </p:sp>
        <p:sp>
          <p:nvSpPr>
            <p:cNvPr id="153" name="object 105">
              <a:extLst>
                <a:ext uri="{FF2B5EF4-FFF2-40B4-BE49-F238E27FC236}">
                  <a16:creationId xmlns:a16="http://schemas.microsoft.com/office/drawing/2014/main" id="{60BC040A-FDAA-4B62-C25E-C3A23053D364}"/>
                </a:ext>
              </a:extLst>
            </p:cNvPr>
            <p:cNvSpPr/>
            <p:nvPr/>
          </p:nvSpPr>
          <p:spPr>
            <a:xfrm>
              <a:off x="7171418" y="1961807"/>
              <a:ext cx="9525" cy="19050"/>
            </a:xfrm>
            <a:custGeom>
              <a:avLst/>
              <a:gdLst/>
              <a:ahLst/>
              <a:cxnLst/>
              <a:rect l="l" t="t" r="r" b="b"/>
              <a:pathLst>
                <a:path w="9525" h="19050">
                  <a:moveTo>
                    <a:pt x="1570" y="0"/>
                  </a:moveTo>
                  <a:lnTo>
                    <a:pt x="366" y="1261"/>
                  </a:lnTo>
                  <a:lnTo>
                    <a:pt x="0" y="7296"/>
                  </a:lnTo>
                  <a:lnTo>
                    <a:pt x="1067" y="17318"/>
                  </a:lnTo>
                  <a:lnTo>
                    <a:pt x="5902" y="18507"/>
                  </a:lnTo>
                  <a:lnTo>
                    <a:pt x="8647" y="16678"/>
                  </a:lnTo>
                  <a:lnTo>
                    <a:pt x="9349" y="5303"/>
                  </a:lnTo>
                  <a:lnTo>
                    <a:pt x="6085" y="621"/>
                  </a:lnTo>
                  <a:lnTo>
                    <a:pt x="4758" y="164"/>
                  </a:lnTo>
                  <a:lnTo>
                    <a:pt x="1570" y="0"/>
                  </a:lnTo>
                  <a:close/>
                </a:path>
              </a:pathLst>
            </a:custGeom>
            <a:solidFill>
              <a:srgbClr val="D078AE"/>
            </a:solidFill>
          </p:spPr>
          <p:txBody>
            <a:bodyPr wrap="square" lIns="0" tIns="0" rIns="0" bIns="0" rtlCol="0"/>
            <a:lstStyle/>
            <a:p>
              <a:endParaRPr/>
            </a:p>
          </p:txBody>
        </p:sp>
        <p:sp>
          <p:nvSpPr>
            <p:cNvPr id="154" name="object 106">
              <a:extLst>
                <a:ext uri="{FF2B5EF4-FFF2-40B4-BE49-F238E27FC236}">
                  <a16:creationId xmlns:a16="http://schemas.microsoft.com/office/drawing/2014/main" id="{1A5664AF-DA23-DAE5-3C1C-B7FACBCEB577}"/>
                </a:ext>
              </a:extLst>
            </p:cNvPr>
            <p:cNvSpPr/>
            <p:nvPr/>
          </p:nvSpPr>
          <p:spPr>
            <a:xfrm>
              <a:off x="7171000" y="1963153"/>
              <a:ext cx="8255" cy="15875"/>
            </a:xfrm>
            <a:custGeom>
              <a:avLst/>
              <a:gdLst/>
              <a:ahLst/>
              <a:cxnLst/>
              <a:rect l="l" t="t" r="r" b="b"/>
              <a:pathLst>
                <a:path w="8254" h="15875">
                  <a:moveTo>
                    <a:pt x="3098" y="152"/>
                  </a:moveTo>
                  <a:lnTo>
                    <a:pt x="1143" y="177"/>
                  </a:lnTo>
                  <a:lnTo>
                    <a:pt x="863" y="1054"/>
                  </a:lnTo>
                  <a:lnTo>
                    <a:pt x="3098" y="152"/>
                  </a:lnTo>
                  <a:close/>
                </a:path>
                <a:path w="8254" h="15875">
                  <a:moveTo>
                    <a:pt x="3581" y="139"/>
                  </a:moveTo>
                  <a:lnTo>
                    <a:pt x="3479" y="0"/>
                  </a:lnTo>
                  <a:lnTo>
                    <a:pt x="3098" y="152"/>
                  </a:lnTo>
                  <a:lnTo>
                    <a:pt x="3581" y="139"/>
                  </a:lnTo>
                  <a:close/>
                </a:path>
                <a:path w="8254" h="15875">
                  <a:moveTo>
                    <a:pt x="6921" y="3505"/>
                  </a:moveTo>
                  <a:lnTo>
                    <a:pt x="5067" y="127"/>
                  </a:lnTo>
                  <a:lnTo>
                    <a:pt x="3581" y="139"/>
                  </a:lnTo>
                  <a:lnTo>
                    <a:pt x="6197" y="3886"/>
                  </a:lnTo>
                  <a:lnTo>
                    <a:pt x="6921" y="3505"/>
                  </a:lnTo>
                  <a:close/>
                </a:path>
                <a:path w="8254" h="15875">
                  <a:moveTo>
                    <a:pt x="7658" y="6413"/>
                  </a:moveTo>
                  <a:lnTo>
                    <a:pt x="7112" y="6032"/>
                  </a:lnTo>
                  <a:lnTo>
                    <a:pt x="5626" y="11023"/>
                  </a:lnTo>
                  <a:lnTo>
                    <a:pt x="12" y="14478"/>
                  </a:lnTo>
                  <a:lnTo>
                    <a:pt x="0" y="15341"/>
                  </a:lnTo>
                  <a:lnTo>
                    <a:pt x="5981" y="12230"/>
                  </a:lnTo>
                  <a:lnTo>
                    <a:pt x="7658" y="6413"/>
                  </a:lnTo>
                  <a:close/>
                </a:path>
              </a:pathLst>
            </a:custGeom>
            <a:solidFill>
              <a:srgbClr val="773177"/>
            </a:solidFill>
          </p:spPr>
          <p:txBody>
            <a:bodyPr wrap="square" lIns="0" tIns="0" rIns="0" bIns="0" rtlCol="0"/>
            <a:lstStyle/>
            <a:p>
              <a:endParaRPr/>
            </a:p>
          </p:txBody>
        </p:sp>
        <p:sp>
          <p:nvSpPr>
            <p:cNvPr id="155" name="object 107">
              <a:extLst>
                <a:ext uri="{FF2B5EF4-FFF2-40B4-BE49-F238E27FC236}">
                  <a16:creationId xmlns:a16="http://schemas.microsoft.com/office/drawing/2014/main" id="{EB747397-501D-98C3-B62A-6D3A86750057}"/>
                </a:ext>
              </a:extLst>
            </p:cNvPr>
            <p:cNvSpPr/>
            <p:nvPr/>
          </p:nvSpPr>
          <p:spPr>
            <a:xfrm>
              <a:off x="7172257" y="1966526"/>
              <a:ext cx="7620" cy="10160"/>
            </a:xfrm>
            <a:custGeom>
              <a:avLst/>
              <a:gdLst/>
              <a:ahLst/>
              <a:cxnLst/>
              <a:rect l="l" t="t" r="r" b="b"/>
              <a:pathLst>
                <a:path w="7620" h="10160">
                  <a:moveTo>
                    <a:pt x="2424" y="5212"/>
                  </a:moveTo>
                  <a:lnTo>
                    <a:pt x="1677" y="5358"/>
                  </a:lnTo>
                  <a:lnTo>
                    <a:pt x="671" y="5925"/>
                  </a:lnTo>
                  <a:lnTo>
                    <a:pt x="0" y="6345"/>
                  </a:lnTo>
                  <a:lnTo>
                    <a:pt x="411" y="8283"/>
                  </a:lnTo>
                  <a:lnTo>
                    <a:pt x="960" y="9618"/>
                  </a:lnTo>
                  <a:lnTo>
                    <a:pt x="2958" y="10075"/>
                  </a:lnTo>
                  <a:lnTo>
                    <a:pt x="5107" y="5724"/>
                  </a:lnTo>
                  <a:lnTo>
                    <a:pt x="2440" y="5724"/>
                  </a:lnTo>
                  <a:lnTo>
                    <a:pt x="2424" y="5212"/>
                  </a:lnTo>
                  <a:close/>
                </a:path>
                <a:path w="7620" h="10160">
                  <a:moveTo>
                    <a:pt x="6375" y="0"/>
                  </a:moveTo>
                  <a:lnTo>
                    <a:pt x="4392" y="274"/>
                  </a:lnTo>
                  <a:lnTo>
                    <a:pt x="5383" y="1864"/>
                  </a:lnTo>
                  <a:lnTo>
                    <a:pt x="2440" y="5724"/>
                  </a:lnTo>
                  <a:lnTo>
                    <a:pt x="5107" y="5724"/>
                  </a:lnTo>
                  <a:lnTo>
                    <a:pt x="6436" y="3034"/>
                  </a:lnTo>
                  <a:lnTo>
                    <a:pt x="7015" y="2760"/>
                  </a:lnTo>
                  <a:lnTo>
                    <a:pt x="7107" y="1023"/>
                  </a:lnTo>
                  <a:lnTo>
                    <a:pt x="6375" y="0"/>
                  </a:lnTo>
                  <a:close/>
                </a:path>
              </a:pathLst>
            </a:custGeom>
            <a:solidFill>
              <a:srgbClr val="FDE2C3"/>
            </a:solidFill>
          </p:spPr>
          <p:txBody>
            <a:bodyPr wrap="square" lIns="0" tIns="0" rIns="0" bIns="0" rtlCol="0"/>
            <a:lstStyle/>
            <a:p>
              <a:endParaRPr/>
            </a:p>
          </p:txBody>
        </p:sp>
        <p:sp>
          <p:nvSpPr>
            <p:cNvPr id="156" name="object 108">
              <a:extLst>
                <a:ext uri="{FF2B5EF4-FFF2-40B4-BE49-F238E27FC236}">
                  <a16:creationId xmlns:a16="http://schemas.microsoft.com/office/drawing/2014/main" id="{E0D7DA38-2757-B8AD-36C6-CA601E55BC9D}"/>
                </a:ext>
              </a:extLst>
            </p:cNvPr>
            <p:cNvSpPr/>
            <p:nvPr/>
          </p:nvSpPr>
          <p:spPr>
            <a:xfrm>
              <a:off x="7171418" y="1964129"/>
              <a:ext cx="3810" cy="8890"/>
            </a:xfrm>
            <a:custGeom>
              <a:avLst/>
              <a:gdLst/>
              <a:ahLst/>
              <a:cxnLst/>
              <a:rect l="l" t="t" r="r" b="b"/>
              <a:pathLst>
                <a:path w="3809" h="8889">
                  <a:moveTo>
                    <a:pt x="3019" y="0"/>
                  </a:moveTo>
                  <a:lnTo>
                    <a:pt x="1525" y="201"/>
                  </a:lnTo>
                  <a:lnTo>
                    <a:pt x="1265" y="274"/>
                  </a:lnTo>
                  <a:lnTo>
                    <a:pt x="411" y="658"/>
                  </a:lnTo>
                  <a:lnTo>
                    <a:pt x="0" y="1336"/>
                  </a:lnTo>
                  <a:lnTo>
                    <a:pt x="228" y="4170"/>
                  </a:lnTo>
                  <a:lnTo>
                    <a:pt x="533" y="7241"/>
                  </a:lnTo>
                  <a:lnTo>
                    <a:pt x="838" y="8760"/>
                  </a:lnTo>
                  <a:lnTo>
                    <a:pt x="1525" y="8340"/>
                  </a:lnTo>
                  <a:lnTo>
                    <a:pt x="2516" y="7773"/>
                  </a:lnTo>
                  <a:lnTo>
                    <a:pt x="3263" y="7627"/>
                  </a:lnTo>
                  <a:lnTo>
                    <a:pt x="3187" y="6309"/>
                  </a:lnTo>
                  <a:lnTo>
                    <a:pt x="3035" y="2908"/>
                  </a:lnTo>
                  <a:lnTo>
                    <a:pt x="3019" y="0"/>
                  </a:lnTo>
                  <a:close/>
                </a:path>
              </a:pathLst>
            </a:custGeom>
            <a:solidFill>
              <a:srgbClr val="E190BB"/>
            </a:solidFill>
          </p:spPr>
          <p:txBody>
            <a:bodyPr wrap="square" lIns="0" tIns="0" rIns="0" bIns="0" rtlCol="0"/>
            <a:lstStyle/>
            <a:p>
              <a:endParaRPr/>
            </a:p>
          </p:txBody>
        </p:sp>
        <p:sp>
          <p:nvSpPr>
            <p:cNvPr id="157" name="object 109">
              <a:extLst>
                <a:ext uri="{FF2B5EF4-FFF2-40B4-BE49-F238E27FC236}">
                  <a16:creationId xmlns:a16="http://schemas.microsoft.com/office/drawing/2014/main" id="{8E1E12D4-67B7-5155-7C5F-C0FA54923626}"/>
                </a:ext>
              </a:extLst>
            </p:cNvPr>
            <p:cNvSpPr/>
            <p:nvPr/>
          </p:nvSpPr>
          <p:spPr>
            <a:xfrm>
              <a:off x="7173493" y="1955864"/>
              <a:ext cx="2540" cy="2540"/>
            </a:xfrm>
            <a:custGeom>
              <a:avLst/>
              <a:gdLst/>
              <a:ahLst/>
              <a:cxnLst/>
              <a:rect l="l" t="t" r="r" b="b"/>
              <a:pathLst>
                <a:path w="2540" h="2539">
                  <a:moveTo>
                    <a:pt x="1464" y="0"/>
                  </a:moveTo>
                  <a:lnTo>
                    <a:pt x="747" y="475"/>
                  </a:lnTo>
                  <a:lnTo>
                    <a:pt x="45" y="950"/>
                  </a:lnTo>
                  <a:lnTo>
                    <a:pt x="0" y="2011"/>
                  </a:lnTo>
                  <a:lnTo>
                    <a:pt x="1464" y="2305"/>
                  </a:lnTo>
                  <a:lnTo>
                    <a:pt x="2287" y="1371"/>
                  </a:lnTo>
                  <a:lnTo>
                    <a:pt x="1464" y="0"/>
                  </a:lnTo>
                  <a:close/>
                </a:path>
              </a:pathLst>
            </a:custGeom>
            <a:solidFill>
              <a:srgbClr val="FDE2C3"/>
            </a:solidFill>
          </p:spPr>
          <p:txBody>
            <a:bodyPr wrap="square" lIns="0" tIns="0" rIns="0" bIns="0" rtlCol="0"/>
            <a:lstStyle/>
            <a:p>
              <a:endParaRPr/>
            </a:p>
          </p:txBody>
        </p:sp>
      </p:grpSp>
      <p:pic>
        <p:nvPicPr>
          <p:cNvPr id="197" name="object 165">
            <a:extLst>
              <a:ext uri="{FF2B5EF4-FFF2-40B4-BE49-F238E27FC236}">
                <a16:creationId xmlns:a16="http://schemas.microsoft.com/office/drawing/2014/main" id="{CA1A42C5-6C1D-264D-1BB8-F2F17B562023}"/>
              </a:ext>
            </a:extLst>
          </p:cNvPr>
          <p:cNvPicPr/>
          <p:nvPr/>
        </p:nvPicPr>
        <p:blipFill>
          <a:blip r:embed="rId9" cstate="print"/>
          <a:stretch>
            <a:fillRect/>
          </a:stretch>
        </p:blipFill>
        <p:spPr>
          <a:xfrm>
            <a:off x="6475094" y="3133595"/>
            <a:ext cx="2036711" cy="472317"/>
          </a:xfrm>
          <a:prstGeom prst="rect">
            <a:avLst/>
          </a:prstGeom>
        </p:spPr>
      </p:pic>
      <p:grpSp>
        <p:nvGrpSpPr>
          <p:cNvPr id="158" name="Group 157">
            <a:extLst>
              <a:ext uri="{FF2B5EF4-FFF2-40B4-BE49-F238E27FC236}">
                <a16:creationId xmlns:a16="http://schemas.microsoft.com/office/drawing/2014/main" id="{CB3C5064-B2C7-441A-C713-A90013E3C355}"/>
              </a:ext>
            </a:extLst>
          </p:cNvPr>
          <p:cNvGrpSpPr/>
          <p:nvPr/>
        </p:nvGrpSpPr>
        <p:grpSpPr>
          <a:xfrm>
            <a:off x="1078097" y="3197989"/>
            <a:ext cx="447642" cy="523361"/>
            <a:chOff x="1078096" y="3019621"/>
            <a:chExt cx="379095" cy="443220"/>
          </a:xfrm>
        </p:grpSpPr>
        <p:sp>
          <p:nvSpPr>
            <p:cNvPr id="159" name="object 167">
              <a:extLst>
                <a:ext uri="{FF2B5EF4-FFF2-40B4-BE49-F238E27FC236}">
                  <a16:creationId xmlns:a16="http://schemas.microsoft.com/office/drawing/2014/main" id="{31B53EA4-FDF5-0DCC-0A1A-DB6216F6E81E}"/>
                </a:ext>
              </a:extLst>
            </p:cNvPr>
            <p:cNvSpPr/>
            <p:nvPr/>
          </p:nvSpPr>
          <p:spPr>
            <a:xfrm>
              <a:off x="1078096" y="3373941"/>
              <a:ext cx="379095" cy="88900"/>
            </a:xfrm>
            <a:custGeom>
              <a:avLst/>
              <a:gdLst/>
              <a:ahLst/>
              <a:cxnLst/>
              <a:rect l="l" t="t" r="r" b="b"/>
              <a:pathLst>
                <a:path w="379094" h="88900">
                  <a:moveTo>
                    <a:pt x="189284" y="0"/>
                  </a:moveTo>
                  <a:lnTo>
                    <a:pt x="115607" y="3392"/>
                  </a:lnTo>
                  <a:lnTo>
                    <a:pt x="55441" y="12642"/>
                  </a:lnTo>
                  <a:lnTo>
                    <a:pt x="14875" y="26362"/>
                  </a:lnTo>
                  <a:lnTo>
                    <a:pt x="0" y="43162"/>
                  </a:lnTo>
                  <a:lnTo>
                    <a:pt x="14875" y="60312"/>
                  </a:lnTo>
                  <a:lnTo>
                    <a:pt x="55441" y="74801"/>
                  </a:lnTo>
                  <a:lnTo>
                    <a:pt x="115607" y="84822"/>
                  </a:lnTo>
                  <a:lnTo>
                    <a:pt x="189284" y="88564"/>
                  </a:lnTo>
                  <a:lnTo>
                    <a:pt x="262964" y="84822"/>
                  </a:lnTo>
                  <a:lnTo>
                    <a:pt x="323130" y="74801"/>
                  </a:lnTo>
                  <a:lnTo>
                    <a:pt x="363695" y="60312"/>
                  </a:lnTo>
                  <a:lnTo>
                    <a:pt x="378569" y="43162"/>
                  </a:lnTo>
                  <a:lnTo>
                    <a:pt x="363695" y="26362"/>
                  </a:lnTo>
                  <a:lnTo>
                    <a:pt x="323130" y="12642"/>
                  </a:lnTo>
                  <a:lnTo>
                    <a:pt x="262964" y="3392"/>
                  </a:lnTo>
                  <a:lnTo>
                    <a:pt x="189284" y="0"/>
                  </a:lnTo>
                  <a:close/>
                </a:path>
              </a:pathLst>
            </a:custGeom>
            <a:solidFill>
              <a:srgbClr val="F18F03"/>
            </a:solidFill>
          </p:spPr>
          <p:txBody>
            <a:bodyPr wrap="square" lIns="0" tIns="0" rIns="0" bIns="0" rtlCol="0"/>
            <a:lstStyle/>
            <a:p>
              <a:endParaRPr/>
            </a:p>
          </p:txBody>
        </p:sp>
        <p:pic>
          <p:nvPicPr>
            <p:cNvPr id="160" name="object 168">
              <a:extLst>
                <a:ext uri="{FF2B5EF4-FFF2-40B4-BE49-F238E27FC236}">
                  <a16:creationId xmlns:a16="http://schemas.microsoft.com/office/drawing/2014/main" id="{F1CF8D52-1E42-B9DC-01AA-07F6A6F2C953}"/>
                </a:ext>
              </a:extLst>
            </p:cNvPr>
            <p:cNvPicPr/>
            <p:nvPr/>
          </p:nvPicPr>
          <p:blipFill>
            <a:blip r:embed="rId2" cstate="print"/>
            <a:stretch>
              <a:fillRect/>
            </a:stretch>
          </p:blipFill>
          <p:spPr>
            <a:xfrm>
              <a:off x="1098477" y="3384030"/>
              <a:ext cx="110522" cy="69545"/>
            </a:xfrm>
            <a:prstGeom prst="rect">
              <a:avLst/>
            </a:prstGeom>
          </p:spPr>
        </p:pic>
        <p:sp>
          <p:nvSpPr>
            <p:cNvPr id="161" name="object 169">
              <a:extLst>
                <a:ext uri="{FF2B5EF4-FFF2-40B4-BE49-F238E27FC236}">
                  <a16:creationId xmlns:a16="http://schemas.microsoft.com/office/drawing/2014/main" id="{960D29A8-569B-403F-52F6-192B891AA0C3}"/>
                </a:ext>
              </a:extLst>
            </p:cNvPr>
            <p:cNvSpPr/>
            <p:nvPr/>
          </p:nvSpPr>
          <p:spPr>
            <a:xfrm>
              <a:off x="1120279" y="3382803"/>
              <a:ext cx="316230" cy="71120"/>
            </a:xfrm>
            <a:custGeom>
              <a:avLst/>
              <a:gdLst/>
              <a:ahLst/>
              <a:cxnLst/>
              <a:rect l="l" t="t" r="r" b="b"/>
              <a:pathLst>
                <a:path w="316230" h="71120">
                  <a:moveTo>
                    <a:pt x="84175" y="16014"/>
                  </a:moveTo>
                  <a:lnTo>
                    <a:pt x="84010" y="15138"/>
                  </a:lnTo>
                  <a:lnTo>
                    <a:pt x="82080" y="15367"/>
                  </a:lnTo>
                  <a:lnTo>
                    <a:pt x="76301" y="16344"/>
                  </a:lnTo>
                  <a:lnTo>
                    <a:pt x="42849" y="33210"/>
                  </a:lnTo>
                  <a:lnTo>
                    <a:pt x="43103" y="34302"/>
                  </a:lnTo>
                  <a:lnTo>
                    <a:pt x="44018" y="34290"/>
                  </a:lnTo>
                  <a:lnTo>
                    <a:pt x="44284" y="33451"/>
                  </a:lnTo>
                  <a:lnTo>
                    <a:pt x="44665" y="32664"/>
                  </a:lnTo>
                  <a:lnTo>
                    <a:pt x="74714" y="18173"/>
                  </a:lnTo>
                  <a:lnTo>
                    <a:pt x="84175" y="16014"/>
                  </a:lnTo>
                  <a:close/>
                </a:path>
                <a:path w="316230" h="71120">
                  <a:moveTo>
                    <a:pt x="208191" y="33350"/>
                  </a:moveTo>
                  <a:lnTo>
                    <a:pt x="174167" y="20777"/>
                  </a:lnTo>
                  <a:lnTo>
                    <a:pt x="172427" y="20789"/>
                  </a:lnTo>
                  <a:lnTo>
                    <a:pt x="170713" y="21107"/>
                  </a:lnTo>
                  <a:lnTo>
                    <a:pt x="170611" y="22034"/>
                  </a:lnTo>
                  <a:lnTo>
                    <a:pt x="172212" y="22669"/>
                  </a:lnTo>
                  <a:lnTo>
                    <a:pt x="173888" y="23063"/>
                  </a:lnTo>
                  <a:lnTo>
                    <a:pt x="177279" y="23393"/>
                  </a:lnTo>
                  <a:lnTo>
                    <a:pt x="187286" y="24955"/>
                  </a:lnTo>
                  <a:lnTo>
                    <a:pt x="207302" y="34315"/>
                  </a:lnTo>
                  <a:lnTo>
                    <a:pt x="208191" y="34315"/>
                  </a:lnTo>
                  <a:lnTo>
                    <a:pt x="208191" y="33350"/>
                  </a:lnTo>
                  <a:close/>
                </a:path>
                <a:path w="316230" h="71120">
                  <a:moveTo>
                    <a:pt x="230098" y="33743"/>
                  </a:moveTo>
                  <a:lnTo>
                    <a:pt x="193027" y="18021"/>
                  </a:lnTo>
                  <a:lnTo>
                    <a:pt x="182156" y="16852"/>
                  </a:lnTo>
                  <a:lnTo>
                    <a:pt x="178117" y="16256"/>
                  </a:lnTo>
                  <a:lnTo>
                    <a:pt x="146888" y="14617"/>
                  </a:lnTo>
                  <a:lnTo>
                    <a:pt x="138722" y="14795"/>
                  </a:lnTo>
                  <a:lnTo>
                    <a:pt x="98094" y="18694"/>
                  </a:lnTo>
                  <a:lnTo>
                    <a:pt x="98298" y="19900"/>
                  </a:lnTo>
                  <a:lnTo>
                    <a:pt x="114414" y="17881"/>
                  </a:lnTo>
                  <a:lnTo>
                    <a:pt x="130632" y="16814"/>
                  </a:lnTo>
                  <a:lnTo>
                    <a:pt x="146888" y="16586"/>
                  </a:lnTo>
                  <a:lnTo>
                    <a:pt x="163131" y="17056"/>
                  </a:lnTo>
                  <a:lnTo>
                    <a:pt x="176644" y="17856"/>
                  </a:lnTo>
                  <a:lnTo>
                    <a:pt x="178015" y="17741"/>
                  </a:lnTo>
                  <a:lnTo>
                    <a:pt x="216458" y="24955"/>
                  </a:lnTo>
                  <a:lnTo>
                    <a:pt x="228422" y="33921"/>
                  </a:lnTo>
                  <a:lnTo>
                    <a:pt x="228371" y="35102"/>
                  </a:lnTo>
                  <a:lnTo>
                    <a:pt x="200380" y="47485"/>
                  </a:lnTo>
                  <a:lnTo>
                    <a:pt x="199720" y="47701"/>
                  </a:lnTo>
                  <a:lnTo>
                    <a:pt x="158737" y="51904"/>
                  </a:lnTo>
                  <a:lnTo>
                    <a:pt x="153339" y="52578"/>
                  </a:lnTo>
                  <a:lnTo>
                    <a:pt x="131635" y="51993"/>
                  </a:lnTo>
                  <a:lnTo>
                    <a:pt x="110032" y="50406"/>
                  </a:lnTo>
                  <a:lnTo>
                    <a:pt x="109893" y="51612"/>
                  </a:lnTo>
                  <a:lnTo>
                    <a:pt x="112560" y="52209"/>
                  </a:lnTo>
                  <a:lnTo>
                    <a:pt x="117983" y="52692"/>
                  </a:lnTo>
                  <a:lnTo>
                    <a:pt x="131572" y="53517"/>
                  </a:lnTo>
                  <a:lnTo>
                    <a:pt x="147904" y="53746"/>
                  </a:lnTo>
                  <a:lnTo>
                    <a:pt x="153339" y="53454"/>
                  </a:lnTo>
                  <a:lnTo>
                    <a:pt x="158800" y="53797"/>
                  </a:lnTo>
                  <a:lnTo>
                    <a:pt x="198691" y="49453"/>
                  </a:lnTo>
                  <a:lnTo>
                    <a:pt x="200063" y="49580"/>
                  </a:lnTo>
                  <a:lnTo>
                    <a:pt x="230035" y="35369"/>
                  </a:lnTo>
                  <a:lnTo>
                    <a:pt x="230098" y="33743"/>
                  </a:lnTo>
                  <a:close/>
                </a:path>
                <a:path w="316230" h="71120">
                  <a:moveTo>
                    <a:pt x="251294" y="35801"/>
                  </a:moveTo>
                  <a:lnTo>
                    <a:pt x="251079" y="34302"/>
                  </a:lnTo>
                  <a:lnTo>
                    <a:pt x="250202" y="34302"/>
                  </a:lnTo>
                  <a:lnTo>
                    <a:pt x="249897" y="35471"/>
                  </a:lnTo>
                  <a:lnTo>
                    <a:pt x="249339" y="36550"/>
                  </a:lnTo>
                  <a:lnTo>
                    <a:pt x="213791" y="51574"/>
                  </a:lnTo>
                  <a:lnTo>
                    <a:pt x="192709" y="55067"/>
                  </a:lnTo>
                  <a:lnTo>
                    <a:pt x="192811" y="55956"/>
                  </a:lnTo>
                  <a:lnTo>
                    <a:pt x="234988" y="47942"/>
                  </a:lnTo>
                  <a:lnTo>
                    <a:pt x="250952" y="37338"/>
                  </a:lnTo>
                  <a:lnTo>
                    <a:pt x="251294" y="35801"/>
                  </a:lnTo>
                  <a:close/>
                </a:path>
                <a:path w="316230" h="71120">
                  <a:moveTo>
                    <a:pt x="272745" y="34340"/>
                  </a:moveTo>
                  <a:lnTo>
                    <a:pt x="239268" y="14198"/>
                  </a:lnTo>
                  <a:lnTo>
                    <a:pt x="223431" y="11074"/>
                  </a:lnTo>
                  <a:lnTo>
                    <a:pt x="219519" y="10045"/>
                  </a:lnTo>
                  <a:lnTo>
                    <a:pt x="175475" y="5575"/>
                  </a:lnTo>
                  <a:lnTo>
                    <a:pt x="151345" y="4991"/>
                  </a:lnTo>
                  <a:lnTo>
                    <a:pt x="139268" y="5092"/>
                  </a:lnTo>
                  <a:lnTo>
                    <a:pt x="127203" y="5448"/>
                  </a:lnTo>
                  <a:lnTo>
                    <a:pt x="115150" y="6096"/>
                  </a:lnTo>
                  <a:lnTo>
                    <a:pt x="103124" y="7023"/>
                  </a:lnTo>
                  <a:lnTo>
                    <a:pt x="103225" y="8191"/>
                  </a:lnTo>
                  <a:lnTo>
                    <a:pt x="115239" y="7378"/>
                  </a:lnTo>
                  <a:lnTo>
                    <a:pt x="127266" y="6858"/>
                  </a:lnTo>
                  <a:lnTo>
                    <a:pt x="139293" y="6604"/>
                  </a:lnTo>
                  <a:lnTo>
                    <a:pt x="151333" y="6629"/>
                  </a:lnTo>
                  <a:lnTo>
                    <a:pt x="163360" y="6908"/>
                  </a:lnTo>
                  <a:lnTo>
                    <a:pt x="175374" y="7467"/>
                  </a:lnTo>
                  <a:lnTo>
                    <a:pt x="187375" y="8331"/>
                  </a:lnTo>
                  <a:lnTo>
                    <a:pt x="203339" y="9918"/>
                  </a:lnTo>
                  <a:lnTo>
                    <a:pt x="214249" y="11353"/>
                  </a:lnTo>
                  <a:lnTo>
                    <a:pt x="221234" y="12077"/>
                  </a:lnTo>
                  <a:lnTo>
                    <a:pt x="259702" y="22644"/>
                  </a:lnTo>
                  <a:lnTo>
                    <a:pt x="271526" y="34328"/>
                  </a:lnTo>
                  <a:lnTo>
                    <a:pt x="271221" y="36156"/>
                  </a:lnTo>
                  <a:lnTo>
                    <a:pt x="230962" y="54521"/>
                  </a:lnTo>
                  <a:lnTo>
                    <a:pt x="205219" y="58445"/>
                  </a:lnTo>
                  <a:lnTo>
                    <a:pt x="204216" y="58661"/>
                  </a:lnTo>
                  <a:lnTo>
                    <a:pt x="202793" y="59169"/>
                  </a:lnTo>
                  <a:lnTo>
                    <a:pt x="187274" y="60629"/>
                  </a:lnTo>
                  <a:lnTo>
                    <a:pt x="175285" y="61302"/>
                  </a:lnTo>
                  <a:lnTo>
                    <a:pt x="151180" y="61887"/>
                  </a:lnTo>
                  <a:lnTo>
                    <a:pt x="143205" y="61798"/>
                  </a:lnTo>
                  <a:lnTo>
                    <a:pt x="135191" y="62306"/>
                  </a:lnTo>
                  <a:lnTo>
                    <a:pt x="95161" y="59359"/>
                  </a:lnTo>
                  <a:lnTo>
                    <a:pt x="75323" y="56553"/>
                  </a:lnTo>
                  <a:lnTo>
                    <a:pt x="71297" y="56311"/>
                  </a:lnTo>
                  <a:lnTo>
                    <a:pt x="127114" y="63169"/>
                  </a:lnTo>
                  <a:lnTo>
                    <a:pt x="135153" y="63182"/>
                  </a:lnTo>
                  <a:lnTo>
                    <a:pt x="143192" y="63741"/>
                  </a:lnTo>
                  <a:lnTo>
                    <a:pt x="151244" y="63779"/>
                  </a:lnTo>
                  <a:lnTo>
                    <a:pt x="159296" y="63652"/>
                  </a:lnTo>
                  <a:lnTo>
                    <a:pt x="183400" y="62280"/>
                  </a:lnTo>
                  <a:lnTo>
                    <a:pt x="202425" y="60439"/>
                  </a:lnTo>
                  <a:lnTo>
                    <a:pt x="204444" y="60591"/>
                  </a:lnTo>
                  <a:lnTo>
                    <a:pt x="247002" y="52412"/>
                  </a:lnTo>
                  <a:lnTo>
                    <a:pt x="272389" y="36487"/>
                  </a:lnTo>
                  <a:lnTo>
                    <a:pt x="272745" y="34340"/>
                  </a:lnTo>
                  <a:close/>
                </a:path>
                <a:path w="316230" h="71120">
                  <a:moveTo>
                    <a:pt x="294093" y="34302"/>
                  </a:moveTo>
                  <a:lnTo>
                    <a:pt x="292798" y="34302"/>
                  </a:lnTo>
                  <a:lnTo>
                    <a:pt x="292696" y="36614"/>
                  </a:lnTo>
                  <a:lnTo>
                    <a:pt x="291744" y="38785"/>
                  </a:lnTo>
                  <a:lnTo>
                    <a:pt x="250698" y="57061"/>
                  </a:lnTo>
                  <a:lnTo>
                    <a:pt x="200355" y="64350"/>
                  </a:lnTo>
                  <a:lnTo>
                    <a:pt x="166446" y="66268"/>
                  </a:lnTo>
                  <a:lnTo>
                    <a:pt x="159194" y="66840"/>
                  </a:lnTo>
                  <a:lnTo>
                    <a:pt x="113080" y="66052"/>
                  </a:lnTo>
                  <a:lnTo>
                    <a:pt x="74485" y="62420"/>
                  </a:lnTo>
                  <a:lnTo>
                    <a:pt x="55333" y="59359"/>
                  </a:lnTo>
                  <a:lnTo>
                    <a:pt x="18110" y="49149"/>
                  </a:lnTo>
                  <a:lnTo>
                    <a:pt x="3581" y="39306"/>
                  </a:lnTo>
                  <a:lnTo>
                    <a:pt x="2692" y="38531"/>
                  </a:lnTo>
                  <a:lnTo>
                    <a:pt x="1689" y="36791"/>
                  </a:lnTo>
                  <a:lnTo>
                    <a:pt x="1244" y="34315"/>
                  </a:lnTo>
                  <a:lnTo>
                    <a:pt x="1320" y="33172"/>
                  </a:lnTo>
                  <a:lnTo>
                    <a:pt x="38747" y="12763"/>
                  </a:lnTo>
                  <a:lnTo>
                    <a:pt x="88900" y="4279"/>
                  </a:lnTo>
                  <a:lnTo>
                    <a:pt x="139801" y="1816"/>
                  </a:lnTo>
                  <a:lnTo>
                    <a:pt x="147078" y="1485"/>
                  </a:lnTo>
                  <a:lnTo>
                    <a:pt x="147078" y="279"/>
                  </a:lnTo>
                  <a:lnTo>
                    <a:pt x="144640" y="38"/>
                  </a:lnTo>
                  <a:lnTo>
                    <a:pt x="142201" y="0"/>
                  </a:lnTo>
                  <a:lnTo>
                    <a:pt x="122745" y="482"/>
                  </a:lnTo>
                  <a:lnTo>
                    <a:pt x="81521" y="3822"/>
                  </a:lnTo>
                  <a:lnTo>
                    <a:pt x="38315" y="11112"/>
                  </a:lnTo>
                  <a:lnTo>
                    <a:pt x="3009" y="27330"/>
                  </a:lnTo>
                  <a:lnTo>
                    <a:pt x="0" y="34328"/>
                  </a:lnTo>
                  <a:lnTo>
                    <a:pt x="292" y="36106"/>
                  </a:lnTo>
                  <a:lnTo>
                    <a:pt x="35890" y="57111"/>
                  </a:lnTo>
                  <a:lnTo>
                    <a:pt x="75463" y="64198"/>
                  </a:lnTo>
                  <a:lnTo>
                    <a:pt x="132448" y="68389"/>
                  </a:lnTo>
                  <a:lnTo>
                    <a:pt x="137363" y="68440"/>
                  </a:lnTo>
                  <a:lnTo>
                    <a:pt x="151930" y="68237"/>
                  </a:lnTo>
                  <a:lnTo>
                    <a:pt x="176276" y="68148"/>
                  </a:lnTo>
                  <a:lnTo>
                    <a:pt x="222326" y="63893"/>
                  </a:lnTo>
                  <a:lnTo>
                    <a:pt x="265201" y="54762"/>
                  </a:lnTo>
                  <a:lnTo>
                    <a:pt x="294093" y="35623"/>
                  </a:lnTo>
                  <a:lnTo>
                    <a:pt x="294093" y="34302"/>
                  </a:lnTo>
                  <a:close/>
                </a:path>
                <a:path w="316230" h="71120">
                  <a:moveTo>
                    <a:pt x="316014" y="35306"/>
                  </a:moveTo>
                  <a:lnTo>
                    <a:pt x="281038" y="10642"/>
                  </a:lnTo>
                  <a:lnTo>
                    <a:pt x="280644" y="11722"/>
                  </a:lnTo>
                  <a:lnTo>
                    <a:pt x="287108" y="13665"/>
                  </a:lnTo>
                  <a:lnTo>
                    <a:pt x="293408" y="16141"/>
                  </a:lnTo>
                  <a:lnTo>
                    <a:pt x="313817" y="33502"/>
                  </a:lnTo>
                  <a:lnTo>
                    <a:pt x="313804" y="34988"/>
                  </a:lnTo>
                  <a:lnTo>
                    <a:pt x="287451" y="54381"/>
                  </a:lnTo>
                  <a:lnTo>
                    <a:pt x="282194" y="56019"/>
                  </a:lnTo>
                  <a:lnTo>
                    <a:pt x="261696" y="61214"/>
                  </a:lnTo>
                  <a:lnTo>
                    <a:pt x="261264" y="61163"/>
                  </a:lnTo>
                  <a:lnTo>
                    <a:pt x="260756" y="61734"/>
                  </a:lnTo>
                  <a:lnTo>
                    <a:pt x="252628" y="63296"/>
                  </a:lnTo>
                  <a:lnTo>
                    <a:pt x="235851" y="65735"/>
                  </a:lnTo>
                  <a:lnTo>
                    <a:pt x="232549" y="66548"/>
                  </a:lnTo>
                  <a:lnTo>
                    <a:pt x="207238" y="69049"/>
                  </a:lnTo>
                  <a:lnTo>
                    <a:pt x="205574" y="69507"/>
                  </a:lnTo>
                  <a:lnTo>
                    <a:pt x="205676" y="70700"/>
                  </a:lnTo>
                  <a:lnTo>
                    <a:pt x="207391" y="70840"/>
                  </a:lnTo>
                  <a:lnTo>
                    <a:pt x="231863" y="67830"/>
                  </a:lnTo>
                  <a:lnTo>
                    <a:pt x="235267" y="67703"/>
                  </a:lnTo>
                  <a:lnTo>
                    <a:pt x="242849" y="66560"/>
                  </a:lnTo>
                  <a:lnTo>
                    <a:pt x="261010" y="62953"/>
                  </a:lnTo>
                  <a:lnTo>
                    <a:pt x="261721" y="63296"/>
                  </a:lnTo>
                  <a:lnTo>
                    <a:pt x="262089" y="63068"/>
                  </a:lnTo>
                  <a:lnTo>
                    <a:pt x="272935" y="60744"/>
                  </a:lnTo>
                  <a:lnTo>
                    <a:pt x="279501" y="58915"/>
                  </a:lnTo>
                  <a:lnTo>
                    <a:pt x="287159" y="56286"/>
                  </a:lnTo>
                  <a:lnTo>
                    <a:pt x="288302" y="55689"/>
                  </a:lnTo>
                  <a:lnTo>
                    <a:pt x="298653" y="51638"/>
                  </a:lnTo>
                  <a:lnTo>
                    <a:pt x="315366" y="38061"/>
                  </a:lnTo>
                  <a:lnTo>
                    <a:pt x="316014" y="35306"/>
                  </a:lnTo>
                  <a:close/>
                </a:path>
              </a:pathLst>
            </a:custGeom>
            <a:solidFill>
              <a:srgbClr val="E7840E"/>
            </a:solidFill>
          </p:spPr>
          <p:txBody>
            <a:bodyPr wrap="square" lIns="0" tIns="0" rIns="0" bIns="0" rtlCol="0"/>
            <a:lstStyle/>
            <a:p>
              <a:endParaRPr/>
            </a:p>
          </p:txBody>
        </p:sp>
        <p:sp>
          <p:nvSpPr>
            <p:cNvPr id="162" name="object 170">
              <a:extLst>
                <a:ext uri="{FF2B5EF4-FFF2-40B4-BE49-F238E27FC236}">
                  <a16:creationId xmlns:a16="http://schemas.microsoft.com/office/drawing/2014/main" id="{84812928-4186-50C9-CD0A-1B969E579DF7}"/>
                </a:ext>
              </a:extLst>
            </p:cNvPr>
            <p:cNvSpPr/>
            <p:nvPr/>
          </p:nvSpPr>
          <p:spPr>
            <a:xfrm>
              <a:off x="1414842" y="3063997"/>
              <a:ext cx="1905" cy="65405"/>
            </a:xfrm>
            <a:custGeom>
              <a:avLst/>
              <a:gdLst/>
              <a:ahLst/>
              <a:cxnLst/>
              <a:rect l="l" t="t" r="r" b="b"/>
              <a:pathLst>
                <a:path w="1905" h="65404">
                  <a:moveTo>
                    <a:pt x="1618" y="0"/>
                  </a:moveTo>
                  <a:lnTo>
                    <a:pt x="0" y="0"/>
                  </a:lnTo>
                  <a:lnTo>
                    <a:pt x="0" y="65103"/>
                  </a:lnTo>
                  <a:lnTo>
                    <a:pt x="1618" y="65103"/>
                  </a:lnTo>
                  <a:lnTo>
                    <a:pt x="1618" y="0"/>
                  </a:lnTo>
                  <a:close/>
                </a:path>
              </a:pathLst>
            </a:custGeom>
            <a:solidFill>
              <a:srgbClr val="BAA89B"/>
            </a:solidFill>
          </p:spPr>
          <p:txBody>
            <a:bodyPr wrap="square" lIns="0" tIns="0" rIns="0" bIns="0" rtlCol="0"/>
            <a:lstStyle/>
            <a:p>
              <a:endParaRPr/>
            </a:p>
          </p:txBody>
        </p:sp>
        <p:sp>
          <p:nvSpPr>
            <p:cNvPr id="163" name="object 171">
              <a:extLst>
                <a:ext uri="{FF2B5EF4-FFF2-40B4-BE49-F238E27FC236}">
                  <a16:creationId xmlns:a16="http://schemas.microsoft.com/office/drawing/2014/main" id="{0A558869-2466-1069-19CE-A49C3ED7739E}"/>
                </a:ext>
              </a:extLst>
            </p:cNvPr>
            <p:cNvSpPr/>
            <p:nvPr/>
          </p:nvSpPr>
          <p:spPr>
            <a:xfrm>
              <a:off x="1410778" y="3126432"/>
              <a:ext cx="10160" cy="10160"/>
            </a:xfrm>
            <a:custGeom>
              <a:avLst/>
              <a:gdLst/>
              <a:ahLst/>
              <a:cxnLst/>
              <a:rect l="l" t="t" r="r" b="b"/>
              <a:pathLst>
                <a:path w="10159" h="10160">
                  <a:moveTo>
                    <a:pt x="7565" y="0"/>
                  </a:moveTo>
                  <a:lnTo>
                    <a:pt x="2164" y="7"/>
                  </a:lnTo>
                  <a:lnTo>
                    <a:pt x="0" y="2180"/>
                  </a:lnTo>
                  <a:lnTo>
                    <a:pt x="0" y="7576"/>
                  </a:lnTo>
                  <a:lnTo>
                    <a:pt x="2186" y="9756"/>
                  </a:lnTo>
                  <a:lnTo>
                    <a:pt x="7565" y="9749"/>
                  </a:lnTo>
                  <a:lnTo>
                    <a:pt x="9730" y="7576"/>
                  </a:lnTo>
                  <a:lnTo>
                    <a:pt x="9745" y="2180"/>
                  </a:lnTo>
                  <a:lnTo>
                    <a:pt x="7565" y="0"/>
                  </a:lnTo>
                  <a:close/>
                </a:path>
              </a:pathLst>
            </a:custGeom>
            <a:solidFill>
              <a:srgbClr val="929497"/>
            </a:solidFill>
          </p:spPr>
          <p:txBody>
            <a:bodyPr wrap="square" lIns="0" tIns="0" rIns="0" bIns="0" rtlCol="0"/>
            <a:lstStyle/>
            <a:p>
              <a:endParaRPr/>
            </a:p>
          </p:txBody>
        </p:sp>
        <p:sp>
          <p:nvSpPr>
            <p:cNvPr id="164" name="object 172">
              <a:extLst>
                <a:ext uri="{FF2B5EF4-FFF2-40B4-BE49-F238E27FC236}">
                  <a16:creationId xmlns:a16="http://schemas.microsoft.com/office/drawing/2014/main" id="{E09C0A89-71DE-CD2D-71B0-CC444A9241D0}"/>
                </a:ext>
              </a:extLst>
            </p:cNvPr>
            <p:cNvSpPr/>
            <p:nvPr/>
          </p:nvSpPr>
          <p:spPr>
            <a:xfrm>
              <a:off x="1097588" y="3022095"/>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165" name="object 173">
              <a:extLst>
                <a:ext uri="{FF2B5EF4-FFF2-40B4-BE49-F238E27FC236}">
                  <a16:creationId xmlns:a16="http://schemas.microsoft.com/office/drawing/2014/main" id="{245A3F8E-283F-5993-FE70-D709E5D53B87}"/>
                </a:ext>
              </a:extLst>
            </p:cNvPr>
            <p:cNvSpPr/>
            <p:nvPr/>
          </p:nvSpPr>
          <p:spPr>
            <a:xfrm>
              <a:off x="1096772" y="3020891"/>
              <a:ext cx="335915" cy="16510"/>
            </a:xfrm>
            <a:custGeom>
              <a:avLst/>
              <a:gdLst/>
              <a:ahLst/>
              <a:cxnLst/>
              <a:rect l="l" t="t" r="r" b="b"/>
              <a:pathLst>
                <a:path w="335915" h="16510">
                  <a:moveTo>
                    <a:pt x="335305" y="0"/>
                  </a:moveTo>
                  <a:lnTo>
                    <a:pt x="333679" y="0"/>
                  </a:lnTo>
                  <a:lnTo>
                    <a:pt x="333679" y="2540"/>
                  </a:lnTo>
                  <a:lnTo>
                    <a:pt x="333679" y="13970"/>
                  </a:lnTo>
                  <a:lnTo>
                    <a:pt x="1612" y="13970"/>
                  </a:lnTo>
                  <a:lnTo>
                    <a:pt x="1612" y="2540"/>
                  </a:lnTo>
                  <a:lnTo>
                    <a:pt x="333679" y="2540"/>
                  </a:lnTo>
                  <a:lnTo>
                    <a:pt x="333679" y="0"/>
                  </a:lnTo>
                  <a:lnTo>
                    <a:pt x="0" y="0"/>
                  </a:lnTo>
                  <a:lnTo>
                    <a:pt x="0" y="2540"/>
                  </a:lnTo>
                  <a:lnTo>
                    <a:pt x="0" y="13970"/>
                  </a:lnTo>
                  <a:lnTo>
                    <a:pt x="0" y="15240"/>
                  </a:lnTo>
                  <a:lnTo>
                    <a:pt x="0" y="16510"/>
                  </a:lnTo>
                  <a:lnTo>
                    <a:pt x="335305" y="16510"/>
                  </a:lnTo>
                  <a:lnTo>
                    <a:pt x="335305" y="15240"/>
                  </a:lnTo>
                  <a:lnTo>
                    <a:pt x="334492" y="15240"/>
                  </a:lnTo>
                  <a:lnTo>
                    <a:pt x="334492" y="15074"/>
                  </a:lnTo>
                  <a:lnTo>
                    <a:pt x="335305" y="15074"/>
                  </a:lnTo>
                  <a:lnTo>
                    <a:pt x="335305" y="14262"/>
                  </a:lnTo>
                  <a:lnTo>
                    <a:pt x="334492" y="14262"/>
                  </a:lnTo>
                  <a:lnTo>
                    <a:pt x="334492" y="13970"/>
                  </a:lnTo>
                  <a:lnTo>
                    <a:pt x="335305" y="13970"/>
                  </a:lnTo>
                  <a:lnTo>
                    <a:pt x="335305" y="2540"/>
                  </a:lnTo>
                  <a:lnTo>
                    <a:pt x="335305" y="0"/>
                  </a:lnTo>
                  <a:close/>
                </a:path>
              </a:pathLst>
            </a:custGeom>
            <a:solidFill>
              <a:srgbClr val="BAA89B"/>
            </a:solidFill>
          </p:spPr>
          <p:txBody>
            <a:bodyPr wrap="square" lIns="0" tIns="0" rIns="0" bIns="0" rtlCol="0"/>
            <a:lstStyle/>
            <a:p>
              <a:endParaRPr/>
            </a:p>
          </p:txBody>
        </p:sp>
        <p:sp>
          <p:nvSpPr>
            <p:cNvPr id="166" name="object 174">
              <a:extLst>
                <a:ext uri="{FF2B5EF4-FFF2-40B4-BE49-F238E27FC236}">
                  <a16:creationId xmlns:a16="http://schemas.microsoft.com/office/drawing/2014/main" id="{FAE0A7DE-C541-7D0A-ACBF-F7DD7959594A}"/>
                </a:ext>
              </a:extLst>
            </p:cNvPr>
            <p:cNvSpPr/>
            <p:nvPr/>
          </p:nvSpPr>
          <p:spPr>
            <a:xfrm>
              <a:off x="1097588" y="3035962"/>
              <a:ext cx="334010" cy="13970"/>
            </a:xfrm>
            <a:custGeom>
              <a:avLst/>
              <a:gdLst/>
              <a:ahLst/>
              <a:cxnLst/>
              <a:rect l="l" t="t" r="r" b="b"/>
              <a:pathLst>
                <a:path w="334009" h="13970">
                  <a:moveTo>
                    <a:pt x="333685" y="0"/>
                  </a:moveTo>
                  <a:lnTo>
                    <a:pt x="0" y="0"/>
                  </a:lnTo>
                  <a:lnTo>
                    <a:pt x="0" y="13873"/>
                  </a:lnTo>
                  <a:lnTo>
                    <a:pt x="333685" y="13873"/>
                  </a:lnTo>
                  <a:lnTo>
                    <a:pt x="333685" y="0"/>
                  </a:lnTo>
                  <a:close/>
                </a:path>
              </a:pathLst>
            </a:custGeom>
            <a:solidFill>
              <a:srgbClr val="FFFFFF"/>
            </a:solidFill>
          </p:spPr>
          <p:txBody>
            <a:bodyPr wrap="square" lIns="0" tIns="0" rIns="0" bIns="0" rtlCol="0"/>
            <a:lstStyle/>
            <a:p>
              <a:endParaRPr/>
            </a:p>
          </p:txBody>
        </p:sp>
        <p:sp>
          <p:nvSpPr>
            <p:cNvPr id="167" name="object 175">
              <a:extLst>
                <a:ext uri="{FF2B5EF4-FFF2-40B4-BE49-F238E27FC236}">
                  <a16:creationId xmlns:a16="http://schemas.microsoft.com/office/drawing/2014/main" id="{4DB0C6AB-3E0B-4D80-84A1-C2D277F3BB44}"/>
                </a:ext>
              </a:extLst>
            </p:cNvPr>
            <p:cNvSpPr/>
            <p:nvPr/>
          </p:nvSpPr>
          <p:spPr>
            <a:xfrm>
              <a:off x="1096772" y="3034861"/>
              <a:ext cx="335915" cy="15240"/>
            </a:xfrm>
            <a:custGeom>
              <a:avLst/>
              <a:gdLst/>
              <a:ahLst/>
              <a:cxnLst/>
              <a:rect l="l" t="t" r="r" b="b"/>
              <a:pathLst>
                <a:path w="335915" h="15239">
                  <a:moveTo>
                    <a:pt x="335305" y="0"/>
                  </a:moveTo>
                  <a:lnTo>
                    <a:pt x="333679" y="0"/>
                  </a:lnTo>
                  <a:lnTo>
                    <a:pt x="333679" y="2540"/>
                  </a:lnTo>
                  <a:lnTo>
                    <a:pt x="333679" y="13970"/>
                  </a:lnTo>
                  <a:lnTo>
                    <a:pt x="1612" y="13970"/>
                  </a:lnTo>
                  <a:lnTo>
                    <a:pt x="1612" y="2540"/>
                  </a:lnTo>
                  <a:lnTo>
                    <a:pt x="333679" y="2540"/>
                  </a:lnTo>
                  <a:lnTo>
                    <a:pt x="333679" y="0"/>
                  </a:lnTo>
                  <a:lnTo>
                    <a:pt x="0" y="0"/>
                  </a:lnTo>
                  <a:lnTo>
                    <a:pt x="0" y="2540"/>
                  </a:lnTo>
                  <a:lnTo>
                    <a:pt x="0" y="13970"/>
                  </a:lnTo>
                  <a:lnTo>
                    <a:pt x="0" y="15240"/>
                  </a:lnTo>
                  <a:lnTo>
                    <a:pt x="333679" y="15240"/>
                  </a:lnTo>
                  <a:lnTo>
                    <a:pt x="334492" y="15240"/>
                  </a:lnTo>
                  <a:lnTo>
                    <a:pt x="334492" y="14986"/>
                  </a:lnTo>
                  <a:lnTo>
                    <a:pt x="335305" y="14986"/>
                  </a:lnTo>
                  <a:lnTo>
                    <a:pt x="335305" y="14160"/>
                  </a:lnTo>
                  <a:lnTo>
                    <a:pt x="334492" y="14160"/>
                  </a:lnTo>
                  <a:lnTo>
                    <a:pt x="334492" y="13970"/>
                  </a:lnTo>
                  <a:lnTo>
                    <a:pt x="335305" y="13970"/>
                  </a:lnTo>
                  <a:lnTo>
                    <a:pt x="335305" y="2540"/>
                  </a:lnTo>
                  <a:lnTo>
                    <a:pt x="335305" y="0"/>
                  </a:lnTo>
                  <a:close/>
                </a:path>
              </a:pathLst>
            </a:custGeom>
            <a:solidFill>
              <a:srgbClr val="BAA89B"/>
            </a:solidFill>
          </p:spPr>
          <p:txBody>
            <a:bodyPr wrap="square" lIns="0" tIns="0" rIns="0" bIns="0" rtlCol="0"/>
            <a:lstStyle/>
            <a:p>
              <a:endParaRPr/>
            </a:p>
          </p:txBody>
        </p:sp>
        <p:sp>
          <p:nvSpPr>
            <p:cNvPr id="168" name="object 176">
              <a:extLst>
                <a:ext uri="{FF2B5EF4-FFF2-40B4-BE49-F238E27FC236}">
                  <a16:creationId xmlns:a16="http://schemas.microsoft.com/office/drawing/2014/main" id="{BA651A49-9D71-D7BA-B165-98E265EB6E3C}"/>
                </a:ext>
              </a:extLst>
            </p:cNvPr>
            <p:cNvSpPr/>
            <p:nvPr/>
          </p:nvSpPr>
          <p:spPr>
            <a:xfrm>
              <a:off x="1097588" y="3049835"/>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169" name="object 177">
              <a:extLst>
                <a:ext uri="{FF2B5EF4-FFF2-40B4-BE49-F238E27FC236}">
                  <a16:creationId xmlns:a16="http://schemas.microsoft.com/office/drawing/2014/main" id="{E54DD7A8-51D1-6B5A-C752-D033AD771F21}"/>
                </a:ext>
              </a:extLst>
            </p:cNvPr>
            <p:cNvSpPr/>
            <p:nvPr/>
          </p:nvSpPr>
          <p:spPr>
            <a:xfrm>
              <a:off x="1096772" y="3048831"/>
              <a:ext cx="335915" cy="15875"/>
            </a:xfrm>
            <a:custGeom>
              <a:avLst/>
              <a:gdLst/>
              <a:ahLst/>
              <a:cxnLst/>
              <a:rect l="l" t="t" r="r" b="b"/>
              <a:pathLst>
                <a:path w="335915" h="15875">
                  <a:moveTo>
                    <a:pt x="335305" y="0"/>
                  </a:moveTo>
                  <a:lnTo>
                    <a:pt x="333679" y="0"/>
                  </a:lnTo>
                  <a:lnTo>
                    <a:pt x="333679" y="1270"/>
                  </a:lnTo>
                  <a:lnTo>
                    <a:pt x="333679" y="13982"/>
                  </a:lnTo>
                  <a:lnTo>
                    <a:pt x="1612" y="13982"/>
                  </a:lnTo>
                  <a:lnTo>
                    <a:pt x="1612" y="1270"/>
                  </a:lnTo>
                  <a:lnTo>
                    <a:pt x="333679" y="1270"/>
                  </a:lnTo>
                  <a:lnTo>
                    <a:pt x="333679" y="0"/>
                  </a:lnTo>
                  <a:lnTo>
                    <a:pt x="0" y="0"/>
                  </a:lnTo>
                  <a:lnTo>
                    <a:pt x="0" y="1270"/>
                  </a:lnTo>
                  <a:lnTo>
                    <a:pt x="0" y="13982"/>
                  </a:lnTo>
                  <a:lnTo>
                    <a:pt x="0" y="15252"/>
                  </a:lnTo>
                  <a:lnTo>
                    <a:pt x="333679" y="15252"/>
                  </a:lnTo>
                  <a:lnTo>
                    <a:pt x="334492" y="15252"/>
                  </a:lnTo>
                  <a:lnTo>
                    <a:pt x="334492" y="14871"/>
                  </a:lnTo>
                  <a:lnTo>
                    <a:pt x="335305" y="14871"/>
                  </a:lnTo>
                  <a:lnTo>
                    <a:pt x="335305" y="14058"/>
                  </a:lnTo>
                  <a:lnTo>
                    <a:pt x="334492" y="14058"/>
                  </a:lnTo>
                  <a:lnTo>
                    <a:pt x="335305" y="13982"/>
                  </a:lnTo>
                  <a:lnTo>
                    <a:pt x="335305" y="1270"/>
                  </a:lnTo>
                  <a:lnTo>
                    <a:pt x="335305" y="0"/>
                  </a:lnTo>
                  <a:close/>
                </a:path>
              </a:pathLst>
            </a:custGeom>
            <a:solidFill>
              <a:srgbClr val="BAA89B"/>
            </a:solidFill>
          </p:spPr>
          <p:txBody>
            <a:bodyPr wrap="square" lIns="0" tIns="0" rIns="0" bIns="0" rtlCol="0"/>
            <a:lstStyle/>
            <a:p>
              <a:endParaRPr/>
            </a:p>
          </p:txBody>
        </p:sp>
        <p:sp>
          <p:nvSpPr>
            <p:cNvPr id="170" name="object 178">
              <a:extLst>
                <a:ext uri="{FF2B5EF4-FFF2-40B4-BE49-F238E27FC236}">
                  <a16:creationId xmlns:a16="http://schemas.microsoft.com/office/drawing/2014/main" id="{61B1E5FC-501D-DAE9-307D-76FF538B3A8C}"/>
                </a:ext>
              </a:extLst>
            </p:cNvPr>
            <p:cNvSpPr/>
            <p:nvPr/>
          </p:nvSpPr>
          <p:spPr>
            <a:xfrm>
              <a:off x="1097588" y="3063694"/>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171" name="object 179">
              <a:extLst>
                <a:ext uri="{FF2B5EF4-FFF2-40B4-BE49-F238E27FC236}">
                  <a16:creationId xmlns:a16="http://schemas.microsoft.com/office/drawing/2014/main" id="{7133BAB6-82C6-5855-413E-C6F07CD209F8}"/>
                </a:ext>
              </a:extLst>
            </p:cNvPr>
            <p:cNvSpPr/>
            <p:nvPr/>
          </p:nvSpPr>
          <p:spPr>
            <a:xfrm>
              <a:off x="1095946" y="3019621"/>
              <a:ext cx="336550" cy="292735"/>
            </a:xfrm>
            <a:custGeom>
              <a:avLst/>
              <a:gdLst/>
              <a:ahLst/>
              <a:cxnLst/>
              <a:rect l="l" t="t" r="r" b="b"/>
              <a:pathLst>
                <a:path w="336550" h="292735">
                  <a:moveTo>
                    <a:pt x="336359" y="0"/>
                  </a:moveTo>
                  <a:lnTo>
                    <a:pt x="334276" y="0"/>
                  </a:lnTo>
                  <a:lnTo>
                    <a:pt x="334276" y="2540"/>
                  </a:lnTo>
                  <a:lnTo>
                    <a:pt x="334276" y="43192"/>
                  </a:lnTo>
                  <a:lnTo>
                    <a:pt x="334276" y="44462"/>
                  </a:lnTo>
                  <a:lnTo>
                    <a:pt x="334276" y="57162"/>
                  </a:lnTo>
                  <a:lnTo>
                    <a:pt x="334276" y="58432"/>
                  </a:lnTo>
                  <a:lnTo>
                    <a:pt x="334276" y="289623"/>
                  </a:lnTo>
                  <a:lnTo>
                    <a:pt x="2082" y="289623"/>
                  </a:lnTo>
                  <a:lnTo>
                    <a:pt x="2082" y="58432"/>
                  </a:lnTo>
                  <a:lnTo>
                    <a:pt x="334276" y="58432"/>
                  </a:lnTo>
                  <a:lnTo>
                    <a:pt x="334276" y="57162"/>
                  </a:lnTo>
                  <a:lnTo>
                    <a:pt x="2438" y="57162"/>
                  </a:lnTo>
                  <a:lnTo>
                    <a:pt x="2438" y="44462"/>
                  </a:lnTo>
                  <a:lnTo>
                    <a:pt x="334276" y="44462"/>
                  </a:lnTo>
                  <a:lnTo>
                    <a:pt x="334276" y="43192"/>
                  </a:lnTo>
                  <a:lnTo>
                    <a:pt x="2082" y="43192"/>
                  </a:lnTo>
                  <a:lnTo>
                    <a:pt x="2082" y="2540"/>
                  </a:lnTo>
                  <a:lnTo>
                    <a:pt x="334276" y="2540"/>
                  </a:lnTo>
                  <a:lnTo>
                    <a:pt x="334276" y="0"/>
                  </a:lnTo>
                  <a:lnTo>
                    <a:pt x="0" y="0"/>
                  </a:lnTo>
                  <a:lnTo>
                    <a:pt x="0" y="2540"/>
                  </a:lnTo>
                  <a:lnTo>
                    <a:pt x="0" y="289623"/>
                  </a:lnTo>
                  <a:lnTo>
                    <a:pt x="0" y="290893"/>
                  </a:lnTo>
                  <a:lnTo>
                    <a:pt x="0" y="292163"/>
                  </a:lnTo>
                  <a:lnTo>
                    <a:pt x="336359" y="292163"/>
                  </a:lnTo>
                  <a:lnTo>
                    <a:pt x="336359" y="290893"/>
                  </a:lnTo>
                  <a:lnTo>
                    <a:pt x="335318" y="290893"/>
                  </a:lnTo>
                  <a:lnTo>
                    <a:pt x="335318" y="290512"/>
                  </a:lnTo>
                  <a:lnTo>
                    <a:pt x="336359" y="290512"/>
                  </a:lnTo>
                  <a:lnTo>
                    <a:pt x="336359" y="289623"/>
                  </a:lnTo>
                  <a:lnTo>
                    <a:pt x="336359" y="289471"/>
                  </a:lnTo>
                  <a:lnTo>
                    <a:pt x="336359" y="2540"/>
                  </a:lnTo>
                  <a:lnTo>
                    <a:pt x="336359" y="0"/>
                  </a:lnTo>
                  <a:close/>
                </a:path>
              </a:pathLst>
            </a:custGeom>
            <a:solidFill>
              <a:srgbClr val="BAA89B"/>
            </a:solidFill>
          </p:spPr>
          <p:txBody>
            <a:bodyPr wrap="square" lIns="0" tIns="0" rIns="0" bIns="0" rtlCol="0"/>
            <a:lstStyle/>
            <a:p>
              <a:endParaRPr/>
            </a:p>
          </p:txBody>
        </p:sp>
        <p:sp>
          <p:nvSpPr>
            <p:cNvPr id="172" name="object 180">
              <a:extLst>
                <a:ext uri="{FF2B5EF4-FFF2-40B4-BE49-F238E27FC236}">
                  <a16:creationId xmlns:a16="http://schemas.microsoft.com/office/drawing/2014/main" id="{F3034E9C-30C6-0459-2C81-CF4CC8300763}"/>
                </a:ext>
              </a:extLst>
            </p:cNvPr>
            <p:cNvSpPr/>
            <p:nvPr/>
          </p:nvSpPr>
          <p:spPr>
            <a:xfrm>
              <a:off x="1127416" y="3101750"/>
              <a:ext cx="53975" cy="103505"/>
            </a:xfrm>
            <a:custGeom>
              <a:avLst/>
              <a:gdLst/>
              <a:ahLst/>
              <a:cxnLst/>
              <a:rect l="l" t="t" r="r" b="b"/>
              <a:pathLst>
                <a:path w="53975" h="103504">
                  <a:moveTo>
                    <a:pt x="22424" y="0"/>
                  </a:moveTo>
                  <a:lnTo>
                    <a:pt x="777" y="34579"/>
                  </a:lnTo>
                  <a:lnTo>
                    <a:pt x="0" y="47041"/>
                  </a:lnTo>
                  <a:lnTo>
                    <a:pt x="1368" y="59423"/>
                  </a:lnTo>
                  <a:lnTo>
                    <a:pt x="29737" y="98167"/>
                  </a:lnTo>
                  <a:lnTo>
                    <a:pt x="53677" y="102972"/>
                  </a:lnTo>
                  <a:lnTo>
                    <a:pt x="49856" y="94913"/>
                  </a:lnTo>
                  <a:lnTo>
                    <a:pt x="48032" y="86128"/>
                  </a:lnTo>
                  <a:lnTo>
                    <a:pt x="47769" y="77000"/>
                  </a:lnTo>
                  <a:lnTo>
                    <a:pt x="48631" y="67914"/>
                  </a:lnTo>
                  <a:lnTo>
                    <a:pt x="51747" y="50038"/>
                  </a:lnTo>
                  <a:lnTo>
                    <a:pt x="52949" y="41071"/>
                  </a:lnTo>
                  <a:lnTo>
                    <a:pt x="38369" y="3764"/>
                  </a:lnTo>
                  <a:lnTo>
                    <a:pt x="30884" y="771"/>
                  </a:lnTo>
                  <a:lnTo>
                    <a:pt x="22424" y="0"/>
                  </a:lnTo>
                  <a:close/>
                </a:path>
              </a:pathLst>
            </a:custGeom>
            <a:solidFill>
              <a:srgbClr val="2D5DA8"/>
            </a:solidFill>
          </p:spPr>
          <p:txBody>
            <a:bodyPr wrap="square" lIns="0" tIns="0" rIns="0" bIns="0" rtlCol="0"/>
            <a:lstStyle/>
            <a:p>
              <a:endParaRPr/>
            </a:p>
          </p:txBody>
        </p:sp>
        <p:sp>
          <p:nvSpPr>
            <p:cNvPr id="173" name="object 181">
              <a:extLst>
                <a:ext uri="{FF2B5EF4-FFF2-40B4-BE49-F238E27FC236}">
                  <a16:creationId xmlns:a16="http://schemas.microsoft.com/office/drawing/2014/main" id="{B42D88AC-A921-3234-0A1C-983CC38EB8EA}"/>
                </a:ext>
              </a:extLst>
            </p:cNvPr>
            <p:cNvSpPr/>
            <p:nvPr/>
          </p:nvSpPr>
          <p:spPr>
            <a:xfrm>
              <a:off x="1115631" y="3110363"/>
              <a:ext cx="57785" cy="67310"/>
            </a:xfrm>
            <a:custGeom>
              <a:avLst/>
              <a:gdLst/>
              <a:ahLst/>
              <a:cxnLst/>
              <a:rect l="l" t="t" r="r" b="b"/>
              <a:pathLst>
                <a:path w="57784" h="67310">
                  <a:moveTo>
                    <a:pt x="57505" y="16192"/>
                  </a:moveTo>
                  <a:lnTo>
                    <a:pt x="56578" y="8737"/>
                  </a:lnTo>
                  <a:lnTo>
                    <a:pt x="52959" y="2463"/>
                  </a:lnTo>
                  <a:lnTo>
                    <a:pt x="47701" y="190"/>
                  </a:lnTo>
                  <a:lnTo>
                    <a:pt x="41389" y="0"/>
                  </a:lnTo>
                  <a:lnTo>
                    <a:pt x="29070" y="965"/>
                  </a:lnTo>
                  <a:lnTo>
                    <a:pt x="13411" y="19494"/>
                  </a:lnTo>
                  <a:lnTo>
                    <a:pt x="14909" y="25057"/>
                  </a:lnTo>
                  <a:lnTo>
                    <a:pt x="18592" y="32677"/>
                  </a:lnTo>
                  <a:lnTo>
                    <a:pt x="0" y="50914"/>
                  </a:lnTo>
                  <a:lnTo>
                    <a:pt x="9652" y="66776"/>
                  </a:lnTo>
                  <a:lnTo>
                    <a:pt x="29502" y="44653"/>
                  </a:lnTo>
                  <a:lnTo>
                    <a:pt x="30353" y="45415"/>
                  </a:lnTo>
                  <a:lnTo>
                    <a:pt x="38900" y="49847"/>
                  </a:lnTo>
                  <a:lnTo>
                    <a:pt x="46609" y="48691"/>
                  </a:lnTo>
                  <a:lnTo>
                    <a:pt x="50977" y="43167"/>
                  </a:lnTo>
                  <a:lnTo>
                    <a:pt x="54063" y="35674"/>
                  </a:lnTo>
                  <a:lnTo>
                    <a:pt x="55968" y="28346"/>
                  </a:lnTo>
                  <a:lnTo>
                    <a:pt x="56794" y="23317"/>
                  </a:lnTo>
                  <a:lnTo>
                    <a:pt x="57505" y="16192"/>
                  </a:lnTo>
                  <a:close/>
                </a:path>
              </a:pathLst>
            </a:custGeom>
            <a:solidFill>
              <a:srgbClr val="F6BC95"/>
            </a:solidFill>
          </p:spPr>
          <p:txBody>
            <a:bodyPr wrap="square" lIns="0" tIns="0" rIns="0" bIns="0" rtlCol="0"/>
            <a:lstStyle/>
            <a:p>
              <a:endParaRPr/>
            </a:p>
          </p:txBody>
        </p:sp>
        <p:sp>
          <p:nvSpPr>
            <p:cNvPr id="174" name="object 182">
              <a:extLst>
                <a:ext uri="{FF2B5EF4-FFF2-40B4-BE49-F238E27FC236}">
                  <a16:creationId xmlns:a16="http://schemas.microsoft.com/office/drawing/2014/main" id="{8492DF4C-5F2D-43E4-1ADB-CE71F8BA3476}"/>
                </a:ext>
              </a:extLst>
            </p:cNvPr>
            <p:cNvSpPr/>
            <p:nvPr/>
          </p:nvSpPr>
          <p:spPr>
            <a:xfrm>
              <a:off x="1162154" y="3140129"/>
              <a:ext cx="8255" cy="12065"/>
            </a:xfrm>
            <a:custGeom>
              <a:avLst/>
              <a:gdLst/>
              <a:ahLst/>
              <a:cxnLst/>
              <a:rect l="l" t="t" r="r" b="b"/>
              <a:pathLst>
                <a:path w="8255" h="12064">
                  <a:moveTo>
                    <a:pt x="2420" y="9948"/>
                  </a:moveTo>
                  <a:lnTo>
                    <a:pt x="2198" y="10222"/>
                  </a:lnTo>
                  <a:lnTo>
                    <a:pt x="1866" y="10458"/>
                  </a:lnTo>
                  <a:lnTo>
                    <a:pt x="1060" y="10791"/>
                  </a:lnTo>
                  <a:lnTo>
                    <a:pt x="218" y="11212"/>
                  </a:lnTo>
                  <a:lnTo>
                    <a:pt x="48" y="11279"/>
                  </a:lnTo>
                  <a:lnTo>
                    <a:pt x="0" y="11552"/>
                  </a:lnTo>
                  <a:lnTo>
                    <a:pt x="100" y="11804"/>
                  </a:lnTo>
                  <a:lnTo>
                    <a:pt x="285" y="11892"/>
                  </a:lnTo>
                  <a:lnTo>
                    <a:pt x="543" y="11774"/>
                  </a:lnTo>
                  <a:lnTo>
                    <a:pt x="972" y="11552"/>
                  </a:lnTo>
                  <a:lnTo>
                    <a:pt x="1408" y="11382"/>
                  </a:lnTo>
                  <a:lnTo>
                    <a:pt x="2309" y="10983"/>
                  </a:lnTo>
                  <a:lnTo>
                    <a:pt x="2723" y="10680"/>
                  </a:lnTo>
                  <a:lnTo>
                    <a:pt x="3048" y="10288"/>
                  </a:lnTo>
                  <a:lnTo>
                    <a:pt x="3082" y="10104"/>
                  </a:lnTo>
                  <a:lnTo>
                    <a:pt x="2708" y="10104"/>
                  </a:lnTo>
                  <a:lnTo>
                    <a:pt x="2420" y="9978"/>
                  </a:lnTo>
                  <a:close/>
                </a:path>
                <a:path w="8255" h="12064">
                  <a:moveTo>
                    <a:pt x="2449" y="9911"/>
                  </a:moveTo>
                  <a:lnTo>
                    <a:pt x="2708" y="10104"/>
                  </a:lnTo>
                  <a:lnTo>
                    <a:pt x="2449" y="9911"/>
                  </a:lnTo>
                  <a:close/>
                </a:path>
                <a:path w="8255" h="12064">
                  <a:moveTo>
                    <a:pt x="3103" y="9911"/>
                  </a:moveTo>
                  <a:lnTo>
                    <a:pt x="2449" y="9911"/>
                  </a:lnTo>
                  <a:lnTo>
                    <a:pt x="2708" y="10104"/>
                  </a:lnTo>
                  <a:lnTo>
                    <a:pt x="3082" y="10104"/>
                  </a:lnTo>
                  <a:lnTo>
                    <a:pt x="3103" y="9911"/>
                  </a:lnTo>
                  <a:close/>
                </a:path>
                <a:path w="8255" h="12064">
                  <a:moveTo>
                    <a:pt x="5870" y="0"/>
                  </a:moveTo>
                  <a:lnTo>
                    <a:pt x="2472" y="3222"/>
                  </a:lnTo>
                  <a:lnTo>
                    <a:pt x="2183" y="4235"/>
                  </a:lnTo>
                  <a:lnTo>
                    <a:pt x="2102" y="7805"/>
                  </a:lnTo>
                  <a:lnTo>
                    <a:pt x="2316" y="9128"/>
                  </a:lnTo>
                  <a:lnTo>
                    <a:pt x="2420" y="9948"/>
                  </a:lnTo>
                  <a:lnTo>
                    <a:pt x="3103" y="9911"/>
                  </a:lnTo>
                  <a:lnTo>
                    <a:pt x="3011" y="8891"/>
                  </a:lnTo>
                  <a:lnTo>
                    <a:pt x="2810" y="7805"/>
                  </a:lnTo>
                  <a:lnTo>
                    <a:pt x="2731" y="5277"/>
                  </a:lnTo>
                  <a:lnTo>
                    <a:pt x="2863" y="4353"/>
                  </a:lnTo>
                  <a:lnTo>
                    <a:pt x="6018" y="643"/>
                  </a:lnTo>
                  <a:lnTo>
                    <a:pt x="8014" y="643"/>
                  </a:lnTo>
                  <a:lnTo>
                    <a:pt x="7954" y="140"/>
                  </a:lnTo>
                  <a:lnTo>
                    <a:pt x="7436" y="36"/>
                  </a:lnTo>
                  <a:lnTo>
                    <a:pt x="7082" y="7"/>
                  </a:lnTo>
                  <a:lnTo>
                    <a:pt x="5870" y="0"/>
                  </a:lnTo>
                  <a:close/>
                </a:path>
                <a:path w="8255" h="12064">
                  <a:moveTo>
                    <a:pt x="8014" y="643"/>
                  </a:moveTo>
                  <a:lnTo>
                    <a:pt x="6018" y="643"/>
                  </a:lnTo>
                  <a:lnTo>
                    <a:pt x="7074" y="650"/>
                  </a:lnTo>
                  <a:lnTo>
                    <a:pt x="7843" y="761"/>
                  </a:lnTo>
                  <a:lnTo>
                    <a:pt x="8014" y="643"/>
                  </a:lnTo>
                  <a:close/>
                </a:path>
              </a:pathLst>
            </a:custGeom>
            <a:solidFill>
              <a:srgbClr val="E7A479"/>
            </a:solidFill>
          </p:spPr>
          <p:txBody>
            <a:bodyPr wrap="square" lIns="0" tIns="0" rIns="0" bIns="0" rtlCol="0"/>
            <a:lstStyle/>
            <a:p>
              <a:endParaRPr/>
            </a:p>
          </p:txBody>
        </p:sp>
        <p:sp>
          <p:nvSpPr>
            <p:cNvPr id="175" name="object 183">
              <a:extLst>
                <a:ext uri="{FF2B5EF4-FFF2-40B4-BE49-F238E27FC236}">
                  <a16:creationId xmlns:a16="http://schemas.microsoft.com/office/drawing/2014/main" id="{10B25DC4-18B0-57CA-7783-FCB1FBE11834}"/>
                </a:ext>
              </a:extLst>
            </p:cNvPr>
            <p:cNvSpPr/>
            <p:nvPr/>
          </p:nvSpPr>
          <p:spPr>
            <a:xfrm>
              <a:off x="1156792" y="3141656"/>
              <a:ext cx="13970" cy="2540"/>
            </a:xfrm>
            <a:custGeom>
              <a:avLst/>
              <a:gdLst/>
              <a:ahLst/>
              <a:cxnLst/>
              <a:rect l="l" t="t" r="r" b="b"/>
              <a:pathLst>
                <a:path w="13969" h="2539">
                  <a:moveTo>
                    <a:pt x="3721" y="952"/>
                  </a:moveTo>
                  <a:lnTo>
                    <a:pt x="3594" y="635"/>
                  </a:lnTo>
                  <a:lnTo>
                    <a:pt x="3403" y="546"/>
                  </a:lnTo>
                  <a:lnTo>
                    <a:pt x="3251" y="609"/>
                  </a:lnTo>
                  <a:lnTo>
                    <a:pt x="2959" y="723"/>
                  </a:lnTo>
                  <a:lnTo>
                    <a:pt x="2667" y="774"/>
                  </a:lnTo>
                  <a:lnTo>
                    <a:pt x="2362" y="774"/>
                  </a:lnTo>
                  <a:lnTo>
                    <a:pt x="1701" y="787"/>
                  </a:lnTo>
                  <a:lnTo>
                    <a:pt x="1066" y="558"/>
                  </a:lnTo>
                  <a:lnTo>
                    <a:pt x="457" y="0"/>
                  </a:lnTo>
                  <a:lnTo>
                    <a:pt x="254" y="0"/>
                  </a:lnTo>
                  <a:lnTo>
                    <a:pt x="127" y="114"/>
                  </a:lnTo>
                  <a:lnTo>
                    <a:pt x="0" y="241"/>
                  </a:lnTo>
                  <a:lnTo>
                    <a:pt x="0" y="444"/>
                  </a:lnTo>
                  <a:lnTo>
                    <a:pt x="127" y="584"/>
                  </a:lnTo>
                  <a:lnTo>
                    <a:pt x="774" y="1130"/>
                  </a:lnTo>
                  <a:lnTo>
                    <a:pt x="1549" y="1422"/>
                  </a:lnTo>
                  <a:lnTo>
                    <a:pt x="2743" y="1422"/>
                  </a:lnTo>
                  <a:lnTo>
                    <a:pt x="3124" y="1358"/>
                  </a:lnTo>
                  <a:lnTo>
                    <a:pt x="3644" y="1143"/>
                  </a:lnTo>
                  <a:lnTo>
                    <a:pt x="3721" y="952"/>
                  </a:lnTo>
                  <a:close/>
                </a:path>
                <a:path w="13969" h="2539">
                  <a:moveTo>
                    <a:pt x="13449" y="1892"/>
                  </a:moveTo>
                  <a:lnTo>
                    <a:pt x="13246" y="1562"/>
                  </a:lnTo>
                  <a:lnTo>
                    <a:pt x="13055" y="1524"/>
                  </a:lnTo>
                  <a:lnTo>
                    <a:pt x="12636" y="1803"/>
                  </a:lnTo>
                  <a:lnTo>
                    <a:pt x="12331" y="1892"/>
                  </a:lnTo>
                  <a:lnTo>
                    <a:pt x="11633" y="1892"/>
                  </a:lnTo>
                  <a:lnTo>
                    <a:pt x="11264" y="1765"/>
                  </a:lnTo>
                  <a:lnTo>
                    <a:pt x="10858" y="1397"/>
                  </a:lnTo>
                  <a:lnTo>
                    <a:pt x="10655" y="1409"/>
                  </a:lnTo>
                  <a:lnTo>
                    <a:pt x="10439" y="1892"/>
                  </a:lnTo>
                  <a:lnTo>
                    <a:pt x="10655" y="2057"/>
                  </a:lnTo>
                  <a:lnTo>
                    <a:pt x="10985" y="2349"/>
                  </a:lnTo>
                  <a:lnTo>
                    <a:pt x="11493" y="2540"/>
                  </a:lnTo>
                  <a:lnTo>
                    <a:pt x="12471" y="2540"/>
                  </a:lnTo>
                  <a:lnTo>
                    <a:pt x="12903" y="2400"/>
                  </a:lnTo>
                  <a:lnTo>
                    <a:pt x="13411" y="2057"/>
                  </a:lnTo>
                  <a:lnTo>
                    <a:pt x="13449" y="1892"/>
                  </a:lnTo>
                  <a:close/>
                </a:path>
              </a:pathLst>
            </a:custGeom>
            <a:solidFill>
              <a:srgbClr val="39395B"/>
            </a:solidFill>
          </p:spPr>
          <p:txBody>
            <a:bodyPr wrap="square" lIns="0" tIns="0" rIns="0" bIns="0" rtlCol="0"/>
            <a:lstStyle/>
            <a:p>
              <a:endParaRPr/>
            </a:p>
          </p:txBody>
        </p:sp>
        <p:sp>
          <p:nvSpPr>
            <p:cNvPr id="176" name="object 184">
              <a:extLst>
                <a:ext uri="{FF2B5EF4-FFF2-40B4-BE49-F238E27FC236}">
                  <a16:creationId xmlns:a16="http://schemas.microsoft.com/office/drawing/2014/main" id="{B4C7C743-BE69-51ED-6B37-7E5A464CE8C6}"/>
                </a:ext>
              </a:extLst>
            </p:cNvPr>
            <p:cNvSpPr/>
            <p:nvPr/>
          </p:nvSpPr>
          <p:spPr>
            <a:xfrm>
              <a:off x="1156307" y="3138502"/>
              <a:ext cx="5080" cy="1905"/>
            </a:xfrm>
            <a:custGeom>
              <a:avLst/>
              <a:gdLst/>
              <a:ahLst/>
              <a:cxnLst/>
              <a:rect l="l" t="t" r="r" b="b"/>
              <a:pathLst>
                <a:path w="5080" h="1904">
                  <a:moveTo>
                    <a:pt x="1292" y="0"/>
                  </a:moveTo>
                  <a:lnTo>
                    <a:pt x="2785" y="14"/>
                  </a:lnTo>
                  <a:lnTo>
                    <a:pt x="3716" y="325"/>
                  </a:lnTo>
                  <a:lnTo>
                    <a:pt x="4632" y="997"/>
                  </a:lnTo>
                  <a:lnTo>
                    <a:pt x="4654" y="1204"/>
                  </a:lnTo>
                  <a:lnTo>
                    <a:pt x="4440" y="1485"/>
                  </a:lnTo>
                  <a:lnTo>
                    <a:pt x="4240" y="1515"/>
                  </a:lnTo>
                  <a:lnTo>
                    <a:pt x="3428" y="909"/>
                  </a:lnTo>
                  <a:lnTo>
                    <a:pt x="2615" y="643"/>
                  </a:lnTo>
                  <a:lnTo>
                    <a:pt x="1322" y="643"/>
                  </a:lnTo>
                  <a:lnTo>
                    <a:pt x="864" y="724"/>
                  </a:lnTo>
                  <a:lnTo>
                    <a:pt x="435" y="894"/>
                  </a:lnTo>
                  <a:lnTo>
                    <a:pt x="125" y="872"/>
                  </a:lnTo>
                  <a:lnTo>
                    <a:pt x="0" y="539"/>
                  </a:lnTo>
                  <a:lnTo>
                    <a:pt x="88" y="354"/>
                  </a:lnTo>
                  <a:lnTo>
                    <a:pt x="753" y="96"/>
                  </a:lnTo>
                  <a:close/>
                </a:path>
              </a:pathLst>
            </a:custGeom>
            <a:solidFill>
              <a:srgbClr val="E7A479"/>
            </a:solidFill>
          </p:spPr>
          <p:txBody>
            <a:bodyPr wrap="square" lIns="0" tIns="0" rIns="0" bIns="0" rtlCol="0"/>
            <a:lstStyle/>
            <a:p>
              <a:endParaRPr/>
            </a:p>
          </p:txBody>
        </p:sp>
        <p:sp>
          <p:nvSpPr>
            <p:cNvPr id="177" name="object 185">
              <a:extLst>
                <a:ext uri="{FF2B5EF4-FFF2-40B4-BE49-F238E27FC236}">
                  <a16:creationId xmlns:a16="http://schemas.microsoft.com/office/drawing/2014/main" id="{E0F0D1F8-D762-CF77-80CF-AE52EF88DDA6}"/>
                </a:ext>
              </a:extLst>
            </p:cNvPr>
            <p:cNvSpPr/>
            <p:nvPr/>
          </p:nvSpPr>
          <p:spPr>
            <a:xfrm>
              <a:off x="1120820" y="3102147"/>
              <a:ext cx="53340" cy="54610"/>
            </a:xfrm>
            <a:custGeom>
              <a:avLst/>
              <a:gdLst/>
              <a:ahLst/>
              <a:cxnLst/>
              <a:rect l="l" t="t" r="r" b="b"/>
              <a:pathLst>
                <a:path w="53340" h="54610">
                  <a:moveTo>
                    <a:pt x="23530" y="0"/>
                  </a:moveTo>
                  <a:lnTo>
                    <a:pt x="13361" y="3866"/>
                  </a:lnTo>
                  <a:lnTo>
                    <a:pt x="6115" y="11816"/>
                  </a:lnTo>
                  <a:lnTo>
                    <a:pt x="2481" y="18941"/>
                  </a:lnTo>
                  <a:lnTo>
                    <a:pt x="2676" y="27227"/>
                  </a:lnTo>
                  <a:lnTo>
                    <a:pt x="5158" y="42837"/>
                  </a:lnTo>
                  <a:lnTo>
                    <a:pt x="1541" y="51633"/>
                  </a:lnTo>
                  <a:lnTo>
                    <a:pt x="45963" y="24935"/>
                  </a:lnTo>
                  <a:lnTo>
                    <a:pt x="52945" y="11719"/>
                  </a:lnTo>
                  <a:lnTo>
                    <a:pt x="49834" y="8615"/>
                  </a:lnTo>
                  <a:lnTo>
                    <a:pt x="44670" y="4720"/>
                  </a:lnTo>
                  <a:lnTo>
                    <a:pt x="34631" y="267"/>
                  </a:lnTo>
                  <a:lnTo>
                    <a:pt x="23530" y="0"/>
                  </a:lnTo>
                  <a:close/>
                </a:path>
              </a:pathLst>
            </a:custGeom>
            <a:solidFill>
              <a:srgbClr val="2D5DA8"/>
            </a:solidFill>
          </p:spPr>
          <p:txBody>
            <a:bodyPr wrap="square" lIns="0" tIns="0" rIns="0" bIns="0" rtlCol="0"/>
            <a:lstStyle/>
            <a:p>
              <a:endParaRPr/>
            </a:p>
          </p:txBody>
        </p:sp>
        <p:sp>
          <p:nvSpPr>
            <p:cNvPr id="178" name="object 186">
              <a:extLst>
                <a:ext uri="{FF2B5EF4-FFF2-40B4-BE49-F238E27FC236}">
                  <a16:creationId xmlns:a16="http://schemas.microsoft.com/office/drawing/2014/main" id="{7DE349ED-836A-16DC-8688-FD75D82E619C}"/>
                </a:ext>
              </a:extLst>
            </p:cNvPr>
            <p:cNvSpPr/>
            <p:nvPr/>
          </p:nvSpPr>
          <p:spPr>
            <a:xfrm>
              <a:off x="1097305" y="3158829"/>
              <a:ext cx="231775" cy="151765"/>
            </a:xfrm>
            <a:custGeom>
              <a:avLst/>
              <a:gdLst/>
              <a:ahLst/>
              <a:cxnLst/>
              <a:rect l="l" t="t" r="r" b="b"/>
              <a:pathLst>
                <a:path w="231775" h="151764">
                  <a:moveTo>
                    <a:pt x="14606" y="0"/>
                  </a:moveTo>
                  <a:lnTo>
                    <a:pt x="0" y="38755"/>
                  </a:lnTo>
                  <a:lnTo>
                    <a:pt x="619" y="47940"/>
                  </a:lnTo>
                  <a:lnTo>
                    <a:pt x="7884" y="86876"/>
                  </a:lnTo>
                  <a:lnTo>
                    <a:pt x="23399" y="123007"/>
                  </a:lnTo>
                  <a:lnTo>
                    <a:pt x="56711" y="147059"/>
                  </a:lnTo>
                  <a:lnTo>
                    <a:pt x="67294" y="146675"/>
                  </a:lnTo>
                  <a:lnTo>
                    <a:pt x="107808" y="124722"/>
                  </a:lnTo>
                  <a:lnTo>
                    <a:pt x="134804" y="88342"/>
                  </a:lnTo>
                  <a:lnTo>
                    <a:pt x="135690" y="91202"/>
                  </a:lnTo>
                  <a:lnTo>
                    <a:pt x="165081" y="125853"/>
                  </a:lnTo>
                  <a:lnTo>
                    <a:pt x="188789" y="137465"/>
                  </a:lnTo>
                  <a:lnTo>
                    <a:pt x="189277" y="146933"/>
                  </a:lnTo>
                  <a:lnTo>
                    <a:pt x="189018" y="148596"/>
                  </a:lnTo>
                  <a:lnTo>
                    <a:pt x="190961" y="151427"/>
                  </a:lnTo>
                  <a:lnTo>
                    <a:pt x="193200" y="151523"/>
                  </a:lnTo>
                  <a:lnTo>
                    <a:pt x="203916" y="151093"/>
                  </a:lnTo>
                  <a:lnTo>
                    <a:pt x="221490" y="150946"/>
                  </a:lnTo>
                  <a:lnTo>
                    <a:pt x="230784" y="150762"/>
                  </a:lnTo>
                  <a:lnTo>
                    <a:pt x="231463" y="150533"/>
                  </a:lnTo>
                  <a:lnTo>
                    <a:pt x="231353" y="149705"/>
                  </a:lnTo>
                  <a:lnTo>
                    <a:pt x="218245" y="144756"/>
                  </a:lnTo>
                  <a:lnTo>
                    <a:pt x="212017" y="142257"/>
                  </a:lnTo>
                  <a:lnTo>
                    <a:pt x="155351" y="79090"/>
                  </a:lnTo>
                  <a:lnTo>
                    <a:pt x="145332" y="65746"/>
                  </a:lnTo>
                  <a:lnTo>
                    <a:pt x="102170" y="81852"/>
                  </a:lnTo>
                  <a:lnTo>
                    <a:pt x="82832" y="91056"/>
                  </a:lnTo>
                  <a:lnTo>
                    <a:pt x="71646" y="96198"/>
                  </a:lnTo>
                  <a:lnTo>
                    <a:pt x="63899" y="99207"/>
                  </a:lnTo>
                  <a:lnTo>
                    <a:pt x="60479" y="99207"/>
                  </a:lnTo>
                  <a:lnTo>
                    <a:pt x="57959" y="91572"/>
                  </a:lnTo>
                  <a:lnTo>
                    <a:pt x="56615" y="84395"/>
                  </a:lnTo>
                  <a:lnTo>
                    <a:pt x="56666" y="79272"/>
                  </a:lnTo>
                  <a:lnTo>
                    <a:pt x="57715" y="74305"/>
                  </a:lnTo>
                  <a:lnTo>
                    <a:pt x="60033" y="68183"/>
                  </a:lnTo>
                  <a:lnTo>
                    <a:pt x="63324" y="62046"/>
                  </a:lnTo>
                  <a:lnTo>
                    <a:pt x="66084" y="55807"/>
                  </a:lnTo>
                  <a:lnTo>
                    <a:pt x="66810" y="49381"/>
                  </a:lnTo>
                  <a:lnTo>
                    <a:pt x="66027" y="42744"/>
                  </a:lnTo>
                  <a:lnTo>
                    <a:pt x="58668" y="39484"/>
                  </a:lnTo>
                  <a:lnTo>
                    <a:pt x="53101" y="35796"/>
                  </a:lnTo>
                  <a:lnTo>
                    <a:pt x="46713" y="30362"/>
                  </a:lnTo>
                  <a:lnTo>
                    <a:pt x="41743" y="23731"/>
                  </a:lnTo>
                  <a:lnTo>
                    <a:pt x="38351" y="16172"/>
                  </a:lnTo>
                  <a:lnTo>
                    <a:pt x="36695" y="7953"/>
                  </a:lnTo>
                  <a:lnTo>
                    <a:pt x="37146" y="13703"/>
                  </a:lnTo>
                  <a:lnTo>
                    <a:pt x="20261" y="2165"/>
                  </a:lnTo>
                  <a:lnTo>
                    <a:pt x="14606" y="0"/>
                  </a:lnTo>
                  <a:close/>
                </a:path>
              </a:pathLst>
            </a:custGeom>
            <a:solidFill>
              <a:srgbClr val="F6BC95"/>
            </a:solidFill>
          </p:spPr>
          <p:txBody>
            <a:bodyPr wrap="square" lIns="0" tIns="0" rIns="0" bIns="0" rtlCol="0"/>
            <a:lstStyle/>
            <a:p>
              <a:endParaRPr/>
            </a:p>
          </p:txBody>
        </p:sp>
        <p:sp>
          <p:nvSpPr>
            <p:cNvPr id="179" name="object 187">
              <a:extLst>
                <a:ext uri="{FF2B5EF4-FFF2-40B4-BE49-F238E27FC236}">
                  <a16:creationId xmlns:a16="http://schemas.microsoft.com/office/drawing/2014/main" id="{750602EA-4DF9-18C1-0965-EBBFA257E312}"/>
                </a:ext>
              </a:extLst>
            </p:cNvPr>
            <p:cNvSpPr/>
            <p:nvPr/>
          </p:nvSpPr>
          <p:spPr>
            <a:xfrm>
              <a:off x="1097305" y="3158814"/>
              <a:ext cx="67310" cy="137160"/>
            </a:xfrm>
            <a:custGeom>
              <a:avLst/>
              <a:gdLst/>
              <a:ahLst/>
              <a:cxnLst/>
              <a:rect l="l" t="t" r="r" b="b"/>
              <a:pathLst>
                <a:path w="67309" h="137160">
                  <a:moveTo>
                    <a:pt x="14571" y="0"/>
                  </a:moveTo>
                  <a:lnTo>
                    <a:pt x="0" y="38772"/>
                  </a:lnTo>
                  <a:lnTo>
                    <a:pt x="619" y="47955"/>
                  </a:lnTo>
                  <a:lnTo>
                    <a:pt x="7884" y="86876"/>
                  </a:lnTo>
                  <a:lnTo>
                    <a:pt x="23399" y="123059"/>
                  </a:lnTo>
                  <a:lnTo>
                    <a:pt x="26182" y="127686"/>
                  </a:lnTo>
                  <a:lnTo>
                    <a:pt x="28629" y="133023"/>
                  </a:lnTo>
                  <a:lnTo>
                    <a:pt x="62230" y="106532"/>
                  </a:lnTo>
                  <a:lnTo>
                    <a:pt x="63900" y="99259"/>
                  </a:lnTo>
                  <a:lnTo>
                    <a:pt x="61174" y="97662"/>
                  </a:lnTo>
                  <a:lnTo>
                    <a:pt x="57893" y="91320"/>
                  </a:lnTo>
                  <a:lnTo>
                    <a:pt x="56615" y="84446"/>
                  </a:lnTo>
                  <a:lnTo>
                    <a:pt x="56667" y="79324"/>
                  </a:lnTo>
                  <a:lnTo>
                    <a:pt x="57716" y="74357"/>
                  </a:lnTo>
                  <a:lnTo>
                    <a:pt x="60034" y="68232"/>
                  </a:lnTo>
                  <a:lnTo>
                    <a:pt x="63325" y="62095"/>
                  </a:lnTo>
                  <a:lnTo>
                    <a:pt x="66085" y="55857"/>
                  </a:lnTo>
                  <a:lnTo>
                    <a:pt x="66811" y="49433"/>
                  </a:lnTo>
                  <a:lnTo>
                    <a:pt x="66028" y="42796"/>
                  </a:lnTo>
                  <a:lnTo>
                    <a:pt x="58669" y="39536"/>
                  </a:lnTo>
                  <a:lnTo>
                    <a:pt x="53101" y="35848"/>
                  </a:lnTo>
                  <a:lnTo>
                    <a:pt x="47097" y="30494"/>
                  </a:lnTo>
                  <a:lnTo>
                    <a:pt x="42727" y="23948"/>
                  </a:lnTo>
                  <a:lnTo>
                    <a:pt x="39536" y="16548"/>
                  </a:lnTo>
                  <a:lnTo>
                    <a:pt x="37067" y="8633"/>
                  </a:lnTo>
                  <a:lnTo>
                    <a:pt x="37421" y="9897"/>
                  </a:lnTo>
                  <a:lnTo>
                    <a:pt x="20226" y="2173"/>
                  </a:lnTo>
                  <a:lnTo>
                    <a:pt x="14571" y="0"/>
                  </a:lnTo>
                  <a:close/>
                </a:path>
              </a:pathLst>
            </a:custGeom>
            <a:solidFill>
              <a:srgbClr val="D63A1C"/>
            </a:solidFill>
          </p:spPr>
          <p:txBody>
            <a:bodyPr wrap="square" lIns="0" tIns="0" rIns="0" bIns="0" rtlCol="0"/>
            <a:lstStyle/>
            <a:p>
              <a:endParaRPr/>
            </a:p>
          </p:txBody>
        </p:sp>
        <p:sp>
          <p:nvSpPr>
            <p:cNvPr id="180" name="object 188">
              <a:extLst>
                <a:ext uri="{FF2B5EF4-FFF2-40B4-BE49-F238E27FC236}">
                  <a16:creationId xmlns:a16="http://schemas.microsoft.com/office/drawing/2014/main" id="{12249786-1849-E773-8788-98E77AC8A178}"/>
                </a:ext>
              </a:extLst>
            </p:cNvPr>
            <p:cNvSpPr/>
            <p:nvPr/>
          </p:nvSpPr>
          <p:spPr>
            <a:xfrm>
              <a:off x="1097322" y="3171904"/>
              <a:ext cx="36195" cy="123825"/>
            </a:xfrm>
            <a:custGeom>
              <a:avLst/>
              <a:gdLst/>
              <a:ahLst/>
              <a:cxnLst/>
              <a:rect l="l" t="t" r="r" b="b"/>
              <a:pathLst>
                <a:path w="36194" h="123825">
                  <a:moveTo>
                    <a:pt x="5547" y="0"/>
                  </a:moveTo>
                  <a:lnTo>
                    <a:pt x="1966" y="8055"/>
                  </a:lnTo>
                  <a:lnTo>
                    <a:pt x="286" y="16775"/>
                  </a:lnTo>
                  <a:lnTo>
                    <a:pt x="0" y="25824"/>
                  </a:lnTo>
                  <a:lnTo>
                    <a:pt x="602" y="34865"/>
                  </a:lnTo>
                  <a:lnTo>
                    <a:pt x="7867" y="73801"/>
                  </a:lnTo>
                  <a:lnTo>
                    <a:pt x="23382" y="109932"/>
                  </a:lnTo>
                  <a:lnTo>
                    <a:pt x="26165" y="114566"/>
                  </a:lnTo>
                  <a:lnTo>
                    <a:pt x="28611" y="119903"/>
                  </a:lnTo>
                  <a:lnTo>
                    <a:pt x="32077" y="123488"/>
                  </a:lnTo>
                  <a:lnTo>
                    <a:pt x="36066" y="120989"/>
                  </a:lnTo>
                  <a:lnTo>
                    <a:pt x="34789" y="118942"/>
                  </a:lnTo>
                  <a:lnTo>
                    <a:pt x="30898" y="111946"/>
                  </a:lnTo>
                  <a:lnTo>
                    <a:pt x="14110" y="73868"/>
                  </a:lnTo>
                  <a:lnTo>
                    <a:pt x="4032" y="27000"/>
                  </a:lnTo>
                  <a:lnTo>
                    <a:pt x="4520" y="11005"/>
                  </a:lnTo>
                  <a:lnTo>
                    <a:pt x="5193" y="2040"/>
                  </a:lnTo>
                  <a:lnTo>
                    <a:pt x="5547" y="0"/>
                  </a:lnTo>
                  <a:close/>
                </a:path>
              </a:pathLst>
            </a:custGeom>
            <a:solidFill>
              <a:srgbClr val="C42817"/>
            </a:solidFill>
          </p:spPr>
          <p:txBody>
            <a:bodyPr wrap="square" lIns="0" tIns="0" rIns="0" bIns="0" rtlCol="0"/>
            <a:lstStyle/>
            <a:p>
              <a:endParaRPr/>
            </a:p>
          </p:txBody>
        </p:sp>
        <p:sp>
          <p:nvSpPr>
            <p:cNvPr id="181" name="object 189">
              <a:extLst>
                <a:ext uri="{FF2B5EF4-FFF2-40B4-BE49-F238E27FC236}">
                  <a16:creationId xmlns:a16="http://schemas.microsoft.com/office/drawing/2014/main" id="{7CE812E4-0661-95E5-A0B7-464F8B577F66}"/>
                </a:ext>
              </a:extLst>
            </p:cNvPr>
            <p:cNvSpPr/>
            <p:nvPr/>
          </p:nvSpPr>
          <p:spPr>
            <a:xfrm>
              <a:off x="1130162" y="3224612"/>
              <a:ext cx="154305" cy="81915"/>
            </a:xfrm>
            <a:custGeom>
              <a:avLst/>
              <a:gdLst/>
              <a:ahLst/>
              <a:cxnLst/>
              <a:rect l="l" t="t" r="r" b="b"/>
              <a:pathLst>
                <a:path w="154305" h="81914">
                  <a:moveTo>
                    <a:pt x="112475" y="0"/>
                  </a:moveTo>
                  <a:lnTo>
                    <a:pt x="69313" y="16105"/>
                  </a:lnTo>
                  <a:lnTo>
                    <a:pt x="49977" y="25310"/>
                  </a:lnTo>
                  <a:lnTo>
                    <a:pt x="38793" y="30451"/>
                  </a:lnTo>
                  <a:lnTo>
                    <a:pt x="31050" y="33460"/>
                  </a:lnTo>
                  <a:lnTo>
                    <a:pt x="30274" y="33357"/>
                  </a:lnTo>
                  <a:lnTo>
                    <a:pt x="29927" y="33172"/>
                  </a:lnTo>
                  <a:lnTo>
                    <a:pt x="29291" y="35914"/>
                  </a:lnTo>
                  <a:lnTo>
                    <a:pt x="4954" y="66714"/>
                  </a:lnTo>
                  <a:lnTo>
                    <a:pt x="0" y="69885"/>
                  </a:lnTo>
                  <a:lnTo>
                    <a:pt x="4936" y="74281"/>
                  </a:lnTo>
                  <a:lnTo>
                    <a:pt x="10497" y="77746"/>
                  </a:lnTo>
                  <a:lnTo>
                    <a:pt x="16776" y="80136"/>
                  </a:lnTo>
                  <a:lnTo>
                    <a:pt x="23861" y="81305"/>
                  </a:lnTo>
                  <a:lnTo>
                    <a:pt x="34444" y="80925"/>
                  </a:lnTo>
                  <a:lnTo>
                    <a:pt x="74962" y="58976"/>
                  </a:lnTo>
                  <a:lnTo>
                    <a:pt x="101962" y="22595"/>
                  </a:lnTo>
                  <a:lnTo>
                    <a:pt x="102848" y="25448"/>
                  </a:lnTo>
                  <a:lnTo>
                    <a:pt x="132238" y="60106"/>
                  </a:lnTo>
                  <a:lnTo>
                    <a:pt x="142375" y="66426"/>
                  </a:lnTo>
                  <a:lnTo>
                    <a:pt x="146815" y="63543"/>
                  </a:lnTo>
                  <a:lnTo>
                    <a:pt x="150679" y="59855"/>
                  </a:lnTo>
                  <a:lnTo>
                    <a:pt x="153760" y="55546"/>
                  </a:lnTo>
                  <a:lnTo>
                    <a:pt x="152275" y="53580"/>
                  </a:lnTo>
                  <a:lnTo>
                    <a:pt x="122494" y="13341"/>
                  </a:lnTo>
                  <a:lnTo>
                    <a:pt x="112475" y="0"/>
                  </a:lnTo>
                  <a:close/>
                </a:path>
              </a:pathLst>
            </a:custGeom>
            <a:solidFill>
              <a:srgbClr val="39395B"/>
            </a:solidFill>
          </p:spPr>
          <p:txBody>
            <a:bodyPr wrap="square" lIns="0" tIns="0" rIns="0" bIns="0" rtlCol="0"/>
            <a:lstStyle/>
            <a:p>
              <a:endParaRPr/>
            </a:p>
          </p:txBody>
        </p:sp>
        <p:sp>
          <p:nvSpPr>
            <p:cNvPr id="182" name="object 190">
              <a:extLst>
                <a:ext uri="{FF2B5EF4-FFF2-40B4-BE49-F238E27FC236}">
                  <a16:creationId xmlns:a16="http://schemas.microsoft.com/office/drawing/2014/main" id="{AD71DF6E-515C-397F-FC27-532473ED1695}"/>
                </a:ext>
              </a:extLst>
            </p:cNvPr>
            <p:cNvSpPr/>
            <p:nvPr/>
          </p:nvSpPr>
          <p:spPr>
            <a:xfrm>
              <a:off x="1179703" y="3248310"/>
              <a:ext cx="97155" cy="52705"/>
            </a:xfrm>
            <a:custGeom>
              <a:avLst/>
              <a:gdLst/>
              <a:ahLst/>
              <a:cxnLst/>
              <a:rect l="l" t="t" r="r" b="b"/>
              <a:pathLst>
                <a:path w="97155" h="52704">
                  <a:moveTo>
                    <a:pt x="49149" y="4013"/>
                  </a:moveTo>
                  <a:lnTo>
                    <a:pt x="14643" y="33286"/>
                  </a:lnTo>
                  <a:lnTo>
                    <a:pt x="8140" y="36042"/>
                  </a:lnTo>
                  <a:lnTo>
                    <a:pt x="6489" y="41668"/>
                  </a:lnTo>
                  <a:lnTo>
                    <a:pt x="0" y="44462"/>
                  </a:lnTo>
                  <a:lnTo>
                    <a:pt x="431" y="47396"/>
                  </a:lnTo>
                  <a:lnTo>
                    <a:pt x="1041" y="49999"/>
                  </a:lnTo>
                  <a:lnTo>
                    <a:pt x="1854" y="52260"/>
                  </a:lnTo>
                  <a:lnTo>
                    <a:pt x="6159" y="50304"/>
                  </a:lnTo>
                  <a:lnTo>
                    <a:pt x="41910" y="14071"/>
                  </a:lnTo>
                  <a:lnTo>
                    <a:pt x="49149" y="4013"/>
                  </a:lnTo>
                  <a:close/>
                </a:path>
                <a:path w="97155" h="52704">
                  <a:moveTo>
                    <a:pt x="96697" y="39789"/>
                  </a:moveTo>
                  <a:lnTo>
                    <a:pt x="62064" y="13042"/>
                  </a:lnTo>
                  <a:lnTo>
                    <a:pt x="52743" y="0"/>
                  </a:lnTo>
                  <a:lnTo>
                    <a:pt x="53416" y="2108"/>
                  </a:lnTo>
                  <a:lnTo>
                    <a:pt x="82651" y="36410"/>
                  </a:lnTo>
                  <a:lnTo>
                    <a:pt x="92786" y="42735"/>
                  </a:lnTo>
                  <a:lnTo>
                    <a:pt x="94145" y="41846"/>
                  </a:lnTo>
                  <a:lnTo>
                    <a:pt x="96697" y="39789"/>
                  </a:lnTo>
                  <a:close/>
                </a:path>
              </a:pathLst>
            </a:custGeom>
            <a:solidFill>
              <a:srgbClr val="29294F"/>
            </a:solidFill>
          </p:spPr>
          <p:txBody>
            <a:bodyPr wrap="square" lIns="0" tIns="0" rIns="0" bIns="0" rtlCol="0"/>
            <a:lstStyle/>
            <a:p>
              <a:endParaRPr/>
            </a:p>
          </p:txBody>
        </p:sp>
        <p:sp>
          <p:nvSpPr>
            <p:cNvPr id="183" name="object 191">
              <a:extLst>
                <a:ext uri="{FF2B5EF4-FFF2-40B4-BE49-F238E27FC236}">
                  <a16:creationId xmlns:a16="http://schemas.microsoft.com/office/drawing/2014/main" id="{C01141B3-E89C-D52F-3482-20442C23ACDC}"/>
                </a:ext>
              </a:extLst>
            </p:cNvPr>
            <p:cNvSpPr/>
            <p:nvPr/>
          </p:nvSpPr>
          <p:spPr>
            <a:xfrm>
              <a:off x="1135050" y="3272656"/>
              <a:ext cx="139065" cy="165735"/>
            </a:xfrm>
            <a:custGeom>
              <a:avLst/>
              <a:gdLst/>
              <a:ahLst/>
              <a:cxnLst/>
              <a:rect l="l" t="t" r="r" b="b"/>
              <a:pathLst>
                <a:path w="139065" h="165735">
                  <a:moveTo>
                    <a:pt x="137869" y="40519"/>
                  </a:moveTo>
                  <a:lnTo>
                    <a:pt x="118936" y="40519"/>
                  </a:lnTo>
                  <a:lnTo>
                    <a:pt x="118561" y="40545"/>
                  </a:lnTo>
                  <a:lnTo>
                    <a:pt x="117407" y="42862"/>
                  </a:lnTo>
                  <a:lnTo>
                    <a:pt x="113771" y="48544"/>
                  </a:lnTo>
                  <a:lnTo>
                    <a:pt x="104112" y="85733"/>
                  </a:lnTo>
                  <a:lnTo>
                    <a:pt x="103391" y="99902"/>
                  </a:lnTo>
                  <a:lnTo>
                    <a:pt x="104359" y="107788"/>
                  </a:lnTo>
                  <a:lnTo>
                    <a:pt x="103583" y="118668"/>
                  </a:lnTo>
                  <a:lnTo>
                    <a:pt x="102320" y="121896"/>
                  </a:lnTo>
                  <a:lnTo>
                    <a:pt x="97436" y="125487"/>
                  </a:lnTo>
                  <a:lnTo>
                    <a:pt x="94053" y="126152"/>
                  </a:lnTo>
                  <a:lnTo>
                    <a:pt x="92176" y="130462"/>
                  </a:lnTo>
                  <a:lnTo>
                    <a:pt x="92612" y="132351"/>
                  </a:lnTo>
                  <a:lnTo>
                    <a:pt x="93055" y="134125"/>
                  </a:lnTo>
                  <a:lnTo>
                    <a:pt x="93447" y="134125"/>
                  </a:lnTo>
                  <a:lnTo>
                    <a:pt x="95855" y="144765"/>
                  </a:lnTo>
                  <a:lnTo>
                    <a:pt x="96631" y="149847"/>
                  </a:lnTo>
                  <a:lnTo>
                    <a:pt x="96633" y="154591"/>
                  </a:lnTo>
                  <a:lnTo>
                    <a:pt x="96904" y="158138"/>
                  </a:lnTo>
                  <a:lnTo>
                    <a:pt x="107041" y="165356"/>
                  </a:lnTo>
                  <a:lnTo>
                    <a:pt x="107965" y="160691"/>
                  </a:lnTo>
                  <a:lnTo>
                    <a:pt x="107174" y="159344"/>
                  </a:lnTo>
                  <a:lnTo>
                    <a:pt x="105490" y="154591"/>
                  </a:lnTo>
                  <a:lnTo>
                    <a:pt x="115267" y="116020"/>
                  </a:lnTo>
                  <a:lnTo>
                    <a:pt x="121868" y="96812"/>
                  </a:lnTo>
                  <a:lnTo>
                    <a:pt x="124257" y="90408"/>
                  </a:lnTo>
                  <a:lnTo>
                    <a:pt x="126583" y="83984"/>
                  </a:lnTo>
                  <a:lnTo>
                    <a:pt x="128814" y="77528"/>
                  </a:lnTo>
                  <a:lnTo>
                    <a:pt x="132859" y="64532"/>
                  </a:lnTo>
                  <a:lnTo>
                    <a:pt x="136130" y="51300"/>
                  </a:lnTo>
                  <a:lnTo>
                    <a:pt x="137869" y="40519"/>
                  </a:lnTo>
                  <a:close/>
                </a:path>
                <a:path w="139065" h="165735">
                  <a:moveTo>
                    <a:pt x="34969" y="0"/>
                  </a:moveTo>
                  <a:lnTo>
                    <a:pt x="7912" y="14804"/>
                  </a:lnTo>
                  <a:lnTo>
                    <a:pt x="741" y="17155"/>
                  </a:lnTo>
                  <a:lnTo>
                    <a:pt x="0" y="23127"/>
                  </a:lnTo>
                  <a:lnTo>
                    <a:pt x="731" y="25448"/>
                  </a:lnTo>
                  <a:lnTo>
                    <a:pt x="2291" y="27170"/>
                  </a:lnTo>
                  <a:lnTo>
                    <a:pt x="7105" y="32854"/>
                  </a:lnTo>
                  <a:lnTo>
                    <a:pt x="19166" y="35197"/>
                  </a:lnTo>
                  <a:lnTo>
                    <a:pt x="24596" y="36668"/>
                  </a:lnTo>
                  <a:lnTo>
                    <a:pt x="74102" y="42617"/>
                  </a:lnTo>
                  <a:lnTo>
                    <a:pt x="89055" y="42337"/>
                  </a:lnTo>
                  <a:lnTo>
                    <a:pt x="104005" y="41554"/>
                  </a:lnTo>
                  <a:lnTo>
                    <a:pt x="118561" y="40545"/>
                  </a:lnTo>
                  <a:lnTo>
                    <a:pt x="137869" y="40519"/>
                  </a:lnTo>
                  <a:lnTo>
                    <a:pt x="138296" y="37871"/>
                  </a:lnTo>
                  <a:lnTo>
                    <a:pt x="138962" y="25448"/>
                  </a:lnTo>
                  <a:lnTo>
                    <a:pt x="139024" y="19513"/>
                  </a:lnTo>
                  <a:lnTo>
                    <a:pt x="138581" y="14028"/>
                  </a:lnTo>
                  <a:lnTo>
                    <a:pt x="132575" y="9549"/>
                  </a:lnTo>
                  <a:lnTo>
                    <a:pt x="129723" y="9180"/>
                  </a:lnTo>
                  <a:lnTo>
                    <a:pt x="81051" y="3769"/>
                  </a:lnTo>
                  <a:lnTo>
                    <a:pt x="58030" y="1635"/>
                  </a:lnTo>
                  <a:lnTo>
                    <a:pt x="34969" y="0"/>
                  </a:lnTo>
                  <a:close/>
                </a:path>
                <a:path w="139065" h="165735">
                  <a:moveTo>
                    <a:pt x="118936" y="40519"/>
                  </a:moveTo>
                  <a:lnTo>
                    <a:pt x="118574" y="40519"/>
                  </a:lnTo>
                  <a:lnTo>
                    <a:pt x="118936" y="40519"/>
                  </a:lnTo>
                  <a:close/>
                </a:path>
                <a:path w="139065" h="165735">
                  <a:moveTo>
                    <a:pt x="2265" y="27163"/>
                  </a:moveTo>
                  <a:close/>
                </a:path>
              </a:pathLst>
            </a:custGeom>
            <a:solidFill>
              <a:srgbClr val="F6BC95"/>
            </a:solidFill>
          </p:spPr>
          <p:txBody>
            <a:bodyPr wrap="square" lIns="0" tIns="0" rIns="0" bIns="0" rtlCol="0"/>
            <a:lstStyle/>
            <a:p>
              <a:endParaRPr/>
            </a:p>
          </p:txBody>
        </p:sp>
        <p:sp>
          <p:nvSpPr>
            <p:cNvPr id="184" name="object 192">
              <a:extLst>
                <a:ext uri="{FF2B5EF4-FFF2-40B4-BE49-F238E27FC236}">
                  <a16:creationId xmlns:a16="http://schemas.microsoft.com/office/drawing/2014/main" id="{DD362185-4469-D591-E2B5-A612F4C2E609}"/>
                </a:ext>
              </a:extLst>
            </p:cNvPr>
            <p:cNvSpPr/>
            <p:nvPr/>
          </p:nvSpPr>
          <p:spPr>
            <a:xfrm>
              <a:off x="1129001" y="3271806"/>
              <a:ext cx="145415" cy="105410"/>
            </a:xfrm>
            <a:custGeom>
              <a:avLst/>
              <a:gdLst/>
              <a:ahLst/>
              <a:cxnLst/>
              <a:rect l="l" t="t" r="r" b="b"/>
              <a:pathLst>
                <a:path w="145415" h="105410">
                  <a:moveTo>
                    <a:pt x="125288" y="104514"/>
                  </a:moveTo>
                  <a:lnTo>
                    <a:pt x="116015" y="104514"/>
                  </a:lnTo>
                  <a:lnTo>
                    <a:pt x="121076" y="104728"/>
                  </a:lnTo>
                  <a:lnTo>
                    <a:pt x="123064" y="104935"/>
                  </a:lnTo>
                  <a:lnTo>
                    <a:pt x="125029" y="105260"/>
                  </a:lnTo>
                  <a:lnTo>
                    <a:pt x="125288" y="104514"/>
                  </a:lnTo>
                  <a:close/>
                </a:path>
                <a:path w="145415" h="105410">
                  <a:moveTo>
                    <a:pt x="143892" y="41332"/>
                  </a:moveTo>
                  <a:lnTo>
                    <a:pt x="124940" y="41332"/>
                  </a:lnTo>
                  <a:lnTo>
                    <a:pt x="124565" y="41358"/>
                  </a:lnTo>
                  <a:lnTo>
                    <a:pt x="123411" y="43683"/>
                  </a:lnTo>
                  <a:lnTo>
                    <a:pt x="123167" y="44052"/>
                  </a:lnTo>
                  <a:lnTo>
                    <a:pt x="119793" y="49402"/>
                  </a:lnTo>
                  <a:lnTo>
                    <a:pt x="116397" y="55245"/>
                  </a:lnTo>
                  <a:lnTo>
                    <a:pt x="109758" y="92998"/>
                  </a:lnTo>
                  <a:lnTo>
                    <a:pt x="109580" y="96930"/>
                  </a:lnTo>
                  <a:lnTo>
                    <a:pt x="109758" y="100907"/>
                  </a:lnTo>
                  <a:lnTo>
                    <a:pt x="109876" y="104869"/>
                  </a:lnTo>
                  <a:lnTo>
                    <a:pt x="112935" y="104595"/>
                  </a:lnTo>
                  <a:lnTo>
                    <a:pt x="116015" y="104514"/>
                  </a:lnTo>
                  <a:lnTo>
                    <a:pt x="125288" y="104514"/>
                  </a:lnTo>
                  <a:lnTo>
                    <a:pt x="127884" y="97652"/>
                  </a:lnTo>
                  <a:lnTo>
                    <a:pt x="142149" y="52143"/>
                  </a:lnTo>
                  <a:lnTo>
                    <a:pt x="143892" y="41332"/>
                  </a:lnTo>
                  <a:close/>
                </a:path>
                <a:path w="145415" h="105410">
                  <a:moveTo>
                    <a:pt x="39888" y="0"/>
                  </a:moveTo>
                  <a:lnTo>
                    <a:pt x="11877" y="16571"/>
                  </a:lnTo>
                  <a:lnTo>
                    <a:pt x="0" y="22979"/>
                  </a:lnTo>
                  <a:lnTo>
                    <a:pt x="35797" y="40423"/>
                  </a:lnTo>
                  <a:lnTo>
                    <a:pt x="80106" y="43441"/>
                  </a:lnTo>
                  <a:lnTo>
                    <a:pt x="95060" y="43161"/>
                  </a:lnTo>
                  <a:lnTo>
                    <a:pt x="110009" y="42374"/>
                  </a:lnTo>
                  <a:lnTo>
                    <a:pt x="124565" y="41358"/>
                  </a:lnTo>
                  <a:lnTo>
                    <a:pt x="143892" y="41332"/>
                  </a:lnTo>
                  <a:lnTo>
                    <a:pt x="144315" y="38712"/>
                  </a:lnTo>
                  <a:lnTo>
                    <a:pt x="145044" y="25123"/>
                  </a:lnTo>
                  <a:lnTo>
                    <a:pt x="145044" y="20348"/>
                  </a:lnTo>
                  <a:lnTo>
                    <a:pt x="86521" y="4174"/>
                  </a:lnTo>
                  <a:lnTo>
                    <a:pt x="63119" y="1748"/>
                  </a:lnTo>
                  <a:lnTo>
                    <a:pt x="39888" y="0"/>
                  </a:lnTo>
                  <a:close/>
                </a:path>
                <a:path w="145415" h="105410">
                  <a:moveTo>
                    <a:pt x="124940" y="41332"/>
                  </a:moveTo>
                  <a:lnTo>
                    <a:pt x="124578" y="41332"/>
                  </a:lnTo>
                  <a:lnTo>
                    <a:pt x="124940" y="41332"/>
                  </a:lnTo>
                  <a:close/>
                </a:path>
              </a:pathLst>
            </a:custGeom>
            <a:solidFill>
              <a:srgbClr val="39395B"/>
            </a:solidFill>
          </p:spPr>
          <p:txBody>
            <a:bodyPr wrap="square" lIns="0" tIns="0" rIns="0" bIns="0" rtlCol="0"/>
            <a:lstStyle/>
            <a:p>
              <a:endParaRPr/>
            </a:p>
          </p:txBody>
        </p:sp>
        <p:sp>
          <p:nvSpPr>
            <p:cNvPr id="185" name="object 193">
              <a:extLst>
                <a:ext uri="{FF2B5EF4-FFF2-40B4-BE49-F238E27FC236}">
                  <a16:creationId xmlns:a16="http://schemas.microsoft.com/office/drawing/2014/main" id="{4DE9CFE0-5F72-1090-DD36-F8C85556A588}"/>
                </a:ext>
              </a:extLst>
            </p:cNvPr>
            <p:cNvSpPr/>
            <p:nvPr/>
          </p:nvSpPr>
          <p:spPr>
            <a:xfrm>
              <a:off x="1195560" y="3173856"/>
              <a:ext cx="60960" cy="67310"/>
            </a:xfrm>
            <a:custGeom>
              <a:avLst/>
              <a:gdLst/>
              <a:ahLst/>
              <a:cxnLst/>
              <a:rect l="l" t="t" r="r" b="b"/>
              <a:pathLst>
                <a:path w="60959" h="67310">
                  <a:moveTo>
                    <a:pt x="54155" y="0"/>
                  </a:moveTo>
                  <a:lnTo>
                    <a:pt x="41854" y="45967"/>
                  </a:lnTo>
                  <a:lnTo>
                    <a:pt x="0" y="60831"/>
                  </a:lnTo>
                  <a:lnTo>
                    <a:pt x="2164" y="66951"/>
                  </a:lnTo>
                  <a:lnTo>
                    <a:pt x="47240" y="50941"/>
                  </a:lnTo>
                  <a:lnTo>
                    <a:pt x="60427" y="1677"/>
                  </a:lnTo>
                  <a:lnTo>
                    <a:pt x="54162" y="0"/>
                  </a:lnTo>
                  <a:close/>
                </a:path>
              </a:pathLst>
            </a:custGeom>
            <a:solidFill>
              <a:srgbClr val="B6B1AE"/>
            </a:solidFill>
          </p:spPr>
          <p:txBody>
            <a:bodyPr wrap="square" lIns="0" tIns="0" rIns="0" bIns="0" rtlCol="0"/>
            <a:lstStyle/>
            <a:p>
              <a:endParaRPr/>
            </a:p>
          </p:txBody>
        </p:sp>
        <p:sp>
          <p:nvSpPr>
            <p:cNvPr id="186" name="object 194">
              <a:extLst>
                <a:ext uri="{FF2B5EF4-FFF2-40B4-BE49-F238E27FC236}">
                  <a16:creationId xmlns:a16="http://schemas.microsoft.com/office/drawing/2014/main" id="{B84A5065-0BC0-F1A8-7FAF-6C8921EEC20B}"/>
                </a:ext>
              </a:extLst>
            </p:cNvPr>
            <p:cNvSpPr/>
            <p:nvPr/>
          </p:nvSpPr>
          <p:spPr>
            <a:xfrm>
              <a:off x="1105574" y="3175149"/>
              <a:ext cx="126364" cy="85090"/>
            </a:xfrm>
            <a:custGeom>
              <a:avLst/>
              <a:gdLst/>
              <a:ahLst/>
              <a:cxnLst/>
              <a:rect l="l" t="t" r="r" b="b"/>
              <a:pathLst>
                <a:path w="126365" h="85089">
                  <a:moveTo>
                    <a:pt x="11824" y="0"/>
                  </a:moveTo>
                  <a:lnTo>
                    <a:pt x="0" y="931"/>
                  </a:lnTo>
                  <a:lnTo>
                    <a:pt x="1772" y="11227"/>
                  </a:lnTo>
                  <a:lnTo>
                    <a:pt x="2948" y="18885"/>
                  </a:lnTo>
                  <a:lnTo>
                    <a:pt x="22040" y="54748"/>
                  </a:lnTo>
                  <a:lnTo>
                    <a:pt x="49919" y="84897"/>
                  </a:lnTo>
                  <a:lnTo>
                    <a:pt x="60869" y="82606"/>
                  </a:lnTo>
                  <a:lnTo>
                    <a:pt x="66883" y="77838"/>
                  </a:lnTo>
                  <a:lnTo>
                    <a:pt x="77486" y="70028"/>
                  </a:lnTo>
                  <a:lnTo>
                    <a:pt x="82661" y="65811"/>
                  </a:lnTo>
                  <a:lnTo>
                    <a:pt x="86986" y="61215"/>
                  </a:lnTo>
                  <a:lnTo>
                    <a:pt x="91640" y="55191"/>
                  </a:lnTo>
                  <a:lnTo>
                    <a:pt x="97455" y="52338"/>
                  </a:lnTo>
                  <a:lnTo>
                    <a:pt x="112054" y="49707"/>
                  </a:lnTo>
                  <a:lnTo>
                    <a:pt x="119501" y="49529"/>
                  </a:lnTo>
                  <a:lnTo>
                    <a:pt x="126121" y="46624"/>
                  </a:lnTo>
                  <a:lnTo>
                    <a:pt x="114041" y="44274"/>
                  </a:lnTo>
                  <a:lnTo>
                    <a:pt x="103092" y="43919"/>
                  </a:lnTo>
                  <a:lnTo>
                    <a:pt x="97854" y="44178"/>
                  </a:lnTo>
                  <a:lnTo>
                    <a:pt x="89823" y="47312"/>
                  </a:lnTo>
                  <a:lnTo>
                    <a:pt x="86624" y="50239"/>
                  </a:lnTo>
                  <a:lnTo>
                    <a:pt x="83218" y="52013"/>
                  </a:lnTo>
                  <a:lnTo>
                    <a:pt x="76344" y="55858"/>
                  </a:lnTo>
                  <a:lnTo>
                    <a:pt x="69612" y="59932"/>
                  </a:lnTo>
                  <a:lnTo>
                    <a:pt x="56406" y="68488"/>
                  </a:lnTo>
                  <a:lnTo>
                    <a:pt x="46190" y="53112"/>
                  </a:lnTo>
                  <a:lnTo>
                    <a:pt x="26317" y="21577"/>
                  </a:lnTo>
                  <a:lnTo>
                    <a:pt x="16131" y="6201"/>
                  </a:lnTo>
                  <a:lnTo>
                    <a:pt x="11824" y="0"/>
                  </a:lnTo>
                  <a:close/>
                </a:path>
              </a:pathLst>
            </a:custGeom>
            <a:solidFill>
              <a:srgbClr val="F6BC95"/>
            </a:solidFill>
          </p:spPr>
          <p:txBody>
            <a:bodyPr wrap="square" lIns="0" tIns="0" rIns="0" bIns="0" rtlCol="0"/>
            <a:lstStyle/>
            <a:p>
              <a:endParaRPr/>
            </a:p>
          </p:txBody>
        </p:sp>
        <p:sp>
          <p:nvSpPr>
            <p:cNvPr id="187" name="object 195">
              <a:extLst>
                <a:ext uri="{FF2B5EF4-FFF2-40B4-BE49-F238E27FC236}">
                  <a16:creationId xmlns:a16="http://schemas.microsoft.com/office/drawing/2014/main" id="{9B743BA4-B742-4685-9A9C-3CCCA2E6777F}"/>
                </a:ext>
              </a:extLst>
            </p:cNvPr>
            <p:cNvSpPr/>
            <p:nvPr/>
          </p:nvSpPr>
          <p:spPr>
            <a:xfrm>
              <a:off x="1340319" y="3207874"/>
              <a:ext cx="98425" cy="70485"/>
            </a:xfrm>
            <a:custGeom>
              <a:avLst/>
              <a:gdLst/>
              <a:ahLst/>
              <a:cxnLst/>
              <a:rect l="l" t="t" r="r" b="b"/>
              <a:pathLst>
                <a:path w="98425" h="70485">
                  <a:moveTo>
                    <a:pt x="41275" y="69786"/>
                  </a:moveTo>
                  <a:lnTo>
                    <a:pt x="13462" y="49453"/>
                  </a:lnTo>
                  <a:lnTo>
                    <a:pt x="10655" y="49491"/>
                  </a:lnTo>
                  <a:lnTo>
                    <a:pt x="7950" y="48590"/>
                  </a:lnTo>
                  <a:lnTo>
                    <a:pt x="5537" y="47637"/>
                  </a:lnTo>
                  <a:lnTo>
                    <a:pt x="3213" y="46456"/>
                  </a:lnTo>
                  <a:lnTo>
                    <a:pt x="749" y="44843"/>
                  </a:lnTo>
                  <a:lnTo>
                    <a:pt x="342" y="44919"/>
                  </a:lnTo>
                  <a:lnTo>
                    <a:pt x="0" y="45427"/>
                  </a:lnTo>
                  <a:lnTo>
                    <a:pt x="0" y="45707"/>
                  </a:lnTo>
                  <a:lnTo>
                    <a:pt x="3848" y="51892"/>
                  </a:lnTo>
                  <a:lnTo>
                    <a:pt x="11455" y="53200"/>
                  </a:lnTo>
                  <a:lnTo>
                    <a:pt x="21653" y="58293"/>
                  </a:lnTo>
                  <a:lnTo>
                    <a:pt x="25819" y="60756"/>
                  </a:lnTo>
                  <a:lnTo>
                    <a:pt x="31826" y="64947"/>
                  </a:lnTo>
                  <a:lnTo>
                    <a:pt x="33972" y="66255"/>
                  </a:lnTo>
                  <a:lnTo>
                    <a:pt x="37058" y="68643"/>
                  </a:lnTo>
                  <a:lnTo>
                    <a:pt x="38315" y="69265"/>
                  </a:lnTo>
                  <a:lnTo>
                    <a:pt x="39789" y="69532"/>
                  </a:lnTo>
                  <a:lnTo>
                    <a:pt x="41275" y="69786"/>
                  </a:lnTo>
                  <a:close/>
                </a:path>
                <a:path w="98425" h="70485">
                  <a:moveTo>
                    <a:pt x="44500" y="70027"/>
                  </a:moveTo>
                  <a:lnTo>
                    <a:pt x="44081" y="68364"/>
                  </a:lnTo>
                  <a:lnTo>
                    <a:pt x="43764" y="67564"/>
                  </a:lnTo>
                  <a:lnTo>
                    <a:pt x="43319" y="65024"/>
                  </a:lnTo>
                  <a:lnTo>
                    <a:pt x="42252" y="61391"/>
                  </a:lnTo>
                  <a:lnTo>
                    <a:pt x="41300" y="59055"/>
                  </a:lnTo>
                  <a:lnTo>
                    <a:pt x="37020" y="46570"/>
                  </a:lnTo>
                  <a:lnTo>
                    <a:pt x="34302" y="41960"/>
                  </a:lnTo>
                  <a:lnTo>
                    <a:pt x="29616" y="35166"/>
                  </a:lnTo>
                  <a:lnTo>
                    <a:pt x="19113" y="22428"/>
                  </a:lnTo>
                  <a:lnTo>
                    <a:pt x="14071" y="15443"/>
                  </a:lnTo>
                  <a:lnTo>
                    <a:pt x="13665" y="15354"/>
                  </a:lnTo>
                  <a:lnTo>
                    <a:pt x="13144" y="15760"/>
                  </a:lnTo>
                  <a:lnTo>
                    <a:pt x="12217" y="20053"/>
                  </a:lnTo>
                  <a:lnTo>
                    <a:pt x="13982" y="24257"/>
                  </a:lnTo>
                  <a:lnTo>
                    <a:pt x="36855" y="59601"/>
                  </a:lnTo>
                  <a:lnTo>
                    <a:pt x="40703" y="63322"/>
                  </a:lnTo>
                  <a:lnTo>
                    <a:pt x="42506" y="67665"/>
                  </a:lnTo>
                  <a:lnTo>
                    <a:pt x="42989" y="69951"/>
                  </a:lnTo>
                  <a:lnTo>
                    <a:pt x="44500" y="70027"/>
                  </a:lnTo>
                  <a:close/>
                </a:path>
                <a:path w="98425" h="70485">
                  <a:moveTo>
                    <a:pt x="97980" y="34569"/>
                  </a:moveTo>
                  <a:lnTo>
                    <a:pt x="97472" y="34226"/>
                  </a:lnTo>
                  <a:lnTo>
                    <a:pt x="97193" y="34226"/>
                  </a:lnTo>
                  <a:lnTo>
                    <a:pt x="96977" y="34378"/>
                  </a:lnTo>
                  <a:lnTo>
                    <a:pt x="90220" y="38328"/>
                  </a:lnTo>
                  <a:lnTo>
                    <a:pt x="64325" y="60477"/>
                  </a:lnTo>
                  <a:lnTo>
                    <a:pt x="60388" y="64211"/>
                  </a:lnTo>
                  <a:lnTo>
                    <a:pt x="57543" y="65405"/>
                  </a:lnTo>
                  <a:lnTo>
                    <a:pt x="56870" y="65760"/>
                  </a:lnTo>
                  <a:lnTo>
                    <a:pt x="56870" y="67170"/>
                  </a:lnTo>
                  <a:lnTo>
                    <a:pt x="55905" y="67856"/>
                  </a:lnTo>
                  <a:lnTo>
                    <a:pt x="54902" y="68478"/>
                  </a:lnTo>
                  <a:lnTo>
                    <a:pt x="53848" y="69024"/>
                  </a:lnTo>
                  <a:lnTo>
                    <a:pt x="54800" y="68326"/>
                  </a:lnTo>
                  <a:lnTo>
                    <a:pt x="55816" y="67703"/>
                  </a:lnTo>
                  <a:lnTo>
                    <a:pt x="56870" y="67170"/>
                  </a:lnTo>
                  <a:lnTo>
                    <a:pt x="56870" y="65760"/>
                  </a:lnTo>
                  <a:lnTo>
                    <a:pt x="56172" y="66116"/>
                  </a:lnTo>
                  <a:lnTo>
                    <a:pt x="57937" y="63512"/>
                  </a:lnTo>
                  <a:lnTo>
                    <a:pt x="59372" y="60934"/>
                  </a:lnTo>
                  <a:lnTo>
                    <a:pt x="72948" y="33972"/>
                  </a:lnTo>
                  <a:lnTo>
                    <a:pt x="75666" y="28028"/>
                  </a:lnTo>
                  <a:lnTo>
                    <a:pt x="77978" y="21869"/>
                  </a:lnTo>
                  <a:lnTo>
                    <a:pt x="80276" y="15227"/>
                  </a:lnTo>
                  <a:lnTo>
                    <a:pt x="81991" y="8394"/>
                  </a:lnTo>
                  <a:lnTo>
                    <a:pt x="85521" y="1511"/>
                  </a:lnTo>
                  <a:lnTo>
                    <a:pt x="84683" y="749"/>
                  </a:lnTo>
                  <a:lnTo>
                    <a:pt x="79794" y="7035"/>
                  </a:lnTo>
                  <a:lnTo>
                    <a:pt x="75946" y="12915"/>
                  </a:lnTo>
                  <a:lnTo>
                    <a:pt x="67424" y="23533"/>
                  </a:lnTo>
                  <a:lnTo>
                    <a:pt x="52844" y="52298"/>
                  </a:lnTo>
                  <a:lnTo>
                    <a:pt x="51485" y="57569"/>
                  </a:lnTo>
                  <a:lnTo>
                    <a:pt x="50965" y="60109"/>
                  </a:lnTo>
                  <a:lnTo>
                    <a:pt x="50863" y="55359"/>
                  </a:lnTo>
                  <a:lnTo>
                    <a:pt x="50965" y="43357"/>
                  </a:lnTo>
                  <a:lnTo>
                    <a:pt x="51066" y="40830"/>
                  </a:lnTo>
                  <a:lnTo>
                    <a:pt x="48691" y="28905"/>
                  </a:lnTo>
                  <a:lnTo>
                    <a:pt x="45961" y="23431"/>
                  </a:lnTo>
                  <a:lnTo>
                    <a:pt x="41503" y="12344"/>
                  </a:lnTo>
                  <a:lnTo>
                    <a:pt x="40487" y="6223"/>
                  </a:lnTo>
                  <a:lnTo>
                    <a:pt x="38176" y="533"/>
                  </a:lnTo>
                  <a:lnTo>
                    <a:pt x="38074" y="190"/>
                  </a:lnTo>
                  <a:lnTo>
                    <a:pt x="37719" y="0"/>
                  </a:lnTo>
                  <a:lnTo>
                    <a:pt x="37172" y="165"/>
                  </a:lnTo>
                  <a:lnTo>
                    <a:pt x="37007" y="330"/>
                  </a:lnTo>
                  <a:lnTo>
                    <a:pt x="34899" y="6223"/>
                  </a:lnTo>
                  <a:lnTo>
                    <a:pt x="35229" y="12280"/>
                  </a:lnTo>
                  <a:lnTo>
                    <a:pt x="36449" y="24587"/>
                  </a:lnTo>
                  <a:lnTo>
                    <a:pt x="36931" y="30949"/>
                  </a:lnTo>
                  <a:lnTo>
                    <a:pt x="39204" y="43357"/>
                  </a:lnTo>
                  <a:lnTo>
                    <a:pt x="43713" y="60934"/>
                  </a:lnTo>
                  <a:lnTo>
                    <a:pt x="44996" y="65760"/>
                  </a:lnTo>
                  <a:lnTo>
                    <a:pt x="48196" y="69964"/>
                  </a:lnTo>
                  <a:lnTo>
                    <a:pt x="52324" y="69761"/>
                  </a:lnTo>
                  <a:lnTo>
                    <a:pt x="55283" y="69659"/>
                  </a:lnTo>
                  <a:lnTo>
                    <a:pt x="56362" y="69024"/>
                  </a:lnTo>
                  <a:lnTo>
                    <a:pt x="57327" y="68453"/>
                  </a:lnTo>
                  <a:lnTo>
                    <a:pt x="59004" y="67170"/>
                  </a:lnTo>
                  <a:lnTo>
                    <a:pt x="59220" y="67005"/>
                  </a:lnTo>
                  <a:lnTo>
                    <a:pt x="60134" y="66116"/>
                  </a:lnTo>
                  <a:lnTo>
                    <a:pt x="60921" y="65354"/>
                  </a:lnTo>
                  <a:lnTo>
                    <a:pt x="62484" y="64731"/>
                  </a:lnTo>
                  <a:lnTo>
                    <a:pt x="64058" y="64147"/>
                  </a:lnTo>
                  <a:lnTo>
                    <a:pt x="65570" y="63512"/>
                  </a:lnTo>
                  <a:lnTo>
                    <a:pt x="69977" y="61760"/>
                  </a:lnTo>
                  <a:lnTo>
                    <a:pt x="74282" y="59766"/>
                  </a:lnTo>
                  <a:lnTo>
                    <a:pt x="78486" y="57569"/>
                  </a:lnTo>
                  <a:lnTo>
                    <a:pt x="82778" y="55359"/>
                  </a:lnTo>
                  <a:lnTo>
                    <a:pt x="86588" y="52298"/>
                  </a:lnTo>
                  <a:lnTo>
                    <a:pt x="89662" y="48564"/>
                  </a:lnTo>
                  <a:lnTo>
                    <a:pt x="92900" y="44475"/>
                  </a:lnTo>
                  <a:lnTo>
                    <a:pt x="95186" y="39662"/>
                  </a:lnTo>
                  <a:lnTo>
                    <a:pt x="97866" y="35255"/>
                  </a:lnTo>
                  <a:lnTo>
                    <a:pt x="97980" y="34569"/>
                  </a:lnTo>
                  <a:close/>
                </a:path>
              </a:pathLst>
            </a:custGeom>
            <a:solidFill>
              <a:srgbClr val="0A7B5D"/>
            </a:solidFill>
          </p:spPr>
          <p:txBody>
            <a:bodyPr wrap="square" lIns="0" tIns="0" rIns="0" bIns="0" rtlCol="0"/>
            <a:lstStyle/>
            <a:p>
              <a:endParaRPr/>
            </a:p>
          </p:txBody>
        </p:sp>
        <p:sp>
          <p:nvSpPr>
            <p:cNvPr id="188" name="object 196">
              <a:extLst>
                <a:ext uri="{FF2B5EF4-FFF2-40B4-BE49-F238E27FC236}">
                  <a16:creationId xmlns:a16="http://schemas.microsoft.com/office/drawing/2014/main" id="{D5EC4624-A2CE-5155-DF15-696DB2D7EF2C}"/>
                </a:ext>
              </a:extLst>
            </p:cNvPr>
            <p:cNvSpPr/>
            <p:nvPr/>
          </p:nvSpPr>
          <p:spPr>
            <a:xfrm>
              <a:off x="1394273" y="3226068"/>
              <a:ext cx="31750" cy="50800"/>
            </a:xfrm>
            <a:custGeom>
              <a:avLst/>
              <a:gdLst/>
              <a:ahLst/>
              <a:cxnLst/>
              <a:rect l="l" t="t" r="r" b="b"/>
              <a:pathLst>
                <a:path w="31750" h="50800">
                  <a:moveTo>
                    <a:pt x="30202" y="0"/>
                  </a:moveTo>
                  <a:lnTo>
                    <a:pt x="29870" y="694"/>
                  </a:lnTo>
                  <a:lnTo>
                    <a:pt x="29242" y="2468"/>
                  </a:lnTo>
                  <a:lnTo>
                    <a:pt x="27469" y="6792"/>
                  </a:lnTo>
                  <a:lnTo>
                    <a:pt x="24011" y="11064"/>
                  </a:lnTo>
                  <a:lnTo>
                    <a:pt x="18396" y="18618"/>
                  </a:lnTo>
                  <a:lnTo>
                    <a:pt x="15086" y="22329"/>
                  </a:lnTo>
                  <a:lnTo>
                    <a:pt x="2016" y="45383"/>
                  </a:lnTo>
                  <a:lnTo>
                    <a:pt x="1026" y="47238"/>
                  </a:lnTo>
                  <a:lnTo>
                    <a:pt x="421" y="49226"/>
                  </a:lnTo>
                  <a:lnTo>
                    <a:pt x="103" y="49389"/>
                  </a:lnTo>
                  <a:lnTo>
                    <a:pt x="0" y="49736"/>
                  </a:lnTo>
                  <a:lnTo>
                    <a:pt x="302" y="50187"/>
                  </a:lnTo>
                  <a:lnTo>
                    <a:pt x="354" y="50535"/>
                  </a:lnTo>
                  <a:lnTo>
                    <a:pt x="672" y="50771"/>
                  </a:lnTo>
                  <a:lnTo>
                    <a:pt x="1270" y="50682"/>
                  </a:lnTo>
                  <a:lnTo>
                    <a:pt x="1470" y="50498"/>
                  </a:lnTo>
                  <a:lnTo>
                    <a:pt x="1595" y="50002"/>
                  </a:lnTo>
                  <a:lnTo>
                    <a:pt x="5629" y="47844"/>
                  </a:lnTo>
                  <a:lnTo>
                    <a:pt x="20842" y="30201"/>
                  </a:lnTo>
                  <a:lnTo>
                    <a:pt x="23221" y="25921"/>
                  </a:lnTo>
                  <a:lnTo>
                    <a:pt x="25289" y="21472"/>
                  </a:lnTo>
                  <a:lnTo>
                    <a:pt x="27048" y="16904"/>
                  </a:lnTo>
                  <a:lnTo>
                    <a:pt x="28621" y="12380"/>
                  </a:lnTo>
                  <a:lnTo>
                    <a:pt x="28939" y="7465"/>
                  </a:lnTo>
                  <a:lnTo>
                    <a:pt x="31281" y="413"/>
                  </a:lnTo>
                  <a:lnTo>
                    <a:pt x="30202" y="0"/>
                  </a:lnTo>
                  <a:close/>
                </a:path>
              </a:pathLst>
            </a:custGeom>
            <a:solidFill>
              <a:srgbClr val="048E6C"/>
            </a:solidFill>
          </p:spPr>
          <p:txBody>
            <a:bodyPr wrap="square" lIns="0" tIns="0" rIns="0" bIns="0" rtlCol="0"/>
            <a:lstStyle/>
            <a:p>
              <a:endParaRPr/>
            </a:p>
          </p:txBody>
        </p:sp>
        <p:sp>
          <p:nvSpPr>
            <p:cNvPr id="189" name="object 197">
              <a:extLst>
                <a:ext uri="{FF2B5EF4-FFF2-40B4-BE49-F238E27FC236}">
                  <a16:creationId xmlns:a16="http://schemas.microsoft.com/office/drawing/2014/main" id="{CE1FCE08-EA1C-E313-A042-7A13F35CEEB6}"/>
                </a:ext>
              </a:extLst>
            </p:cNvPr>
            <p:cNvSpPr/>
            <p:nvPr/>
          </p:nvSpPr>
          <p:spPr>
            <a:xfrm>
              <a:off x="1400028" y="3241332"/>
              <a:ext cx="19050" cy="28575"/>
            </a:xfrm>
            <a:custGeom>
              <a:avLst/>
              <a:gdLst/>
              <a:ahLst/>
              <a:cxnLst/>
              <a:rect l="l" t="t" r="r" b="b"/>
              <a:pathLst>
                <a:path w="19050" h="28575">
                  <a:moveTo>
                    <a:pt x="17532" y="0"/>
                  </a:moveTo>
                  <a:lnTo>
                    <a:pt x="17044" y="643"/>
                  </a:lnTo>
                  <a:lnTo>
                    <a:pt x="13645" y="5159"/>
                  </a:lnTo>
                  <a:lnTo>
                    <a:pt x="11015" y="10207"/>
                  </a:lnTo>
                  <a:lnTo>
                    <a:pt x="6043" y="18981"/>
                  </a:lnTo>
                  <a:lnTo>
                    <a:pt x="4565" y="24044"/>
                  </a:lnTo>
                  <a:lnTo>
                    <a:pt x="0" y="27067"/>
                  </a:lnTo>
                  <a:lnTo>
                    <a:pt x="672" y="28168"/>
                  </a:lnTo>
                  <a:lnTo>
                    <a:pt x="5023" y="25234"/>
                  </a:lnTo>
                  <a:lnTo>
                    <a:pt x="7816" y="20481"/>
                  </a:lnTo>
                  <a:lnTo>
                    <a:pt x="12641" y="11316"/>
                  </a:lnTo>
                  <a:lnTo>
                    <a:pt x="14473" y="6127"/>
                  </a:lnTo>
                  <a:lnTo>
                    <a:pt x="18633" y="635"/>
                  </a:lnTo>
                  <a:close/>
                </a:path>
              </a:pathLst>
            </a:custGeom>
            <a:solidFill>
              <a:srgbClr val="0A7B5D"/>
            </a:solidFill>
          </p:spPr>
          <p:txBody>
            <a:bodyPr wrap="square" lIns="0" tIns="0" rIns="0" bIns="0" rtlCol="0"/>
            <a:lstStyle/>
            <a:p>
              <a:endParaRPr/>
            </a:p>
          </p:txBody>
        </p:sp>
        <p:sp>
          <p:nvSpPr>
            <p:cNvPr id="190" name="object 198">
              <a:extLst>
                <a:ext uri="{FF2B5EF4-FFF2-40B4-BE49-F238E27FC236}">
                  <a16:creationId xmlns:a16="http://schemas.microsoft.com/office/drawing/2014/main" id="{7048B6BA-D18B-EC7F-E051-421B1C99EB0A}"/>
                </a:ext>
              </a:extLst>
            </p:cNvPr>
            <p:cNvSpPr/>
            <p:nvPr/>
          </p:nvSpPr>
          <p:spPr>
            <a:xfrm>
              <a:off x="1355852" y="3219189"/>
              <a:ext cx="33020" cy="47625"/>
            </a:xfrm>
            <a:custGeom>
              <a:avLst/>
              <a:gdLst/>
              <a:ahLst/>
              <a:cxnLst/>
              <a:rect l="l" t="t" r="r" b="b"/>
              <a:pathLst>
                <a:path w="33019" h="47625">
                  <a:moveTo>
                    <a:pt x="27813" y="46863"/>
                  </a:moveTo>
                  <a:lnTo>
                    <a:pt x="27673" y="46621"/>
                  </a:lnTo>
                  <a:lnTo>
                    <a:pt x="24130" y="40640"/>
                  </a:lnTo>
                  <a:lnTo>
                    <a:pt x="19011" y="36283"/>
                  </a:lnTo>
                  <a:lnTo>
                    <a:pt x="11874" y="28295"/>
                  </a:lnTo>
                  <a:lnTo>
                    <a:pt x="9550" y="25196"/>
                  </a:lnTo>
                  <a:lnTo>
                    <a:pt x="5613" y="18935"/>
                  </a:lnTo>
                  <a:lnTo>
                    <a:pt x="2921" y="15722"/>
                  </a:lnTo>
                  <a:lnTo>
                    <a:pt x="1219" y="11493"/>
                  </a:lnTo>
                  <a:lnTo>
                    <a:pt x="0" y="11811"/>
                  </a:lnTo>
                  <a:lnTo>
                    <a:pt x="2794" y="19507"/>
                  </a:lnTo>
                  <a:lnTo>
                    <a:pt x="6299" y="26035"/>
                  </a:lnTo>
                  <a:lnTo>
                    <a:pt x="10680" y="31953"/>
                  </a:lnTo>
                  <a:lnTo>
                    <a:pt x="15227" y="37858"/>
                  </a:lnTo>
                  <a:lnTo>
                    <a:pt x="21501" y="42062"/>
                  </a:lnTo>
                  <a:lnTo>
                    <a:pt x="26924" y="47625"/>
                  </a:lnTo>
                  <a:lnTo>
                    <a:pt x="27330" y="47625"/>
                  </a:lnTo>
                  <a:lnTo>
                    <a:pt x="27774" y="47167"/>
                  </a:lnTo>
                  <a:lnTo>
                    <a:pt x="27813" y="46863"/>
                  </a:lnTo>
                  <a:close/>
                </a:path>
                <a:path w="33019" h="47625">
                  <a:moveTo>
                    <a:pt x="32880" y="41287"/>
                  </a:moveTo>
                  <a:lnTo>
                    <a:pt x="30734" y="33743"/>
                  </a:lnTo>
                  <a:lnTo>
                    <a:pt x="30048" y="30391"/>
                  </a:lnTo>
                  <a:lnTo>
                    <a:pt x="26644" y="14097"/>
                  </a:lnTo>
                  <a:lnTo>
                    <a:pt x="25082" y="5080"/>
                  </a:lnTo>
                  <a:lnTo>
                    <a:pt x="23368" y="88"/>
                  </a:lnTo>
                  <a:lnTo>
                    <a:pt x="22999" y="0"/>
                  </a:lnTo>
                  <a:lnTo>
                    <a:pt x="22834" y="63"/>
                  </a:lnTo>
                  <a:lnTo>
                    <a:pt x="22555" y="508"/>
                  </a:lnTo>
                  <a:lnTo>
                    <a:pt x="22339" y="2095"/>
                  </a:lnTo>
                  <a:lnTo>
                    <a:pt x="22352" y="3378"/>
                  </a:lnTo>
                  <a:lnTo>
                    <a:pt x="22542" y="5041"/>
                  </a:lnTo>
                  <a:lnTo>
                    <a:pt x="22796" y="9207"/>
                  </a:lnTo>
                  <a:lnTo>
                    <a:pt x="23304" y="13347"/>
                  </a:lnTo>
                  <a:lnTo>
                    <a:pt x="24041" y="17449"/>
                  </a:lnTo>
                  <a:lnTo>
                    <a:pt x="25044" y="22136"/>
                  </a:lnTo>
                  <a:lnTo>
                    <a:pt x="25806" y="25044"/>
                  </a:lnTo>
                  <a:lnTo>
                    <a:pt x="27584" y="33083"/>
                  </a:lnTo>
                  <a:lnTo>
                    <a:pt x="29794" y="40170"/>
                  </a:lnTo>
                  <a:lnTo>
                    <a:pt x="32677" y="45339"/>
                  </a:lnTo>
                  <a:lnTo>
                    <a:pt x="32880" y="41287"/>
                  </a:lnTo>
                  <a:close/>
                </a:path>
              </a:pathLst>
            </a:custGeom>
            <a:solidFill>
              <a:srgbClr val="048E6C"/>
            </a:solidFill>
          </p:spPr>
          <p:txBody>
            <a:bodyPr wrap="square" lIns="0" tIns="0" rIns="0" bIns="0" rtlCol="0"/>
            <a:lstStyle/>
            <a:p>
              <a:endParaRPr/>
            </a:p>
          </p:txBody>
        </p:sp>
        <p:sp>
          <p:nvSpPr>
            <p:cNvPr id="191" name="object 199">
              <a:extLst>
                <a:ext uri="{FF2B5EF4-FFF2-40B4-BE49-F238E27FC236}">
                  <a16:creationId xmlns:a16="http://schemas.microsoft.com/office/drawing/2014/main" id="{977DE135-521A-A66E-B57A-B3245A265BD4}"/>
                </a:ext>
              </a:extLst>
            </p:cNvPr>
            <p:cNvSpPr/>
            <p:nvPr/>
          </p:nvSpPr>
          <p:spPr>
            <a:xfrm>
              <a:off x="1370830" y="3202394"/>
              <a:ext cx="40005" cy="75565"/>
            </a:xfrm>
            <a:custGeom>
              <a:avLst/>
              <a:gdLst/>
              <a:ahLst/>
              <a:cxnLst/>
              <a:rect l="l" t="t" r="r" b="b"/>
              <a:pathLst>
                <a:path w="40005" h="75564">
                  <a:moveTo>
                    <a:pt x="29220" y="0"/>
                  </a:moveTo>
                  <a:lnTo>
                    <a:pt x="28577" y="73"/>
                  </a:lnTo>
                  <a:lnTo>
                    <a:pt x="28348" y="310"/>
                  </a:lnTo>
                  <a:lnTo>
                    <a:pt x="27927" y="6807"/>
                  </a:lnTo>
                  <a:lnTo>
                    <a:pt x="25348" y="12513"/>
                  </a:lnTo>
                  <a:lnTo>
                    <a:pt x="21255" y="23866"/>
                  </a:lnTo>
                  <a:lnTo>
                    <a:pt x="18699" y="41547"/>
                  </a:lnTo>
                  <a:lnTo>
                    <a:pt x="18174" y="47837"/>
                  </a:lnTo>
                  <a:lnTo>
                    <a:pt x="18064" y="60143"/>
                  </a:lnTo>
                  <a:lnTo>
                    <a:pt x="18455" y="66093"/>
                  </a:lnTo>
                  <a:lnTo>
                    <a:pt x="17982" y="72073"/>
                  </a:lnTo>
                  <a:lnTo>
                    <a:pt x="17546" y="67143"/>
                  </a:lnTo>
                  <a:lnTo>
                    <a:pt x="14961" y="61629"/>
                  </a:lnTo>
                  <a:lnTo>
                    <a:pt x="11710" y="54112"/>
                  </a:lnTo>
                  <a:lnTo>
                    <a:pt x="10247" y="49854"/>
                  </a:lnTo>
                  <a:lnTo>
                    <a:pt x="7705" y="38753"/>
                  </a:lnTo>
                  <a:lnTo>
                    <a:pt x="6523" y="31886"/>
                  </a:lnTo>
                  <a:lnTo>
                    <a:pt x="2984" y="25455"/>
                  </a:lnTo>
                  <a:lnTo>
                    <a:pt x="2585" y="25359"/>
                  </a:lnTo>
                  <a:lnTo>
                    <a:pt x="2076" y="25759"/>
                  </a:lnTo>
                  <a:lnTo>
                    <a:pt x="0" y="29410"/>
                  </a:lnTo>
                  <a:lnTo>
                    <a:pt x="2763" y="43638"/>
                  </a:lnTo>
                  <a:lnTo>
                    <a:pt x="4336" y="55206"/>
                  </a:lnTo>
                  <a:lnTo>
                    <a:pt x="16519" y="75562"/>
                  </a:lnTo>
                  <a:lnTo>
                    <a:pt x="19918" y="75318"/>
                  </a:lnTo>
                  <a:lnTo>
                    <a:pt x="21477" y="72287"/>
                  </a:lnTo>
                  <a:lnTo>
                    <a:pt x="22112" y="70706"/>
                  </a:lnTo>
                  <a:lnTo>
                    <a:pt x="22127" y="73832"/>
                  </a:lnTo>
                  <a:lnTo>
                    <a:pt x="22393" y="74113"/>
                  </a:lnTo>
                  <a:lnTo>
                    <a:pt x="21167" y="75266"/>
                  </a:lnTo>
                  <a:lnTo>
                    <a:pt x="23221" y="75192"/>
                  </a:lnTo>
                  <a:lnTo>
                    <a:pt x="37266" y="32121"/>
                  </a:lnTo>
                  <a:lnTo>
                    <a:pt x="39393" y="8433"/>
                  </a:lnTo>
                  <a:lnTo>
                    <a:pt x="38448" y="8300"/>
                  </a:lnTo>
                  <a:lnTo>
                    <a:pt x="27609" y="36121"/>
                  </a:lnTo>
                  <a:lnTo>
                    <a:pt x="28311" y="14036"/>
                  </a:lnTo>
                  <a:lnTo>
                    <a:pt x="29072" y="7206"/>
                  </a:lnTo>
                  <a:lnTo>
                    <a:pt x="29656" y="3976"/>
                  </a:lnTo>
                  <a:lnTo>
                    <a:pt x="29537" y="251"/>
                  </a:lnTo>
                  <a:lnTo>
                    <a:pt x="29220" y="0"/>
                  </a:lnTo>
                  <a:close/>
                </a:path>
              </a:pathLst>
            </a:custGeom>
            <a:solidFill>
              <a:srgbClr val="24AD7E"/>
            </a:solidFill>
          </p:spPr>
          <p:txBody>
            <a:bodyPr wrap="square" lIns="0" tIns="0" rIns="0" bIns="0" rtlCol="0"/>
            <a:lstStyle/>
            <a:p>
              <a:endParaRPr/>
            </a:p>
          </p:txBody>
        </p:sp>
        <p:sp>
          <p:nvSpPr>
            <p:cNvPr id="192" name="object 200">
              <a:extLst>
                <a:ext uri="{FF2B5EF4-FFF2-40B4-BE49-F238E27FC236}">
                  <a16:creationId xmlns:a16="http://schemas.microsoft.com/office/drawing/2014/main" id="{7DD85782-CCED-329E-CAD4-139FEC802A87}"/>
                </a:ext>
              </a:extLst>
            </p:cNvPr>
            <p:cNvSpPr/>
            <p:nvPr/>
          </p:nvSpPr>
          <p:spPr>
            <a:xfrm>
              <a:off x="1370202" y="3273699"/>
              <a:ext cx="38735" cy="36830"/>
            </a:xfrm>
            <a:custGeom>
              <a:avLst/>
              <a:gdLst/>
              <a:ahLst/>
              <a:cxnLst/>
              <a:rect l="l" t="t" r="r" b="b"/>
              <a:pathLst>
                <a:path w="38734" h="36829">
                  <a:moveTo>
                    <a:pt x="38610" y="0"/>
                  </a:moveTo>
                  <a:lnTo>
                    <a:pt x="0" y="0"/>
                  </a:lnTo>
                  <a:lnTo>
                    <a:pt x="1376" y="9174"/>
                  </a:lnTo>
                  <a:lnTo>
                    <a:pt x="5260" y="36735"/>
                  </a:lnTo>
                  <a:lnTo>
                    <a:pt x="33342" y="36735"/>
                  </a:lnTo>
                  <a:lnTo>
                    <a:pt x="35904" y="18356"/>
                  </a:lnTo>
                  <a:lnTo>
                    <a:pt x="38610" y="0"/>
                  </a:lnTo>
                  <a:close/>
                </a:path>
              </a:pathLst>
            </a:custGeom>
            <a:solidFill>
              <a:srgbClr val="585A5C"/>
            </a:solidFill>
          </p:spPr>
          <p:txBody>
            <a:bodyPr wrap="square" lIns="0" tIns="0" rIns="0" bIns="0" rtlCol="0"/>
            <a:lstStyle/>
            <a:p>
              <a:endParaRPr/>
            </a:p>
          </p:txBody>
        </p:sp>
        <p:sp>
          <p:nvSpPr>
            <p:cNvPr id="193" name="object 201">
              <a:extLst>
                <a:ext uri="{FF2B5EF4-FFF2-40B4-BE49-F238E27FC236}">
                  <a16:creationId xmlns:a16="http://schemas.microsoft.com/office/drawing/2014/main" id="{7ABC698A-4C12-A3EE-A578-7DBBB1A4EF4B}"/>
                </a:ext>
              </a:extLst>
            </p:cNvPr>
            <p:cNvSpPr/>
            <p:nvPr/>
          </p:nvSpPr>
          <p:spPr>
            <a:xfrm>
              <a:off x="1370202" y="3273699"/>
              <a:ext cx="38735" cy="11430"/>
            </a:xfrm>
            <a:custGeom>
              <a:avLst/>
              <a:gdLst/>
              <a:ahLst/>
              <a:cxnLst/>
              <a:rect l="l" t="t" r="r" b="b"/>
              <a:pathLst>
                <a:path w="38734" h="11429">
                  <a:moveTo>
                    <a:pt x="38610" y="0"/>
                  </a:moveTo>
                  <a:lnTo>
                    <a:pt x="0" y="0"/>
                  </a:lnTo>
                  <a:lnTo>
                    <a:pt x="1736" y="11316"/>
                  </a:lnTo>
                  <a:lnTo>
                    <a:pt x="36874" y="11316"/>
                  </a:lnTo>
                  <a:lnTo>
                    <a:pt x="38610" y="0"/>
                  </a:lnTo>
                  <a:close/>
                </a:path>
              </a:pathLst>
            </a:custGeom>
            <a:solidFill>
              <a:srgbClr val="414042"/>
            </a:solidFill>
          </p:spPr>
          <p:txBody>
            <a:bodyPr wrap="square" lIns="0" tIns="0" rIns="0" bIns="0" rtlCol="0"/>
            <a:lstStyle/>
            <a:p>
              <a:endParaRPr/>
            </a:p>
          </p:txBody>
        </p:sp>
        <p:sp>
          <p:nvSpPr>
            <p:cNvPr id="194" name="object 202">
              <a:extLst>
                <a:ext uri="{FF2B5EF4-FFF2-40B4-BE49-F238E27FC236}">
                  <a16:creationId xmlns:a16="http://schemas.microsoft.com/office/drawing/2014/main" id="{B0F8CD64-A01F-E31C-4783-0D5A81BE2352}"/>
                </a:ext>
              </a:extLst>
            </p:cNvPr>
            <p:cNvSpPr/>
            <p:nvPr/>
          </p:nvSpPr>
          <p:spPr>
            <a:xfrm>
              <a:off x="1368340" y="3273699"/>
              <a:ext cx="42545" cy="8890"/>
            </a:xfrm>
            <a:custGeom>
              <a:avLst/>
              <a:gdLst/>
              <a:ahLst/>
              <a:cxnLst/>
              <a:rect l="l" t="t" r="r" b="b"/>
              <a:pathLst>
                <a:path w="42544" h="8889">
                  <a:moveTo>
                    <a:pt x="42334" y="0"/>
                  </a:moveTo>
                  <a:lnTo>
                    <a:pt x="0" y="0"/>
                  </a:lnTo>
                  <a:lnTo>
                    <a:pt x="1344" y="8795"/>
                  </a:lnTo>
                  <a:lnTo>
                    <a:pt x="40982" y="8795"/>
                  </a:lnTo>
                  <a:lnTo>
                    <a:pt x="42334" y="0"/>
                  </a:lnTo>
                  <a:close/>
                </a:path>
              </a:pathLst>
            </a:custGeom>
            <a:solidFill>
              <a:srgbClr val="6C6D70"/>
            </a:solidFill>
          </p:spPr>
          <p:txBody>
            <a:bodyPr wrap="square" lIns="0" tIns="0" rIns="0" bIns="0" rtlCol="0"/>
            <a:lstStyle/>
            <a:p>
              <a:endParaRPr/>
            </a:p>
          </p:txBody>
        </p:sp>
        <p:sp>
          <p:nvSpPr>
            <p:cNvPr id="195" name="object 203">
              <a:extLst>
                <a:ext uri="{FF2B5EF4-FFF2-40B4-BE49-F238E27FC236}">
                  <a16:creationId xmlns:a16="http://schemas.microsoft.com/office/drawing/2014/main" id="{DDA594EF-C65E-0010-F154-E2C382A0110A}"/>
                </a:ext>
              </a:extLst>
            </p:cNvPr>
            <p:cNvSpPr/>
            <p:nvPr/>
          </p:nvSpPr>
          <p:spPr>
            <a:xfrm>
              <a:off x="1407439" y="3274704"/>
              <a:ext cx="1905" cy="6350"/>
            </a:xfrm>
            <a:custGeom>
              <a:avLst/>
              <a:gdLst/>
              <a:ahLst/>
              <a:cxnLst/>
              <a:rect l="l" t="t" r="r" b="b"/>
              <a:pathLst>
                <a:path w="1905" h="6350">
                  <a:moveTo>
                    <a:pt x="1123" y="0"/>
                  </a:moveTo>
                  <a:lnTo>
                    <a:pt x="938" y="7"/>
                  </a:lnTo>
                  <a:lnTo>
                    <a:pt x="790" y="140"/>
                  </a:lnTo>
                  <a:lnTo>
                    <a:pt x="0" y="5846"/>
                  </a:lnTo>
                  <a:lnTo>
                    <a:pt x="140" y="6031"/>
                  </a:lnTo>
                  <a:lnTo>
                    <a:pt x="391" y="6060"/>
                  </a:lnTo>
                  <a:lnTo>
                    <a:pt x="531" y="6060"/>
                  </a:lnTo>
                  <a:lnTo>
                    <a:pt x="687" y="5927"/>
                  </a:lnTo>
                  <a:lnTo>
                    <a:pt x="1477" y="214"/>
                  </a:lnTo>
                  <a:lnTo>
                    <a:pt x="1329" y="29"/>
                  </a:lnTo>
                  <a:lnTo>
                    <a:pt x="1123" y="0"/>
                  </a:lnTo>
                  <a:close/>
                </a:path>
              </a:pathLst>
            </a:custGeom>
            <a:solidFill>
              <a:srgbClr val="B3B1B4"/>
            </a:solidFill>
          </p:spPr>
          <p:txBody>
            <a:bodyPr wrap="square" lIns="0" tIns="0" rIns="0" bIns="0" rtlCol="0"/>
            <a:lstStyle/>
            <a:p>
              <a:endParaRPr/>
            </a:p>
          </p:txBody>
        </p:sp>
        <p:sp>
          <p:nvSpPr>
            <p:cNvPr id="196" name="object 204">
              <a:extLst>
                <a:ext uri="{FF2B5EF4-FFF2-40B4-BE49-F238E27FC236}">
                  <a16:creationId xmlns:a16="http://schemas.microsoft.com/office/drawing/2014/main" id="{314BB312-25A6-B9B7-7A44-BAAA196E0164}"/>
                </a:ext>
              </a:extLst>
            </p:cNvPr>
            <p:cNvSpPr/>
            <p:nvPr/>
          </p:nvSpPr>
          <p:spPr>
            <a:xfrm>
              <a:off x="1401927" y="3286153"/>
              <a:ext cx="3175" cy="20320"/>
            </a:xfrm>
            <a:custGeom>
              <a:avLst/>
              <a:gdLst/>
              <a:ahLst/>
              <a:cxnLst/>
              <a:rect l="l" t="t" r="r" b="b"/>
              <a:pathLst>
                <a:path w="3175" h="20320">
                  <a:moveTo>
                    <a:pt x="2460" y="0"/>
                  </a:moveTo>
                  <a:lnTo>
                    <a:pt x="2305" y="140"/>
                  </a:lnTo>
                  <a:lnTo>
                    <a:pt x="0" y="19749"/>
                  </a:lnTo>
                  <a:lnTo>
                    <a:pt x="147" y="19934"/>
                  </a:lnTo>
                  <a:lnTo>
                    <a:pt x="398" y="19956"/>
                  </a:lnTo>
                  <a:lnTo>
                    <a:pt x="583" y="19956"/>
                  </a:lnTo>
                  <a:lnTo>
                    <a:pt x="738" y="19816"/>
                  </a:lnTo>
                  <a:lnTo>
                    <a:pt x="3036" y="214"/>
                  </a:lnTo>
                  <a:lnTo>
                    <a:pt x="2896" y="29"/>
                  </a:lnTo>
                  <a:lnTo>
                    <a:pt x="2460" y="0"/>
                  </a:lnTo>
                  <a:close/>
                </a:path>
              </a:pathLst>
            </a:custGeom>
            <a:solidFill>
              <a:srgbClr val="A7A6A7"/>
            </a:solidFill>
          </p:spPr>
          <p:txBody>
            <a:bodyPr wrap="square" lIns="0" tIns="0" rIns="0" bIns="0" rtlCol="0"/>
            <a:lstStyle/>
            <a:p>
              <a:endParaRPr/>
            </a:p>
          </p:txBody>
        </p:sp>
      </p:gr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28" name="Rectangle 27">
            <a:extLst>
              <a:ext uri="{FF2B5EF4-FFF2-40B4-BE49-F238E27FC236}">
                <a16:creationId xmlns:a16="http://schemas.microsoft.com/office/drawing/2014/main" id="{27858449-9D3A-62F3-69E4-2213107D9470}"/>
              </a:ext>
            </a:extLst>
          </p:cNvPr>
          <p:cNvSpPr>
            <a:spLocks/>
          </p:cNvSpPr>
          <p:nvPr/>
        </p:nvSpPr>
        <p:spPr>
          <a:xfrm>
            <a:off x="0" y="5121853"/>
            <a:ext cx="12192000" cy="106269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307B930-C8A0-72E8-508F-942ADDF11D86}"/>
              </a:ext>
            </a:extLst>
          </p:cNvPr>
          <p:cNvSpPr>
            <a:spLocks/>
          </p:cNvSpPr>
          <p:nvPr/>
        </p:nvSpPr>
        <p:spPr>
          <a:xfrm>
            <a:off x="0" y="3553491"/>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58C5822-B447-6190-8E51-5105989D276A}"/>
              </a:ext>
            </a:extLst>
          </p:cNvPr>
          <p:cNvSpPr>
            <a:spLocks/>
          </p:cNvSpPr>
          <p:nvPr/>
        </p:nvSpPr>
        <p:spPr>
          <a:xfrm>
            <a:off x="0" y="1939224"/>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DBF2718D-AF53-80B4-0102-BC87C3D3DEEC}"/>
              </a:ext>
            </a:extLst>
          </p:cNvPr>
          <p:cNvCxnSpPr/>
          <p:nvPr/>
        </p:nvCxnSpPr>
        <p:spPr>
          <a:xfrm>
            <a:off x="0" y="1929253"/>
            <a:ext cx="12192000" cy="0"/>
          </a:xfrm>
          <a:prstGeom prst="lin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37" name="Text Placeholder 12">
            <a:extLst>
              <a:ext uri="{FF2B5EF4-FFF2-40B4-BE49-F238E27FC236}">
                <a16:creationId xmlns:a16="http://schemas.microsoft.com/office/drawing/2014/main" id="{0F623523-4A80-1FE4-7465-BD4E49E40F2B}"/>
              </a:ext>
            </a:extLst>
          </p:cNvPr>
          <p:cNvSpPr>
            <a:spLocks noGrp="1"/>
          </p:cNvSpPr>
          <p:nvPr>
            <p:ph type="body" sz="quarter" idx="19" hasCustomPrompt="1"/>
          </p:nvPr>
        </p:nvSpPr>
        <p:spPr>
          <a:xfrm>
            <a:off x="10282335" y="1568546"/>
            <a:ext cx="1909664" cy="360707"/>
          </a:xfrm>
          <a:solidFill>
            <a:srgbClr val="1481A3"/>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ENVIRONVEMNT</a:t>
            </a:r>
          </a:p>
        </p:txBody>
      </p:sp>
      <p:cxnSp>
        <p:nvCxnSpPr>
          <p:cNvPr id="33" name="Straight Connector 32">
            <a:extLst>
              <a:ext uri="{FF2B5EF4-FFF2-40B4-BE49-F238E27FC236}">
                <a16:creationId xmlns:a16="http://schemas.microsoft.com/office/drawing/2014/main" id="{828B79E0-B256-3371-AC28-027EB01D76FD}"/>
              </a:ext>
            </a:extLst>
          </p:cNvPr>
          <p:cNvCxnSpPr/>
          <p:nvPr/>
        </p:nvCxnSpPr>
        <p:spPr>
          <a:xfrm>
            <a:off x="0" y="3549219"/>
            <a:ext cx="12192000" cy="0"/>
          </a:xfrm>
          <a:prstGeom prst="line">
            <a:avLst/>
          </a:prstGeom>
          <a:solidFill>
            <a:schemeClr val="bg1"/>
          </a:solidFill>
          <a:ln w="1270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8" name="Text Placeholder 12">
            <a:extLst>
              <a:ext uri="{FF2B5EF4-FFF2-40B4-BE49-F238E27FC236}">
                <a16:creationId xmlns:a16="http://schemas.microsoft.com/office/drawing/2014/main" id="{EA7980E8-BE5A-B127-04C4-B4DFE9F3532E}"/>
              </a:ext>
            </a:extLst>
          </p:cNvPr>
          <p:cNvSpPr>
            <a:spLocks noGrp="1"/>
          </p:cNvSpPr>
          <p:nvPr>
            <p:ph type="body" sz="quarter" idx="20" hasCustomPrompt="1"/>
          </p:nvPr>
        </p:nvSpPr>
        <p:spPr>
          <a:xfrm>
            <a:off x="10282337" y="3188512"/>
            <a:ext cx="1909664" cy="360707"/>
          </a:xfrm>
          <a:solidFill>
            <a:srgbClr val="00A0C6"/>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SOCIAL</a:t>
            </a:r>
          </a:p>
        </p:txBody>
      </p:sp>
      <p:cxnSp>
        <p:nvCxnSpPr>
          <p:cNvPr id="35" name="Straight Connector 34">
            <a:extLst>
              <a:ext uri="{FF2B5EF4-FFF2-40B4-BE49-F238E27FC236}">
                <a16:creationId xmlns:a16="http://schemas.microsoft.com/office/drawing/2014/main" id="{699B1AF1-603A-07E1-66D6-8DC83890E2CF}"/>
              </a:ext>
            </a:extLst>
          </p:cNvPr>
          <p:cNvCxnSpPr/>
          <p:nvPr/>
        </p:nvCxnSpPr>
        <p:spPr>
          <a:xfrm>
            <a:off x="0" y="5109374"/>
            <a:ext cx="12192000" cy="0"/>
          </a:xfrm>
          <a:prstGeom prst="lin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39" name="Text Placeholder 12">
            <a:extLst>
              <a:ext uri="{FF2B5EF4-FFF2-40B4-BE49-F238E27FC236}">
                <a16:creationId xmlns:a16="http://schemas.microsoft.com/office/drawing/2014/main" id="{690E2589-2206-3F5E-A602-FE6E7E36B7C3}"/>
              </a:ext>
            </a:extLst>
          </p:cNvPr>
          <p:cNvSpPr>
            <a:spLocks noGrp="1"/>
          </p:cNvSpPr>
          <p:nvPr>
            <p:ph type="body" sz="quarter" idx="21" hasCustomPrompt="1"/>
          </p:nvPr>
        </p:nvSpPr>
        <p:spPr>
          <a:xfrm>
            <a:off x="10282335" y="4748667"/>
            <a:ext cx="1909664" cy="360707"/>
          </a:xfrm>
          <a:solidFill>
            <a:srgbClr val="00323E"/>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GOUVERNANCE</a:t>
            </a:r>
          </a:p>
        </p:txBody>
      </p:sp>
      <p:pic>
        <p:nvPicPr>
          <p:cNvPr id="40" name="object 10">
            <a:extLst>
              <a:ext uri="{FF2B5EF4-FFF2-40B4-BE49-F238E27FC236}">
                <a16:creationId xmlns:a16="http://schemas.microsoft.com/office/drawing/2014/main" id="{FEE2AB66-285E-A767-7C88-A09A09F97612}"/>
              </a:ext>
            </a:extLst>
          </p:cNvPr>
          <p:cNvPicPr/>
          <p:nvPr/>
        </p:nvPicPr>
        <p:blipFill>
          <a:blip r:embed="rId10" cstate="print">
            <a:extLst>
              <a:ext uri="{28A0092B-C50C-407E-A947-70E740481C1C}">
                <a14:useLocalDpi xmlns:a14="http://schemas.microsoft.com/office/drawing/2010/main"/>
              </a:ext>
            </a:extLst>
          </a:blip>
          <a:stretch>
            <a:fillRect/>
          </a:stretch>
        </p:blipFill>
        <p:spPr>
          <a:xfrm>
            <a:off x="5670572" y="1725263"/>
            <a:ext cx="426589" cy="229605"/>
          </a:xfrm>
          <a:prstGeom prst="rect">
            <a:avLst/>
          </a:prstGeom>
        </p:spPr>
      </p:pic>
      <p:pic>
        <p:nvPicPr>
          <p:cNvPr id="226" name="object 11">
            <a:extLst>
              <a:ext uri="{FF2B5EF4-FFF2-40B4-BE49-F238E27FC236}">
                <a16:creationId xmlns:a16="http://schemas.microsoft.com/office/drawing/2014/main" id="{6F0BF3C0-EBC6-9298-0D70-966FB2FEDF28}"/>
              </a:ext>
            </a:extLst>
          </p:cNvPr>
          <p:cNvPicPr/>
          <p:nvPr/>
        </p:nvPicPr>
        <p:blipFill>
          <a:blip r:embed="rId11" cstate="print"/>
          <a:stretch>
            <a:fillRect/>
          </a:stretch>
        </p:blipFill>
        <p:spPr>
          <a:xfrm>
            <a:off x="1707778" y="1298901"/>
            <a:ext cx="1271362" cy="630662"/>
          </a:xfrm>
          <a:prstGeom prst="rect">
            <a:avLst/>
          </a:prstGeom>
        </p:spPr>
      </p:pic>
      <p:sp>
        <p:nvSpPr>
          <p:cNvPr id="227" name="object 140">
            <a:extLst>
              <a:ext uri="{FF2B5EF4-FFF2-40B4-BE49-F238E27FC236}">
                <a16:creationId xmlns:a16="http://schemas.microsoft.com/office/drawing/2014/main" id="{DB3CACB4-9893-8164-0B3F-FCB3305745DC}"/>
              </a:ext>
            </a:extLst>
          </p:cNvPr>
          <p:cNvSpPr/>
          <p:nvPr/>
        </p:nvSpPr>
        <p:spPr>
          <a:xfrm>
            <a:off x="4544200" y="1764106"/>
            <a:ext cx="45719" cy="106982"/>
          </a:xfrm>
          <a:custGeom>
            <a:avLst/>
            <a:gdLst/>
            <a:ahLst/>
            <a:cxnLst/>
            <a:rect l="l" t="t" r="r" b="b"/>
            <a:pathLst>
              <a:path w="31750" h="74294">
                <a:moveTo>
                  <a:pt x="0" y="74250"/>
                </a:moveTo>
                <a:lnTo>
                  <a:pt x="31288" y="74250"/>
                </a:lnTo>
                <a:lnTo>
                  <a:pt x="31288" y="0"/>
                </a:lnTo>
                <a:lnTo>
                  <a:pt x="0" y="0"/>
                </a:lnTo>
                <a:lnTo>
                  <a:pt x="0" y="74250"/>
                </a:lnTo>
                <a:close/>
              </a:path>
            </a:pathLst>
          </a:custGeom>
          <a:solidFill>
            <a:srgbClr val="F5F5F6"/>
          </a:solidFill>
        </p:spPr>
        <p:txBody>
          <a:bodyPr wrap="square" lIns="0" tIns="0" rIns="0" bIns="0" rtlCol="0"/>
          <a:lstStyle/>
          <a:p>
            <a:endParaRPr/>
          </a:p>
        </p:txBody>
      </p:sp>
      <p:sp>
        <p:nvSpPr>
          <p:cNvPr id="228" name="object 141">
            <a:extLst>
              <a:ext uri="{FF2B5EF4-FFF2-40B4-BE49-F238E27FC236}">
                <a16:creationId xmlns:a16="http://schemas.microsoft.com/office/drawing/2014/main" id="{8BBB1D0A-57D5-C136-DC04-519CAFA8EA4F}"/>
              </a:ext>
            </a:extLst>
          </p:cNvPr>
          <p:cNvSpPr/>
          <p:nvPr/>
        </p:nvSpPr>
        <p:spPr>
          <a:xfrm>
            <a:off x="4544200" y="1763138"/>
            <a:ext cx="120313" cy="45719"/>
          </a:xfrm>
          <a:custGeom>
            <a:avLst/>
            <a:gdLst/>
            <a:ahLst/>
            <a:cxnLst/>
            <a:rect l="l" t="t" r="r" b="b"/>
            <a:pathLst>
              <a:path w="31750" h="12064">
                <a:moveTo>
                  <a:pt x="0" y="11816"/>
                </a:moveTo>
                <a:lnTo>
                  <a:pt x="31288" y="11816"/>
                </a:lnTo>
                <a:lnTo>
                  <a:pt x="31288" y="0"/>
                </a:lnTo>
                <a:lnTo>
                  <a:pt x="0" y="0"/>
                </a:lnTo>
                <a:lnTo>
                  <a:pt x="0" y="11816"/>
                </a:lnTo>
                <a:close/>
              </a:path>
            </a:pathLst>
          </a:custGeom>
          <a:solidFill>
            <a:srgbClr val="120F0A">
              <a:alpha val="19999"/>
            </a:srgbClr>
          </a:solidFill>
        </p:spPr>
        <p:txBody>
          <a:bodyPr wrap="square" lIns="0" tIns="0" rIns="0" bIns="0" rtlCol="0"/>
          <a:lstStyle/>
          <a:p>
            <a:endParaRPr/>
          </a:p>
        </p:txBody>
      </p:sp>
      <p:pic>
        <p:nvPicPr>
          <p:cNvPr id="229" name="object 142">
            <a:extLst>
              <a:ext uri="{FF2B5EF4-FFF2-40B4-BE49-F238E27FC236}">
                <a16:creationId xmlns:a16="http://schemas.microsoft.com/office/drawing/2014/main" id="{F96B04E0-1E09-ADB3-017A-B92AE343B5BE}"/>
              </a:ext>
            </a:extLst>
          </p:cNvPr>
          <p:cNvPicPr/>
          <p:nvPr/>
        </p:nvPicPr>
        <p:blipFill>
          <a:blip r:embed="rId12" cstate="print">
            <a:extLst>
              <a:ext uri="{28A0092B-C50C-407E-A947-70E740481C1C}">
                <a14:useLocalDpi xmlns:a14="http://schemas.microsoft.com/office/drawing/2010/main"/>
              </a:ext>
            </a:extLst>
          </a:blip>
          <a:stretch>
            <a:fillRect/>
          </a:stretch>
        </p:blipFill>
        <p:spPr>
          <a:xfrm>
            <a:off x="4358934" y="1574760"/>
            <a:ext cx="298710" cy="225611"/>
          </a:xfrm>
          <a:prstGeom prst="rect">
            <a:avLst/>
          </a:prstGeom>
        </p:spPr>
      </p:pic>
      <p:sp>
        <p:nvSpPr>
          <p:cNvPr id="230" name="object 143">
            <a:extLst>
              <a:ext uri="{FF2B5EF4-FFF2-40B4-BE49-F238E27FC236}">
                <a16:creationId xmlns:a16="http://schemas.microsoft.com/office/drawing/2014/main" id="{DCD38CE6-C3FC-641E-4351-C91C7B519C28}"/>
              </a:ext>
            </a:extLst>
          </p:cNvPr>
          <p:cNvSpPr/>
          <p:nvPr/>
        </p:nvSpPr>
        <p:spPr>
          <a:xfrm>
            <a:off x="4360147" y="1576073"/>
            <a:ext cx="297764" cy="220723"/>
          </a:xfrm>
          <a:custGeom>
            <a:avLst/>
            <a:gdLst/>
            <a:ahLst/>
            <a:cxnLst/>
            <a:rect l="l" t="t" r="r" b="b"/>
            <a:pathLst>
              <a:path w="400050" h="296544">
                <a:moveTo>
                  <a:pt x="399427" y="95072"/>
                </a:moveTo>
                <a:lnTo>
                  <a:pt x="271589" y="95072"/>
                </a:lnTo>
                <a:lnTo>
                  <a:pt x="271589" y="0"/>
                </a:lnTo>
                <a:lnTo>
                  <a:pt x="263017" y="0"/>
                </a:lnTo>
                <a:lnTo>
                  <a:pt x="263017" y="95072"/>
                </a:lnTo>
                <a:lnTo>
                  <a:pt x="25" y="95072"/>
                </a:lnTo>
                <a:lnTo>
                  <a:pt x="25" y="103593"/>
                </a:lnTo>
                <a:lnTo>
                  <a:pt x="263017" y="103593"/>
                </a:lnTo>
                <a:lnTo>
                  <a:pt x="263017" y="192951"/>
                </a:lnTo>
                <a:lnTo>
                  <a:pt x="0" y="192951"/>
                </a:lnTo>
                <a:lnTo>
                  <a:pt x="0" y="201485"/>
                </a:lnTo>
                <a:lnTo>
                  <a:pt x="263017" y="201485"/>
                </a:lnTo>
                <a:lnTo>
                  <a:pt x="263017" y="296545"/>
                </a:lnTo>
                <a:lnTo>
                  <a:pt x="271589" y="296545"/>
                </a:lnTo>
                <a:lnTo>
                  <a:pt x="271589" y="201485"/>
                </a:lnTo>
                <a:lnTo>
                  <a:pt x="399402" y="201485"/>
                </a:lnTo>
                <a:lnTo>
                  <a:pt x="399402" y="192951"/>
                </a:lnTo>
                <a:lnTo>
                  <a:pt x="271589" y="192951"/>
                </a:lnTo>
                <a:lnTo>
                  <a:pt x="271589" y="103593"/>
                </a:lnTo>
                <a:lnTo>
                  <a:pt x="399427" y="103593"/>
                </a:lnTo>
                <a:lnTo>
                  <a:pt x="399427" y="95072"/>
                </a:lnTo>
                <a:close/>
              </a:path>
            </a:pathLst>
          </a:custGeom>
          <a:solidFill>
            <a:srgbClr val="FFFFFF"/>
          </a:solidFill>
        </p:spPr>
        <p:txBody>
          <a:bodyPr wrap="square" lIns="0" tIns="0" rIns="0" bIns="0" rtlCol="0"/>
          <a:lstStyle/>
          <a:p>
            <a:endParaRPr/>
          </a:p>
        </p:txBody>
      </p:sp>
      <p:sp>
        <p:nvSpPr>
          <p:cNvPr id="231" name="object 144">
            <a:extLst>
              <a:ext uri="{FF2B5EF4-FFF2-40B4-BE49-F238E27FC236}">
                <a16:creationId xmlns:a16="http://schemas.microsoft.com/office/drawing/2014/main" id="{1687A284-539B-728D-3614-EFBC610C303B}"/>
              </a:ext>
            </a:extLst>
          </p:cNvPr>
          <p:cNvSpPr/>
          <p:nvPr/>
        </p:nvSpPr>
        <p:spPr>
          <a:xfrm>
            <a:off x="4456287" y="1822448"/>
            <a:ext cx="422068" cy="74677"/>
          </a:xfrm>
          <a:custGeom>
            <a:avLst/>
            <a:gdLst/>
            <a:ahLst/>
            <a:cxnLst/>
            <a:rect l="l" t="t" r="r" b="b"/>
            <a:pathLst>
              <a:path w="567054" h="100330">
                <a:moveTo>
                  <a:pt x="207137" y="90754"/>
                </a:moveTo>
                <a:lnTo>
                  <a:pt x="0" y="90754"/>
                </a:lnTo>
                <a:lnTo>
                  <a:pt x="0" y="99910"/>
                </a:lnTo>
                <a:lnTo>
                  <a:pt x="207137" y="99910"/>
                </a:lnTo>
                <a:lnTo>
                  <a:pt x="207137" y="90754"/>
                </a:lnTo>
                <a:close/>
              </a:path>
              <a:path w="567054" h="100330">
                <a:moveTo>
                  <a:pt x="566534" y="0"/>
                </a:moveTo>
                <a:lnTo>
                  <a:pt x="535241" y="0"/>
                </a:lnTo>
                <a:lnTo>
                  <a:pt x="535241" y="74256"/>
                </a:lnTo>
                <a:lnTo>
                  <a:pt x="566534" y="74256"/>
                </a:lnTo>
                <a:lnTo>
                  <a:pt x="566534" y="0"/>
                </a:lnTo>
                <a:close/>
              </a:path>
            </a:pathLst>
          </a:custGeom>
          <a:solidFill>
            <a:srgbClr val="F5F5F6"/>
          </a:solidFill>
        </p:spPr>
        <p:txBody>
          <a:bodyPr wrap="square" lIns="0" tIns="0" rIns="0" bIns="0" rtlCol="0"/>
          <a:lstStyle/>
          <a:p>
            <a:endParaRPr/>
          </a:p>
        </p:txBody>
      </p:sp>
      <p:sp>
        <p:nvSpPr>
          <p:cNvPr id="232" name="object 145">
            <a:extLst>
              <a:ext uri="{FF2B5EF4-FFF2-40B4-BE49-F238E27FC236}">
                <a16:creationId xmlns:a16="http://schemas.microsoft.com/office/drawing/2014/main" id="{89A55020-BBC2-1361-0730-45A2DDEB43E0}"/>
              </a:ext>
            </a:extLst>
          </p:cNvPr>
          <p:cNvSpPr/>
          <p:nvPr/>
        </p:nvSpPr>
        <p:spPr>
          <a:xfrm>
            <a:off x="4991537" y="1763138"/>
            <a:ext cx="120313" cy="45719"/>
          </a:xfrm>
          <a:custGeom>
            <a:avLst/>
            <a:gdLst/>
            <a:ahLst/>
            <a:cxnLst/>
            <a:rect l="l" t="t" r="r" b="b"/>
            <a:pathLst>
              <a:path w="31750" h="12064">
                <a:moveTo>
                  <a:pt x="0" y="11816"/>
                </a:moveTo>
                <a:lnTo>
                  <a:pt x="31288" y="11816"/>
                </a:lnTo>
                <a:lnTo>
                  <a:pt x="31288" y="0"/>
                </a:lnTo>
                <a:lnTo>
                  <a:pt x="0" y="0"/>
                </a:lnTo>
                <a:lnTo>
                  <a:pt x="0" y="11816"/>
                </a:lnTo>
                <a:close/>
              </a:path>
            </a:pathLst>
          </a:custGeom>
          <a:solidFill>
            <a:srgbClr val="120F0A">
              <a:alpha val="19999"/>
            </a:srgbClr>
          </a:solidFill>
        </p:spPr>
        <p:txBody>
          <a:bodyPr wrap="square" lIns="0" tIns="0" rIns="0" bIns="0" rtlCol="0"/>
          <a:lstStyle/>
          <a:p>
            <a:endParaRPr/>
          </a:p>
        </p:txBody>
      </p:sp>
      <p:pic>
        <p:nvPicPr>
          <p:cNvPr id="233" name="object 146">
            <a:extLst>
              <a:ext uri="{FF2B5EF4-FFF2-40B4-BE49-F238E27FC236}">
                <a16:creationId xmlns:a16="http://schemas.microsoft.com/office/drawing/2014/main" id="{36D18B8B-2512-047D-A27B-4ED73167198C}"/>
              </a:ext>
            </a:extLst>
          </p:cNvPr>
          <p:cNvPicPr/>
          <p:nvPr/>
        </p:nvPicPr>
        <p:blipFill>
          <a:blip r:embed="rId13" cstate="print">
            <a:extLst>
              <a:ext uri="{28A0092B-C50C-407E-A947-70E740481C1C}">
                <a14:useLocalDpi xmlns:a14="http://schemas.microsoft.com/office/drawing/2010/main"/>
              </a:ext>
            </a:extLst>
          </a:blip>
          <a:stretch>
            <a:fillRect/>
          </a:stretch>
        </p:blipFill>
        <p:spPr>
          <a:xfrm>
            <a:off x="4808560" y="1574760"/>
            <a:ext cx="295944" cy="225611"/>
          </a:xfrm>
          <a:prstGeom prst="rect">
            <a:avLst/>
          </a:prstGeom>
        </p:spPr>
      </p:pic>
      <p:pic>
        <p:nvPicPr>
          <p:cNvPr id="234" name="object 147">
            <a:extLst>
              <a:ext uri="{FF2B5EF4-FFF2-40B4-BE49-F238E27FC236}">
                <a16:creationId xmlns:a16="http://schemas.microsoft.com/office/drawing/2014/main" id="{B58899CB-AF1C-6363-B3AF-A4F21FBA1122}"/>
              </a:ext>
            </a:extLst>
          </p:cNvPr>
          <p:cNvPicPr/>
          <p:nvPr/>
        </p:nvPicPr>
        <p:blipFill>
          <a:blip r:embed="rId14" cstate="print">
            <a:extLst>
              <a:ext uri="{28A0092B-C50C-407E-A947-70E740481C1C}">
                <a14:useLocalDpi xmlns:a14="http://schemas.microsoft.com/office/drawing/2010/main"/>
              </a:ext>
            </a:extLst>
          </a:blip>
          <a:stretch>
            <a:fillRect/>
          </a:stretch>
        </p:blipFill>
        <p:spPr>
          <a:xfrm>
            <a:off x="4202866" y="1719798"/>
            <a:ext cx="134838" cy="198465"/>
          </a:xfrm>
          <a:prstGeom prst="rect">
            <a:avLst/>
          </a:prstGeom>
        </p:spPr>
      </p:pic>
      <p:pic>
        <p:nvPicPr>
          <p:cNvPr id="235" name="object 148">
            <a:extLst>
              <a:ext uri="{FF2B5EF4-FFF2-40B4-BE49-F238E27FC236}">
                <a16:creationId xmlns:a16="http://schemas.microsoft.com/office/drawing/2014/main" id="{55843097-16C5-FF41-BF51-07F7E0CD7793}"/>
              </a:ext>
            </a:extLst>
          </p:cNvPr>
          <p:cNvPicPr/>
          <p:nvPr/>
        </p:nvPicPr>
        <p:blipFill>
          <a:blip r:embed="rId15" cstate="print">
            <a:extLst>
              <a:ext uri="{28A0092B-C50C-407E-A947-70E740481C1C}">
                <a14:useLocalDpi xmlns:a14="http://schemas.microsoft.com/office/drawing/2010/main"/>
              </a:ext>
            </a:extLst>
          </a:blip>
          <a:stretch>
            <a:fillRect/>
          </a:stretch>
        </p:blipFill>
        <p:spPr>
          <a:xfrm>
            <a:off x="4643386" y="1607125"/>
            <a:ext cx="452536" cy="311138"/>
          </a:xfrm>
          <a:prstGeom prst="rect">
            <a:avLst/>
          </a:prstGeom>
        </p:spPr>
      </p:pic>
      <p:sp>
        <p:nvSpPr>
          <p:cNvPr id="236" name="object 149">
            <a:extLst>
              <a:ext uri="{FF2B5EF4-FFF2-40B4-BE49-F238E27FC236}">
                <a16:creationId xmlns:a16="http://schemas.microsoft.com/office/drawing/2014/main" id="{91107AAB-F5DB-7B83-D8EA-1B74BA194AAF}"/>
              </a:ext>
            </a:extLst>
          </p:cNvPr>
          <p:cNvSpPr/>
          <p:nvPr/>
        </p:nvSpPr>
        <p:spPr>
          <a:xfrm>
            <a:off x="5339784" y="1451950"/>
            <a:ext cx="196619" cy="211271"/>
          </a:xfrm>
          <a:custGeom>
            <a:avLst/>
            <a:gdLst/>
            <a:ahLst/>
            <a:cxnLst/>
            <a:rect l="l" t="t" r="r" b="b"/>
            <a:pathLst>
              <a:path w="264159" h="283844">
                <a:moveTo>
                  <a:pt x="152167" y="0"/>
                </a:moveTo>
                <a:lnTo>
                  <a:pt x="127281" y="36478"/>
                </a:lnTo>
                <a:lnTo>
                  <a:pt x="94377" y="48319"/>
                </a:lnTo>
                <a:lnTo>
                  <a:pt x="77171" y="39914"/>
                </a:lnTo>
                <a:lnTo>
                  <a:pt x="64035" y="29742"/>
                </a:lnTo>
                <a:lnTo>
                  <a:pt x="58804" y="24797"/>
                </a:lnTo>
                <a:lnTo>
                  <a:pt x="60695" y="30725"/>
                </a:lnTo>
                <a:lnTo>
                  <a:pt x="63573" y="45355"/>
                </a:lnTo>
                <a:lnTo>
                  <a:pt x="63246" y="63952"/>
                </a:lnTo>
                <a:lnTo>
                  <a:pt x="55522" y="81784"/>
                </a:lnTo>
                <a:lnTo>
                  <a:pt x="39622" y="92735"/>
                </a:lnTo>
                <a:lnTo>
                  <a:pt x="21339" y="96224"/>
                </a:lnTo>
                <a:lnTo>
                  <a:pt x="6267" y="95750"/>
                </a:lnTo>
                <a:lnTo>
                  <a:pt x="0" y="94814"/>
                </a:lnTo>
                <a:lnTo>
                  <a:pt x="4878" y="98646"/>
                </a:lnTo>
                <a:lnTo>
                  <a:pt x="15711" y="108645"/>
                </a:lnTo>
                <a:lnTo>
                  <a:pt x="26793" y="122573"/>
                </a:lnTo>
                <a:lnTo>
                  <a:pt x="32421" y="138187"/>
                </a:lnTo>
                <a:lnTo>
                  <a:pt x="28459" y="153290"/>
                </a:lnTo>
                <a:lnTo>
                  <a:pt x="18444" y="166095"/>
                </a:lnTo>
                <a:lnTo>
                  <a:pt x="8179" y="174972"/>
                </a:lnTo>
                <a:lnTo>
                  <a:pt x="3468" y="178293"/>
                </a:lnTo>
                <a:lnTo>
                  <a:pt x="8965" y="178592"/>
                </a:lnTo>
                <a:lnTo>
                  <a:pt x="22129" y="181050"/>
                </a:lnTo>
                <a:lnTo>
                  <a:pt x="37969" y="188014"/>
                </a:lnTo>
                <a:lnTo>
                  <a:pt x="51496" y="201828"/>
                </a:lnTo>
                <a:lnTo>
                  <a:pt x="56854" y="219992"/>
                </a:lnTo>
                <a:lnTo>
                  <a:pt x="54694" y="236495"/>
                </a:lnTo>
                <a:lnTo>
                  <a:pt x="49850" y="248488"/>
                </a:lnTo>
                <a:lnTo>
                  <a:pt x="47161" y="253120"/>
                </a:lnTo>
                <a:lnTo>
                  <a:pt x="50878" y="248865"/>
                </a:lnTo>
                <a:lnTo>
                  <a:pt x="61196" y="240244"/>
                </a:lnTo>
                <a:lnTo>
                  <a:pt x="76868" y="233473"/>
                </a:lnTo>
                <a:lnTo>
                  <a:pt x="96645" y="234770"/>
                </a:lnTo>
                <a:lnTo>
                  <a:pt x="113028" y="246584"/>
                </a:lnTo>
                <a:lnTo>
                  <a:pt x="121294" y="262963"/>
                </a:lnTo>
                <a:lnTo>
                  <a:pt x="124218" y="277494"/>
                </a:lnTo>
                <a:lnTo>
                  <a:pt x="124576" y="283764"/>
                </a:lnTo>
                <a:lnTo>
                  <a:pt x="126638" y="277302"/>
                </a:lnTo>
                <a:lnTo>
                  <a:pt x="132918" y="262585"/>
                </a:lnTo>
                <a:lnTo>
                  <a:pt x="143558" y="246616"/>
                </a:lnTo>
                <a:lnTo>
                  <a:pt x="158701" y="236396"/>
                </a:lnTo>
                <a:lnTo>
                  <a:pt x="176523" y="237502"/>
                </a:lnTo>
                <a:lnTo>
                  <a:pt x="193116" y="246458"/>
                </a:lnTo>
                <a:lnTo>
                  <a:pt x="205361" y="256669"/>
                </a:lnTo>
                <a:lnTo>
                  <a:pt x="210136" y="261538"/>
                </a:lnTo>
                <a:lnTo>
                  <a:pt x="207094" y="256093"/>
                </a:lnTo>
                <a:lnTo>
                  <a:pt x="201961" y="242153"/>
                </a:lnTo>
                <a:lnTo>
                  <a:pt x="200730" y="223308"/>
                </a:lnTo>
                <a:lnTo>
                  <a:pt x="209393" y="203152"/>
                </a:lnTo>
                <a:lnTo>
                  <a:pt x="226697" y="190013"/>
                </a:lnTo>
                <a:lnTo>
                  <a:pt x="244477" y="186545"/>
                </a:lnTo>
                <a:lnTo>
                  <a:pt x="258356" y="187969"/>
                </a:lnTo>
                <a:lnTo>
                  <a:pt x="263955" y="189506"/>
                </a:lnTo>
                <a:lnTo>
                  <a:pt x="259066" y="187213"/>
                </a:lnTo>
                <a:lnTo>
                  <a:pt x="248162" y="180057"/>
                </a:lnTo>
                <a:lnTo>
                  <a:pt x="236887" y="167622"/>
                </a:lnTo>
                <a:lnTo>
                  <a:pt x="230883" y="149492"/>
                </a:lnTo>
                <a:lnTo>
                  <a:pt x="234078" y="131806"/>
                </a:lnTo>
                <a:lnTo>
                  <a:pt x="243038" y="120378"/>
                </a:lnTo>
                <a:lnTo>
                  <a:pt x="252369" y="114235"/>
                </a:lnTo>
                <a:lnTo>
                  <a:pt x="256678" y="112404"/>
                </a:lnTo>
                <a:lnTo>
                  <a:pt x="252277" y="111674"/>
                </a:lnTo>
                <a:lnTo>
                  <a:pt x="241811" y="108530"/>
                </a:lnTo>
                <a:lnTo>
                  <a:pt x="229388" y="101539"/>
                </a:lnTo>
                <a:lnTo>
                  <a:pt x="219116" y="89270"/>
                </a:lnTo>
                <a:lnTo>
                  <a:pt x="215754" y="72814"/>
                </a:lnTo>
                <a:lnTo>
                  <a:pt x="218532" y="56644"/>
                </a:lnTo>
                <a:lnTo>
                  <a:pt x="223266" y="44327"/>
                </a:lnTo>
                <a:lnTo>
                  <a:pt x="225774" y="39429"/>
                </a:lnTo>
                <a:lnTo>
                  <a:pt x="220715" y="42725"/>
                </a:lnTo>
                <a:lnTo>
                  <a:pt x="207647" y="49278"/>
                </a:lnTo>
                <a:lnTo>
                  <a:pt x="189731" y="54088"/>
                </a:lnTo>
                <a:lnTo>
                  <a:pt x="170128" y="52151"/>
                </a:lnTo>
                <a:lnTo>
                  <a:pt x="156413" y="40078"/>
                </a:lnTo>
                <a:lnTo>
                  <a:pt x="151451" y="22587"/>
                </a:lnTo>
                <a:lnTo>
                  <a:pt x="151338" y="6840"/>
                </a:lnTo>
                <a:lnTo>
                  <a:pt x="152167" y="0"/>
                </a:lnTo>
                <a:close/>
              </a:path>
            </a:pathLst>
          </a:custGeom>
          <a:solidFill>
            <a:srgbClr val="F69F00"/>
          </a:solidFill>
        </p:spPr>
        <p:txBody>
          <a:bodyPr wrap="square" lIns="0" tIns="0" rIns="0" bIns="0" rtlCol="0"/>
          <a:lstStyle/>
          <a:p>
            <a:endParaRPr/>
          </a:p>
        </p:txBody>
      </p:sp>
      <p:pic>
        <p:nvPicPr>
          <p:cNvPr id="237" name="object 150">
            <a:extLst>
              <a:ext uri="{FF2B5EF4-FFF2-40B4-BE49-F238E27FC236}">
                <a16:creationId xmlns:a16="http://schemas.microsoft.com/office/drawing/2014/main" id="{47A2BA3B-8D62-5627-5C17-EE55274301BB}"/>
              </a:ext>
            </a:extLst>
          </p:cNvPr>
          <p:cNvPicPr/>
          <p:nvPr/>
        </p:nvPicPr>
        <p:blipFill>
          <a:blip r:embed="rId16" cstate="print">
            <a:extLst>
              <a:ext uri="{28A0092B-C50C-407E-A947-70E740481C1C}">
                <a14:useLocalDpi xmlns:a14="http://schemas.microsoft.com/office/drawing/2010/main"/>
              </a:ext>
            </a:extLst>
          </a:blip>
          <a:stretch>
            <a:fillRect/>
          </a:stretch>
        </p:blipFill>
        <p:spPr>
          <a:xfrm>
            <a:off x="5384933" y="1478738"/>
            <a:ext cx="130224" cy="129543"/>
          </a:xfrm>
          <a:prstGeom prst="rect">
            <a:avLst/>
          </a:prstGeom>
        </p:spPr>
      </p:pic>
      <p:pic>
        <p:nvPicPr>
          <p:cNvPr id="238" name="object 164">
            <a:extLst>
              <a:ext uri="{FF2B5EF4-FFF2-40B4-BE49-F238E27FC236}">
                <a16:creationId xmlns:a16="http://schemas.microsoft.com/office/drawing/2014/main" id="{FB69DDDE-B9FF-2ABC-E50C-B46C9D953849}"/>
              </a:ext>
            </a:extLst>
          </p:cNvPr>
          <p:cNvPicPr/>
          <p:nvPr/>
        </p:nvPicPr>
        <p:blipFill>
          <a:blip r:embed="rId17" cstate="print">
            <a:extLst>
              <a:ext uri="{28A0092B-C50C-407E-A947-70E740481C1C}">
                <a14:useLocalDpi xmlns:a14="http://schemas.microsoft.com/office/drawing/2010/main"/>
              </a:ext>
            </a:extLst>
          </a:blip>
          <a:stretch>
            <a:fillRect/>
          </a:stretch>
        </p:blipFill>
        <p:spPr>
          <a:xfrm>
            <a:off x="1872076" y="3182628"/>
            <a:ext cx="214361" cy="347855"/>
          </a:xfrm>
          <a:prstGeom prst="rect">
            <a:avLst/>
          </a:prstGeom>
        </p:spPr>
      </p:pic>
      <p:pic>
        <p:nvPicPr>
          <p:cNvPr id="239" name="object 228">
            <a:extLst>
              <a:ext uri="{FF2B5EF4-FFF2-40B4-BE49-F238E27FC236}">
                <a16:creationId xmlns:a16="http://schemas.microsoft.com/office/drawing/2014/main" id="{549E2328-1646-98EB-E082-DC612E6CC38B}"/>
              </a:ext>
            </a:extLst>
          </p:cNvPr>
          <p:cNvPicPr/>
          <p:nvPr/>
        </p:nvPicPr>
        <p:blipFill>
          <a:blip r:embed="rId18" cstate="print">
            <a:extLst>
              <a:ext uri="{28A0092B-C50C-407E-A947-70E740481C1C}">
                <a14:useLocalDpi xmlns:a14="http://schemas.microsoft.com/office/drawing/2010/main"/>
              </a:ext>
            </a:extLst>
          </a:blip>
          <a:stretch>
            <a:fillRect/>
          </a:stretch>
        </p:blipFill>
        <p:spPr>
          <a:xfrm>
            <a:off x="2388842" y="3291996"/>
            <a:ext cx="304272" cy="170629"/>
          </a:xfrm>
          <a:prstGeom prst="rect">
            <a:avLst/>
          </a:prstGeom>
        </p:spPr>
      </p:pic>
      <p:grpSp>
        <p:nvGrpSpPr>
          <p:cNvPr id="240" name="Group 239">
            <a:extLst>
              <a:ext uri="{FF2B5EF4-FFF2-40B4-BE49-F238E27FC236}">
                <a16:creationId xmlns:a16="http://schemas.microsoft.com/office/drawing/2014/main" id="{0F88FA82-34C5-3272-7DC4-4AF42A10B99A}"/>
              </a:ext>
            </a:extLst>
          </p:cNvPr>
          <p:cNvGrpSpPr/>
          <p:nvPr/>
        </p:nvGrpSpPr>
        <p:grpSpPr>
          <a:xfrm>
            <a:off x="3396636" y="2901312"/>
            <a:ext cx="1938078" cy="645494"/>
            <a:chOff x="4832225" y="2816273"/>
            <a:chExt cx="1491822" cy="496864"/>
          </a:xfrm>
        </p:grpSpPr>
        <p:pic>
          <p:nvPicPr>
            <p:cNvPr id="241" name="object 229">
              <a:extLst>
                <a:ext uri="{FF2B5EF4-FFF2-40B4-BE49-F238E27FC236}">
                  <a16:creationId xmlns:a16="http://schemas.microsoft.com/office/drawing/2014/main" id="{3A65CA32-F045-08AF-39D6-78FEEF7691B2}"/>
                </a:ext>
              </a:extLst>
            </p:cNvPr>
            <p:cNvPicPr/>
            <p:nvPr/>
          </p:nvPicPr>
          <p:blipFill>
            <a:blip r:embed="rId19" cstate="print"/>
            <a:stretch>
              <a:fillRect/>
            </a:stretch>
          </p:blipFill>
          <p:spPr>
            <a:xfrm>
              <a:off x="5124422" y="3058609"/>
              <a:ext cx="205881" cy="209880"/>
            </a:xfrm>
            <a:prstGeom prst="rect">
              <a:avLst/>
            </a:prstGeom>
          </p:spPr>
        </p:pic>
        <p:pic>
          <p:nvPicPr>
            <p:cNvPr id="242" name="object 230">
              <a:extLst>
                <a:ext uri="{FF2B5EF4-FFF2-40B4-BE49-F238E27FC236}">
                  <a16:creationId xmlns:a16="http://schemas.microsoft.com/office/drawing/2014/main" id="{7333A4F4-2222-7ABE-FA03-AAF1AE7436B1}"/>
                </a:ext>
              </a:extLst>
            </p:cNvPr>
            <p:cNvPicPr/>
            <p:nvPr/>
          </p:nvPicPr>
          <p:blipFill>
            <a:blip r:embed="rId20" cstate="print"/>
            <a:stretch>
              <a:fillRect/>
            </a:stretch>
          </p:blipFill>
          <p:spPr>
            <a:xfrm>
              <a:off x="4832225" y="2959260"/>
              <a:ext cx="257353" cy="219767"/>
            </a:xfrm>
            <a:prstGeom prst="rect">
              <a:avLst/>
            </a:prstGeom>
          </p:spPr>
        </p:pic>
        <p:sp>
          <p:nvSpPr>
            <p:cNvPr id="243" name="object 231">
              <a:extLst>
                <a:ext uri="{FF2B5EF4-FFF2-40B4-BE49-F238E27FC236}">
                  <a16:creationId xmlns:a16="http://schemas.microsoft.com/office/drawing/2014/main" id="{AD12EDAA-3435-DE53-1B3A-3BF52B3D55F2}"/>
                </a:ext>
              </a:extLst>
            </p:cNvPr>
            <p:cNvSpPr/>
            <p:nvPr/>
          </p:nvSpPr>
          <p:spPr>
            <a:xfrm>
              <a:off x="4890054" y="3158723"/>
              <a:ext cx="155575" cy="8890"/>
            </a:xfrm>
            <a:custGeom>
              <a:avLst/>
              <a:gdLst/>
              <a:ahLst/>
              <a:cxnLst/>
              <a:rect l="l" t="t" r="r" b="b"/>
              <a:pathLst>
                <a:path w="155575" h="8889">
                  <a:moveTo>
                    <a:pt x="0" y="8752"/>
                  </a:moveTo>
                  <a:lnTo>
                    <a:pt x="155382" y="8752"/>
                  </a:lnTo>
                  <a:lnTo>
                    <a:pt x="155382" y="0"/>
                  </a:lnTo>
                  <a:lnTo>
                    <a:pt x="0" y="0"/>
                  </a:lnTo>
                  <a:lnTo>
                    <a:pt x="0" y="8752"/>
                  </a:lnTo>
                  <a:close/>
                </a:path>
              </a:pathLst>
            </a:custGeom>
            <a:solidFill>
              <a:srgbClr val="FFFFFF"/>
            </a:solidFill>
          </p:spPr>
          <p:txBody>
            <a:bodyPr wrap="square" lIns="0" tIns="0" rIns="0" bIns="0" rtlCol="0"/>
            <a:lstStyle/>
            <a:p>
              <a:endParaRPr/>
            </a:p>
          </p:txBody>
        </p:sp>
        <p:sp>
          <p:nvSpPr>
            <p:cNvPr id="244" name="object 232">
              <a:extLst>
                <a:ext uri="{FF2B5EF4-FFF2-40B4-BE49-F238E27FC236}">
                  <a16:creationId xmlns:a16="http://schemas.microsoft.com/office/drawing/2014/main" id="{811E2767-0AA9-7C8F-ADC2-DBD37854228B}"/>
                </a:ext>
              </a:extLst>
            </p:cNvPr>
            <p:cNvSpPr/>
            <p:nvPr/>
          </p:nvSpPr>
          <p:spPr>
            <a:xfrm>
              <a:off x="4890054" y="3161747"/>
              <a:ext cx="158115" cy="0"/>
            </a:xfrm>
            <a:custGeom>
              <a:avLst/>
              <a:gdLst/>
              <a:ahLst/>
              <a:cxnLst/>
              <a:rect l="l" t="t" r="r" b="b"/>
              <a:pathLst>
                <a:path w="158114">
                  <a:moveTo>
                    <a:pt x="0" y="0"/>
                  </a:moveTo>
                  <a:lnTo>
                    <a:pt x="158087" y="0"/>
                  </a:lnTo>
                </a:path>
              </a:pathLst>
            </a:custGeom>
            <a:ln w="11457">
              <a:solidFill>
                <a:srgbClr val="6CC4C8"/>
              </a:solidFill>
            </a:ln>
          </p:spPr>
          <p:txBody>
            <a:bodyPr wrap="square" lIns="0" tIns="0" rIns="0" bIns="0" rtlCol="0"/>
            <a:lstStyle/>
            <a:p>
              <a:endParaRPr/>
            </a:p>
          </p:txBody>
        </p:sp>
        <p:pic>
          <p:nvPicPr>
            <p:cNvPr id="245" name="object 233">
              <a:extLst>
                <a:ext uri="{FF2B5EF4-FFF2-40B4-BE49-F238E27FC236}">
                  <a16:creationId xmlns:a16="http://schemas.microsoft.com/office/drawing/2014/main" id="{1D61E38E-1CB3-FBC1-9620-D059BFE77185}"/>
                </a:ext>
              </a:extLst>
            </p:cNvPr>
            <p:cNvPicPr/>
            <p:nvPr/>
          </p:nvPicPr>
          <p:blipFill>
            <a:blip r:embed="rId21" cstate="print"/>
            <a:stretch>
              <a:fillRect/>
            </a:stretch>
          </p:blipFill>
          <p:spPr>
            <a:xfrm>
              <a:off x="5158633" y="2932211"/>
              <a:ext cx="165214" cy="78942"/>
            </a:xfrm>
            <a:prstGeom prst="rect">
              <a:avLst/>
            </a:prstGeom>
          </p:spPr>
        </p:pic>
        <p:pic>
          <p:nvPicPr>
            <p:cNvPr id="246" name="object 234">
              <a:extLst>
                <a:ext uri="{FF2B5EF4-FFF2-40B4-BE49-F238E27FC236}">
                  <a16:creationId xmlns:a16="http://schemas.microsoft.com/office/drawing/2014/main" id="{7BF75061-6ADE-CC63-AA00-D40FB78E28E1}"/>
                </a:ext>
              </a:extLst>
            </p:cNvPr>
            <p:cNvPicPr/>
            <p:nvPr/>
          </p:nvPicPr>
          <p:blipFill>
            <a:blip r:embed="rId22" cstate="print"/>
            <a:stretch>
              <a:fillRect/>
            </a:stretch>
          </p:blipFill>
          <p:spPr>
            <a:xfrm>
              <a:off x="6036424" y="2865826"/>
              <a:ext cx="255344" cy="445395"/>
            </a:xfrm>
            <a:prstGeom prst="rect">
              <a:avLst/>
            </a:prstGeom>
          </p:spPr>
        </p:pic>
        <p:pic>
          <p:nvPicPr>
            <p:cNvPr id="247" name="object 235">
              <a:extLst>
                <a:ext uri="{FF2B5EF4-FFF2-40B4-BE49-F238E27FC236}">
                  <a16:creationId xmlns:a16="http://schemas.microsoft.com/office/drawing/2014/main" id="{7EDCCC69-070B-76AB-0EA9-1668BA53086C}"/>
                </a:ext>
              </a:extLst>
            </p:cNvPr>
            <p:cNvPicPr/>
            <p:nvPr/>
          </p:nvPicPr>
          <p:blipFill>
            <a:blip r:embed="rId23" cstate="print"/>
            <a:stretch>
              <a:fillRect/>
            </a:stretch>
          </p:blipFill>
          <p:spPr>
            <a:xfrm>
              <a:off x="5932440" y="2816273"/>
              <a:ext cx="171783" cy="118024"/>
            </a:xfrm>
            <a:prstGeom prst="rect">
              <a:avLst/>
            </a:prstGeom>
          </p:spPr>
        </p:pic>
        <p:pic>
          <p:nvPicPr>
            <p:cNvPr id="248" name="object 236">
              <a:extLst>
                <a:ext uri="{FF2B5EF4-FFF2-40B4-BE49-F238E27FC236}">
                  <a16:creationId xmlns:a16="http://schemas.microsoft.com/office/drawing/2014/main" id="{A1B09AC3-FF6F-7F42-AC35-C8D73F48D2BC}"/>
                </a:ext>
              </a:extLst>
            </p:cNvPr>
            <p:cNvPicPr/>
            <p:nvPr/>
          </p:nvPicPr>
          <p:blipFill>
            <a:blip r:embed="rId24" cstate="print"/>
            <a:stretch>
              <a:fillRect/>
            </a:stretch>
          </p:blipFill>
          <p:spPr>
            <a:xfrm>
              <a:off x="6227965" y="3209684"/>
              <a:ext cx="96082" cy="103453"/>
            </a:xfrm>
            <a:prstGeom prst="rect">
              <a:avLst/>
            </a:prstGeom>
          </p:spPr>
        </p:pic>
      </p:grpSp>
      <p:grpSp>
        <p:nvGrpSpPr>
          <p:cNvPr id="249" name="object 237">
            <a:extLst>
              <a:ext uri="{FF2B5EF4-FFF2-40B4-BE49-F238E27FC236}">
                <a16:creationId xmlns:a16="http://schemas.microsoft.com/office/drawing/2014/main" id="{2D2996D4-BB82-547F-1332-CDE45F562A89}"/>
              </a:ext>
            </a:extLst>
          </p:cNvPr>
          <p:cNvGrpSpPr/>
          <p:nvPr/>
        </p:nvGrpSpPr>
        <p:grpSpPr>
          <a:xfrm>
            <a:off x="7540807" y="4723739"/>
            <a:ext cx="520679" cy="385635"/>
            <a:chOff x="6775358" y="5065371"/>
            <a:chExt cx="457834" cy="339090"/>
          </a:xfrm>
        </p:grpSpPr>
        <p:pic>
          <p:nvPicPr>
            <p:cNvPr id="250" name="object 238">
              <a:extLst>
                <a:ext uri="{FF2B5EF4-FFF2-40B4-BE49-F238E27FC236}">
                  <a16:creationId xmlns:a16="http://schemas.microsoft.com/office/drawing/2014/main" id="{D1D93CB7-E005-B9FA-7557-7BADA505FED3}"/>
                </a:ext>
              </a:extLst>
            </p:cNvPr>
            <p:cNvPicPr/>
            <p:nvPr/>
          </p:nvPicPr>
          <p:blipFill>
            <a:blip r:embed="rId25" cstate="print"/>
            <a:stretch>
              <a:fillRect/>
            </a:stretch>
          </p:blipFill>
          <p:spPr>
            <a:xfrm>
              <a:off x="6950938" y="5291432"/>
              <a:ext cx="83810" cy="109991"/>
            </a:xfrm>
            <a:prstGeom prst="rect">
              <a:avLst/>
            </a:prstGeom>
          </p:spPr>
        </p:pic>
        <p:sp>
          <p:nvSpPr>
            <p:cNvPr id="251" name="object 239">
              <a:extLst>
                <a:ext uri="{FF2B5EF4-FFF2-40B4-BE49-F238E27FC236}">
                  <a16:creationId xmlns:a16="http://schemas.microsoft.com/office/drawing/2014/main" id="{3C4E266E-234F-DBEB-E21E-636DC875675A}"/>
                </a:ext>
              </a:extLst>
            </p:cNvPr>
            <p:cNvSpPr/>
            <p:nvPr/>
          </p:nvSpPr>
          <p:spPr>
            <a:xfrm>
              <a:off x="6916252" y="5180281"/>
              <a:ext cx="158115" cy="1905"/>
            </a:xfrm>
            <a:custGeom>
              <a:avLst/>
              <a:gdLst/>
              <a:ahLst/>
              <a:cxnLst/>
              <a:rect l="l" t="t" r="r" b="b"/>
              <a:pathLst>
                <a:path w="158115" h="1904">
                  <a:moveTo>
                    <a:pt x="0" y="1316"/>
                  </a:moveTo>
                  <a:lnTo>
                    <a:pt x="157816" y="1316"/>
                  </a:lnTo>
                  <a:lnTo>
                    <a:pt x="157816" y="0"/>
                  </a:lnTo>
                  <a:lnTo>
                    <a:pt x="0" y="0"/>
                  </a:lnTo>
                  <a:lnTo>
                    <a:pt x="0" y="1316"/>
                  </a:lnTo>
                  <a:close/>
                </a:path>
              </a:pathLst>
            </a:custGeom>
            <a:solidFill>
              <a:srgbClr val="D0D2D2"/>
            </a:solidFill>
          </p:spPr>
          <p:txBody>
            <a:bodyPr wrap="square" lIns="0" tIns="0" rIns="0" bIns="0" rtlCol="0"/>
            <a:lstStyle/>
            <a:p>
              <a:endParaRPr/>
            </a:p>
          </p:txBody>
        </p:sp>
        <p:pic>
          <p:nvPicPr>
            <p:cNvPr id="252" name="object 240">
              <a:extLst>
                <a:ext uri="{FF2B5EF4-FFF2-40B4-BE49-F238E27FC236}">
                  <a16:creationId xmlns:a16="http://schemas.microsoft.com/office/drawing/2014/main" id="{1F94AD82-E048-1897-AE7C-EB913AB03DA3}"/>
                </a:ext>
              </a:extLst>
            </p:cNvPr>
            <p:cNvPicPr/>
            <p:nvPr/>
          </p:nvPicPr>
          <p:blipFill>
            <a:blip r:embed="rId26" cstate="print"/>
            <a:stretch>
              <a:fillRect/>
            </a:stretch>
          </p:blipFill>
          <p:spPr>
            <a:xfrm>
              <a:off x="6916252" y="5081964"/>
              <a:ext cx="157816" cy="128721"/>
            </a:xfrm>
            <a:prstGeom prst="rect">
              <a:avLst/>
            </a:prstGeom>
          </p:spPr>
        </p:pic>
        <p:pic>
          <p:nvPicPr>
            <p:cNvPr id="253" name="object 241">
              <a:extLst>
                <a:ext uri="{FF2B5EF4-FFF2-40B4-BE49-F238E27FC236}">
                  <a16:creationId xmlns:a16="http://schemas.microsoft.com/office/drawing/2014/main" id="{803F7C20-0BDF-3F1F-68DF-A4F9D57B0ABF}"/>
                </a:ext>
              </a:extLst>
            </p:cNvPr>
            <p:cNvPicPr/>
            <p:nvPr/>
          </p:nvPicPr>
          <p:blipFill>
            <a:blip r:embed="rId27" cstate="print"/>
            <a:stretch>
              <a:fillRect/>
            </a:stretch>
          </p:blipFill>
          <p:spPr>
            <a:xfrm>
              <a:off x="6775358" y="5214320"/>
              <a:ext cx="112184" cy="173039"/>
            </a:xfrm>
            <a:prstGeom prst="rect">
              <a:avLst/>
            </a:prstGeom>
          </p:spPr>
        </p:pic>
        <p:pic>
          <p:nvPicPr>
            <p:cNvPr id="254" name="object 242">
              <a:extLst>
                <a:ext uri="{FF2B5EF4-FFF2-40B4-BE49-F238E27FC236}">
                  <a16:creationId xmlns:a16="http://schemas.microsoft.com/office/drawing/2014/main" id="{495EEB8F-B9B9-B4BC-5B7E-FC23AA67C54B}"/>
                </a:ext>
              </a:extLst>
            </p:cNvPr>
            <p:cNvPicPr/>
            <p:nvPr/>
          </p:nvPicPr>
          <p:blipFill>
            <a:blip r:embed="rId28" cstate="print"/>
            <a:stretch>
              <a:fillRect/>
            </a:stretch>
          </p:blipFill>
          <p:spPr>
            <a:xfrm>
              <a:off x="7120608" y="5214320"/>
              <a:ext cx="112217" cy="173039"/>
            </a:xfrm>
            <a:prstGeom prst="rect">
              <a:avLst/>
            </a:prstGeom>
          </p:spPr>
        </p:pic>
        <p:sp>
          <p:nvSpPr>
            <p:cNvPr id="255" name="object 243">
              <a:extLst>
                <a:ext uri="{FF2B5EF4-FFF2-40B4-BE49-F238E27FC236}">
                  <a16:creationId xmlns:a16="http://schemas.microsoft.com/office/drawing/2014/main" id="{186AF754-0BED-77C4-5FC8-4E964EB0F279}"/>
                </a:ext>
              </a:extLst>
            </p:cNvPr>
            <p:cNvSpPr/>
            <p:nvPr/>
          </p:nvSpPr>
          <p:spPr>
            <a:xfrm>
              <a:off x="6794464" y="5204651"/>
              <a:ext cx="421640" cy="20955"/>
            </a:xfrm>
            <a:custGeom>
              <a:avLst/>
              <a:gdLst/>
              <a:ahLst/>
              <a:cxnLst/>
              <a:rect l="l" t="t" r="r" b="b"/>
              <a:pathLst>
                <a:path w="421640" h="20954">
                  <a:moveTo>
                    <a:pt x="421270" y="0"/>
                  </a:moveTo>
                  <a:lnTo>
                    <a:pt x="0" y="0"/>
                  </a:lnTo>
                  <a:lnTo>
                    <a:pt x="0" y="20578"/>
                  </a:lnTo>
                  <a:lnTo>
                    <a:pt x="421270" y="20578"/>
                  </a:lnTo>
                  <a:lnTo>
                    <a:pt x="421270" y="0"/>
                  </a:lnTo>
                  <a:close/>
                </a:path>
              </a:pathLst>
            </a:custGeom>
            <a:solidFill>
              <a:srgbClr val="F18F03"/>
            </a:solidFill>
          </p:spPr>
          <p:txBody>
            <a:bodyPr wrap="square" lIns="0" tIns="0" rIns="0" bIns="0" rtlCol="0"/>
            <a:lstStyle/>
            <a:p>
              <a:endParaRPr/>
            </a:p>
          </p:txBody>
        </p:sp>
        <p:sp>
          <p:nvSpPr>
            <p:cNvPr id="256" name="object 244">
              <a:extLst>
                <a:ext uri="{FF2B5EF4-FFF2-40B4-BE49-F238E27FC236}">
                  <a16:creationId xmlns:a16="http://schemas.microsoft.com/office/drawing/2014/main" id="{F6C983A7-E3D4-D21D-2A56-91A5F559ED72}"/>
                </a:ext>
              </a:extLst>
            </p:cNvPr>
            <p:cNvSpPr/>
            <p:nvPr/>
          </p:nvSpPr>
          <p:spPr>
            <a:xfrm>
              <a:off x="6791439" y="5340184"/>
              <a:ext cx="427355" cy="6350"/>
            </a:xfrm>
            <a:custGeom>
              <a:avLst/>
              <a:gdLst/>
              <a:ahLst/>
              <a:cxnLst/>
              <a:rect l="l" t="t" r="r" b="b"/>
              <a:pathLst>
                <a:path w="427354" h="6350">
                  <a:moveTo>
                    <a:pt x="81521" y="0"/>
                  </a:moveTo>
                  <a:lnTo>
                    <a:pt x="0" y="0"/>
                  </a:lnTo>
                  <a:lnTo>
                    <a:pt x="0" y="5791"/>
                  </a:lnTo>
                  <a:lnTo>
                    <a:pt x="81521" y="5791"/>
                  </a:lnTo>
                  <a:lnTo>
                    <a:pt x="81521" y="0"/>
                  </a:lnTo>
                  <a:close/>
                </a:path>
                <a:path w="427354" h="6350">
                  <a:moveTo>
                    <a:pt x="427012" y="0"/>
                  </a:moveTo>
                  <a:lnTo>
                    <a:pt x="345211" y="0"/>
                  </a:lnTo>
                  <a:lnTo>
                    <a:pt x="345211" y="5791"/>
                  </a:lnTo>
                  <a:lnTo>
                    <a:pt x="427012" y="5791"/>
                  </a:lnTo>
                  <a:lnTo>
                    <a:pt x="427012" y="0"/>
                  </a:lnTo>
                  <a:close/>
                </a:path>
              </a:pathLst>
            </a:custGeom>
            <a:solidFill>
              <a:srgbClr val="29294F"/>
            </a:solidFill>
          </p:spPr>
          <p:txBody>
            <a:bodyPr wrap="square" lIns="0" tIns="0" rIns="0" bIns="0" rtlCol="0"/>
            <a:lstStyle/>
            <a:p>
              <a:endParaRPr/>
            </a:p>
          </p:txBody>
        </p:sp>
        <p:pic>
          <p:nvPicPr>
            <p:cNvPr id="257" name="object 245">
              <a:extLst>
                <a:ext uri="{FF2B5EF4-FFF2-40B4-BE49-F238E27FC236}">
                  <a16:creationId xmlns:a16="http://schemas.microsoft.com/office/drawing/2014/main" id="{A08DBF57-715C-313F-172A-F2962A33632E}"/>
                </a:ext>
              </a:extLst>
            </p:cNvPr>
            <p:cNvPicPr/>
            <p:nvPr/>
          </p:nvPicPr>
          <p:blipFill>
            <a:blip r:embed="rId29" cstate="print"/>
            <a:stretch>
              <a:fillRect/>
            </a:stretch>
          </p:blipFill>
          <p:spPr>
            <a:xfrm>
              <a:off x="7104188" y="5065371"/>
              <a:ext cx="99592" cy="139559"/>
            </a:xfrm>
            <a:prstGeom prst="rect">
              <a:avLst/>
            </a:prstGeom>
          </p:spPr>
        </p:pic>
        <p:pic>
          <p:nvPicPr>
            <p:cNvPr id="258" name="object 246">
              <a:extLst>
                <a:ext uri="{FF2B5EF4-FFF2-40B4-BE49-F238E27FC236}">
                  <a16:creationId xmlns:a16="http://schemas.microsoft.com/office/drawing/2014/main" id="{DF4A73C8-8D8A-A438-093C-58099DAD8BFF}"/>
                </a:ext>
              </a:extLst>
            </p:cNvPr>
            <p:cNvPicPr/>
            <p:nvPr/>
          </p:nvPicPr>
          <p:blipFill>
            <a:blip r:embed="rId30" cstate="print"/>
            <a:stretch>
              <a:fillRect/>
            </a:stretch>
          </p:blipFill>
          <p:spPr>
            <a:xfrm>
              <a:off x="6926829" y="5093826"/>
              <a:ext cx="129510" cy="310193"/>
            </a:xfrm>
            <a:prstGeom prst="rect">
              <a:avLst/>
            </a:prstGeom>
          </p:spPr>
        </p:pic>
      </p:grpSp>
      <p:pic>
        <p:nvPicPr>
          <p:cNvPr id="259" name="object 248">
            <a:extLst>
              <a:ext uri="{FF2B5EF4-FFF2-40B4-BE49-F238E27FC236}">
                <a16:creationId xmlns:a16="http://schemas.microsoft.com/office/drawing/2014/main" id="{F13F9CB1-E09E-3B38-770F-69F990C17436}"/>
              </a:ext>
            </a:extLst>
          </p:cNvPr>
          <p:cNvPicPr/>
          <p:nvPr/>
        </p:nvPicPr>
        <p:blipFill>
          <a:blip r:embed="rId31" cstate="print"/>
          <a:stretch>
            <a:fillRect/>
          </a:stretch>
        </p:blipFill>
        <p:spPr>
          <a:xfrm>
            <a:off x="6500415" y="4691316"/>
            <a:ext cx="464133" cy="434961"/>
          </a:xfrm>
          <a:prstGeom prst="rect">
            <a:avLst/>
          </a:prstGeom>
        </p:spPr>
      </p:pic>
      <p:grpSp>
        <p:nvGrpSpPr>
          <p:cNvPr id="260" name="Group 259">
            <a:extLst>
              <a:ext uri="{FF2B5EF4-FFF2-40B4-BE49-F238E27FC236}">
                <a16:creationId xmlns:a16="http://schemas.microsoft.com/office/drawing/2014/main" id="{E6BB2815-CADC-87DB-BA48-409734BDAADE}"/>
              </a:ext>
            </a:extLst>
          </p:cNvPr>
          <p:cNvGrpSpPr/>
          <p:nvPr/>
        </p:nvGrpSpPr>
        <p:grpSpPr>
          <a:xfrm>
            <a:off x="2859120" y="4675562"/>
            <a:ext cx="487603" cy="187046"/>
            <a:chOff x="2365952" y="4324610"/>
            <a:chExt cx="655102" cy="251299"/>
          </a:xfrm>
        </p:grpSpPr>
        <p:pic>
          <p:nvPicPr>
            <p:cNvPr id="261" name="object 304">
              <a:extLst>
                <a:ext uri="{FF2B5EF4-FFF2-40B4-BE49-F238E27FC236}">
                  <a16:creationId xmlns:a16="http://schemas.microsoft.com/office/drawing/2014/main" id="{FD37C13C-3782-933B-8200-BD224A67352C}"/>
                </a:ext>
              </a:extLst>
            </p:cNvPr>
            <p:cNvPicPr/>
            <p:nvPr/>
          </p:nvPicPr>
          <p:blipFill>
            <a:blip r:embed="rId32" cstate="print">
              <a:extLst>
                <a:ext uri="{28A0092B-C50C-407E-A947-70E740481C1C}">
                  <a14:useLocalDpi xmlns:a14="http://schemas.microsoft.com/office/drawing/2010/main"/>
                </a:ext>
              </a:extLst>
            </a:blip>
            <a:stretch>
              <a:fillRect/>
            </a:stretch>
          </p:blipFill>
          <p:spPr>
            <a:xfrm>
              <a:off x="2365952" y="4341787"/>
              <a:ext cx="260855" cy="163117"/>
            </a:xfrm>
            <a:prstGeom prst="rect">
              <a:avLst/>
            </a:prstGeom>
          </p:spPr>
        </p:pic>
        <p:sp>
          <p:nvSpPr>
            <p:cNvPr id="262" name="object 305">
              <a:extLst>
                <a:ext uri="{FF2B5EF4-FFF2-40B4-BE49-F238E27FC236}">
                  <a16:creationId xmlns:a16="http://schemas.microsoft.com/office/drawing/2014/main" id="{1A09B439-56BC-29FB-611B-62CAEBE22BDE}"/>
                </a:ext>
              </a:extLst>
            </p:cNvPr>
            <p:cNvSpPr/>
            <p:nvPr/>
          </p:nvSpPr>
          <p:spPr>
            <a:xfrm>
              <a:off x="2397484" y="4468227"/>
              <a:ext cx="623570" cy="90170"/>
            </a:xfrm>
            <a:custGeom>
              <a:avLst/>
              <a:gdLst/>
              <a:ahLst/>
              <a:cxnLst/>
              <a:rect l="l" t="t" r="r" b="b"/>
              <a:pathLst>
                <a:path w="623569" h="90170">
                  <a:moveTo>
                    <a:pt x="224630" y="0"/>
                  </a:moveTo>
                  <a:lnTo>
                    <a:pt x="529439" y="756"/>
                  </a:lnTo>
                  <a:lnTo>
                    <a:pt x="568153" y="21481"/>
                  </a:lnTo>
                  <a:lnTo>
                    <a:pt x="573941" y="25455"/>
                  </a:lnTo>
                  <a:lnTo>
                    <a:pt x="588396" y="33758"/>
                  </a:lnTo>
                  <a:lnTo>
                    <a:pt x="597947" y="37855"/>
                  </a:lnTo>
                  <a:lnTo>
                    <a:pt x="605585" y="40314"/>
                  </a:lnTo>
                  <a:lnTo>
                    <a:pt x="610943" y="41539"/>
                  </a:lnTo>
                  <a:lnTo>
                    <a:pt x="619761" y="46384"/>
                  </a:lnTo>
                  <a:lnTo>
                    <a:pt x="622552" y="50904"/>
                  </a:lnTo>
                  <a:lnTo>
                    <a:pt x="623391" y="54742"/>
                  </a:lnTo>
                  <a:lnTo>
                    <a:pt x="623083" y="57027"/>
                  </a:lnTo>
                  <a:lnTo>
                    <a:pt x="575774" y="73026"/>
                  </a:lnTo>
                  <a:lnTo>
                    <a:pt x="506062" y="76254"/>
                  </a:lnTo>
                  <a:lnTo>
                    <a:pt x="466862" y="77256"/>
                  </a:lnTo>
                  <a:lnTo>
                    <a:pt x="433530" y="77256"/>
                  </a:lnTo>
                  <a:lnTo>
                    <a:pt x="428244" y="77991"/>
                  </a:lnTo>
                  <a:lnTo>
                    <a:pt x="385768" y="88815"/>
                  </a:lnTo>
                  <a:lnTo>
                    <a:pt x="369752" y="89913"/>
                  </a:lnTo>
                  <a:lnTo>
                    <a:pt x="264298" y="89913"/>
                  </a:lnTo>
                  <a:lnTo>
                    <a:pt x="198885" y="81144"/>
                  </a:lnTo>
                  <a:lnTo>
                    <a:pt x="134028" y="69444"/>
                  </a:lnTo>
                  <a:lnTo>
                    <a:pt x="5514" y="38811"/>
                  </a:lnTo>
                  <a:lnTo>
                    <a:pt x="328" y="28252"/>
                  </a:lnTo>
                  <a:lnTo>
                    <a:pt x="0" y="25387"/>
                  </a:lnTo>
                  <a:lnTo>
                    <a:pt x="45788" y="8651"/>
                  </a:lnTo>
                  <a:lnTo>
                    <a:pt x="112888" y="1835"/>
                  </a:lnTo>
                  <a:lnTo>
                    <a:pt x="146743" y="314"/>
                  </a:lnTo>
                  <a:lnTo>
                    <a:pt x="224630" y="0"/>
                  </a:lnTo>
                  <a:close/>
                </a:path>
              </a:pathLst>
            </a:custGeom>
            <a:solidFill>
              <a:srgbClr val="D7D7D7"/>
            </a:solidFill>
          </p:spPr>
          <p:txBody>
            <a:bodyPr wrap="square" lIns="0" tIns="0" rIns="0" bIns="0" rtlCol="0"/>
            <a:lstStyle/>
            <a:p>
              <a:endParaRPr/>
            </a:p>
          </p:txBody>
        </p:sp>
        <p:sp>
          <p:nvSpPr>
            <p:cNvPr id="263" name="object 306">
              <a:extLst>
                <a:ext uri="{FF2B5EF4-FFF2-40B4-BE49-F238E27FC236}">
                  <a16:creationId xmlns:a16="http://schemas.microsoft.com/office/drawing/2014/main" id="{33262BF7-09FA-DD94-4F2E-A757435E1FD6}"/>
                </a:ext>
              </a:extLst>
            </p:cNvPr>
            <p:cNvSpPr/>
            <p:nvPr/>
          </p:nvSpPr>
          <p:spPr>
            <a:xfrm>
              <a:off x="2399355" y="4485392"/>
              <a:ext cx="619125" cy="60325"/>
            </a:xfrm>
            <a:custGeom>
              <a:avLst/>
              <a:gdLst/>
              <a:ahLst/>
              <a:cxnLst/>
              <a:rect l="l" t="t" r="r" b="b"/>
              <a:pathLst>
                <a:path w="619125" h="60325">
                  <a:moveTo>
                    <a:pt x="2300" y="0"/>
                  </a:moveTo>
                  <a:lnTo>
                    <a:pt x="128227" y="30430"/>
                  </a:lnTo>
                  <a:lnTo>
                    <a:pt x="193100" y="42128"/>
                  </a:lnTo>
                  <a:lnTo>
                    <a:pt x="258498" y="50898"/>
                  </a:lnTo>
                  <a:lnTo>
                    <a:pt x="363966" y="50898"/>
                  </a:lnTo>
                  <a:lnTo>
                    <a:pt x="422458" y="38975"/>
                  </a:lnTo>
                  <a:lnTo>
                    <a:pt x="427744" y="38242"/>
                  </a:lnTo>
                  <a:lnTo>
                    <a:pt x="461062" y="38242"/>
                  </a:lnTo>
                  <a:lnTo>
                    <a:pt x="500265" y="37233"/>
                  </a:lnTo>
                  <a:lnTo>
                    <a:pt x="569980" y="34012"/>
                  </a:lnTo>
                  <a:lnTo>
                    <a:pt x="610749" y="24784"/>
                  </a:lnTo>
                  <a:lnTo>
                    <a:pt x="613232" y="25517"/>
                  </a:lnTo>
                  <a:lnTo>
                    <a:pt x="615527" y="26813"/>
                  </a:lnTo>
                  <a:lnTo>
                    <a:pt x="618831" y="30464"/>
                  </a:lnTo>
                  <a:lnTo>
                    <a:pt x="614190" y="34098"/>
                  </a:lnTo>
                  <a:lnTo>
                    <a:pt x="573902" y="43035"/>
                  </a:lnTo>
                  <a:lnTo>
                    <a:pt x="504190" y="46263"/>
                  </a:lnTo>
                  <a:lnTo>
                    <a:pt x="464991" y="47265"/>
                  </a:lnTo>
                  <a:lnTo>
                    <a:pt x="431659" y="47265"/>
                  </a:lnTo>
                  <a:lnTo>
                    <a:pt x="426373" y="47998"/>
                  </a:lnTo>
                  <a:lnTo>
                    <a:pt x="383897" y="58823"/>
                  </a:lnTo>
                  <a:lnTo>
                    <a:pt x="367881" y="59920"/>
                  </a:lnTo>
                  <a:lnTo>
                    <a:pt x="262427" y="59920"/>
                  </a:lnTo>
                  <a:lnTo>
                    <a:pt x="197013" y="51152"/>
                  </a:lnTo>
                  <a:lnTo>
                    <a:pt x="132156" y="39453"/>
                  </a:lnTo>
                  <a:lnTo>
                    <a:pt x="5343" y="9245"/>
                  </a:lnTo>
                  <a:lnTo>
                    <a:pt x="0" y="3122"/>
                  </a:lnTo>
                  <a:lnTo>
                    <a:pt x="2300" y="0"/>
                  </a:lnTo>
                  <a:close/>
                </a:path>
              </a:pathLst>
            </a:custGeom>
            <a:solidFill>
              <a:srgbClr val="4A2157"/>
            </a:solidFill>
          </p:spPr>
          <p:txBody>
            <a:bodyPr wrap="square" lIns="0" tIns="0" rIns="0" bIns="0" rtlCol="0"/>
            <a:lstStyle/>
            <a:p>
              <a:endParaRPr/>
            </a:p>
          </p:txBody>
        </p:sp>
        <p:sp>
          <p:nvSpPr>
            <p:cNvPr id="264" name="object 307">
              <a:extLst>
                <a:ext uri="{FF2B5EF4-FFF2-40B4-BE49-F238E27FC236}">
                  <a16:creationId xmlns:a16="http://schemas.microsoft.com/office/drawing/2014/main" id="{D4E91320-9CB7-6223-47BA-5824BF6405C4}"/>
                </a:ext>
              </a:extLst>
            </p:cNvPr>
            <p:cNvSpPr/>
            <p:nvPr/>
          </p:nvSpPr>
          <p:spPr>
            <a:xfrm>
              <a:off x="2930450" y="4474971"/>
              <a:ext cx="46990" cy="22860"/>
            </a:xfrm>
            <a:custGeom>
              <a:avLst/>
              <a:gdLst/>
              <a:ahLst/>
              <a:cxnLst/>
              <a:rect l="l" t="t" r="r" b="b"/>
              <a:pathLst>
                <a:path w="46989" h="22860">
                  <a:moveTo>
                    <a:pt x="1917" y="0"/>
                  </a:moveTo>
                  <a:lnTo>
                    <a:pt x="13184" y="0"/>
                  </a:lnTo>
                  <a:lnTo>
                    <a:pt x="20632" y="4076"/>
                  </a:lnTo>
                  <a:lnTo>
                    <a:pt x="26061" y="7641"/>
                  </a:lnTo>
                  <a:lnTo>
                    <a:pt x="35186" y="14754"/>
                  </a:lnTo>
                  <a:lnTo>
                    <a:pt x="38132" y="16852"/>
                  </a:lnTo>
                  <a:lnTo>
                    <a:pt x="40974" y="18728"/>
                  </a:lnTo>
                  <a:lnTo>
                    <a:pt x="46762" y="22361"/>
                  </a:lnTo>
                  <a:lnTo>
                    <a:pt x="1917" y="22361"/>
                  </a:lnTo>
                  <a:lnTo>
                    <a:pt x="0" y="20330"/>
                  </a:lnTo>
                  <a:lnTo>
                    <a:pt x="0" y="4503"/>
                  </a:lnTo>
                  <a:lnTo>
                    <a:pt x="0" y="2029"/>
                  </a:lnTo>
                  <a:lnTo>
                    <a:pt x="1917" y="0"/>
                  </a:lnTo>
                  <a:close/>
                </a:path>
              </a:pathLst>
            </a:custGeom>
            <a:solidFill>
              <a:srgbClr val="464545"/>
            </a:solidFill>
          </p:spPr>
          <p:txBody>
            <a:bodyPr wrap="square" lIns="0" tIns="0" rIns="0" bIns="0" rtlCol="0"/>
            <a:lstStyle/>
            <a:p>
              <a:endParaRPr/>
            </a:p>
          </p:txBody>
        </p:sp>
        <p:sp>
          <p:nvSpPr>
            <p:cNvPr id="265" name="object 308">
              <a:extLst>
                <a:ext uri="{FF2B5EF4-FFF2-40B4-BE49-F238E27FC236}">
                  <a16:creationId xmlns:a16="http://schemas.microsoft.com/office/drawing/2014/main" id="{B1329360-9718-91FE-2819-3B53601E616B}"/>
                </a:ext>
              </a:extLst>
            </p:cNvPr>
            <p:cNvSpPr/>
            <p:nvPr/>
          </p:nvSpPr>
          <p:spPr>
            <a:xfrm>
              <a:off x="2529112" y="4538440"/>
              <a:ext cx="278765" cy="37465"/>
            </a:xfrm>
            <a:custGeom>
              <a:avLst/>
              <a:gdLst/>
              <a:ahLst/>
              <a:cxnLst/>
              <a:rect l="l" t="t" r="r" b="b"/>
              <a:pathLst>
                <a:path w="278764" h="37464">
                  <a:moveTo>
                    <a:pt x="132228" y="0"/>
                  </a:moveTo>
                  <a:lnTo>
                    <a:pt x="278586" y="0"/>
                  </a:lnTo>
                  <a:lnTo>
                    <a:pt x="264456" y="7316"/>
                  </a:lnTo>
                  <a:lnTo>
                    <a:pt x="73450" y="37149"/>
                  </a:lnTo>
                  <a:lnTo>
                    <a:pt x="0" y="32083"/>
                  </a:lnTo>
                  <a:lnTo>
                    <a:pt x="132228" y="0"/>
                  </a:lnTo>
                  <a:close/>
                </a:path>
              </a:pathLst>
            </a:custGeom>
            <a:solidFill>
              <a:srgbClr val="61909D"/>
            </a:solidFill>
          </p:spPr>
          <p:txBody>
            <a:bodyPr wrap="square" lIns="0" tIns="0" rIns="0" bIns="0" rtlCol="0"/>
            <a:lstStyle/>
            <a:p>
              <a:endParaRPr/>
            </a:p>
          </p:txBody>
        </p:sp>
        <p:sp>
          <p:nvSpPr>
            <p:cNvPr id="266" name="object 309">
              <a:extLst>
                <a:ext uri="{FF2B5EF4-FFF2-40B4-BE49-F238E27FC236}">
                  <a16:creationId xmlns:a16="http://schemas.microsoft.com/office/drawing/2014/main" id="{CA19B4C6-AC42-3766-FBFC-B69ED1A0CCD9}"/>
                </a:ext>
              </a:extLst>
            </p:cNvPr>
            <p:cNvSpPr/>
            <p:nvPr/>
          </p:nvSpPr>
          <p:spPr>
            <a:xfrm>
              <a:off x="2529112" y="4532094"/>
              <a:ext cx="278765" cy="43815"/>
            </a:xfrm>
            <a:custGeom>
              <a:avLst/>
              <a:gdLst/>
              <a:ahLst/>
              <a:cxnLst/>
              <a:rect l="l" t="t" r="r" b="b"/>
              <a:pathLst>
                <a:path w="278764" h="43814">
                  <a:moveTo>
                    <a:pt x="278586" y="0"/>
                  </a:moveTo>
                  <a:lnTo>
                    <a:pt x="278586" y="6346"/>
                  </a:lnTo>
                  <a:lnTo>
                    <a:pt x="264456" y="13662"/>
                  </a:lnTo>
                  <a:lnTo>
                    <a:pt x="73450" y="43495"/>
                  </a:lnTo>
                  <a:lnTo>
                    <a:pt x="0" y="38429"/>
                  </a:lnTo>
                  <a:lnTo>
                    <a:pt x="0" y="32084"/>
                  </a:lnTo>
                  <a:lnTo>
                    <a:pt x="73450" y="37150"/>
                  </a:lnTo>
                  <a:lnTo>
                    <a:pt x="264456" y="7318"/>
                  </a:lnTo>
                  <a:lnTo>
                    <a:pt x="278586" y="0"/>
                  </a:lnTo>
                  <a:close/>
                </a:path>
              </a:pathLst>
            </a:custGeom>
            <a:solidFill>
              <a:srgbClr val="4A2157"/>
            </a:solidFill>
          </p:spPr>
          <p:txBody>
            <a:bodyPr wrap="square" lIns="0" tIns="0" rIns="0" bIns="0" rtlCol="0"/>
            <a:lstStyle/>
            <a:p>
              <a:endParaRPr/>
            </a:p>
          </p:txBody>
        </p:sp>
        <p:sp>
          <p:nvSpPr>
            <p:cNvPr id="267" name="object 310">
              <a:extLst>
                <a:ext uri="{FF2B5EF4-FFF2-40B4-BE49-F238E27FC236}">
                  <a16:creationId xmlns:a16="http://schemas.microsoft.com/office/drawing/2014/main" id="{1349B9CE-6C84-B2AE-16CA-3AED57AE7DFE}"/>
                </a:ext>
              </a:extLst>
            </p:cNvPr>
            <p:cNvSpPr/>
            <p:nvPr/>
          </p:nvSpPr>
          <p:spPr>
            <a:xfrm>
              <a:off x="2529112" y="4532094"/>
              <a:ext cx="278765" cy="37465"/>
            </a:xfrm>
            <a:custGeom>
              <a:avLst/>
              <a:gdLst/>
              <a:ahLst/>
              <a:cxnLst/>
              <a:rect l="l" t="t" r="r" b="b"/>
              <a:pathLst>
                <a:path w="278764" h="37464">
                  <a:moveTo>
                    <a:pt x="132228" y="0"/>
                  </a:moveTo>
                  <a:lnTo>
                    <a:pt x="278571" y="0"/>
                  </a:lnTo>
                  <a:lnTo>
                    <a:pt x="264456" y="7335"/>
                  </a:lnTo>
                  <a:lnTo>
                    <a:pt x="73450" y="37150"/>
                  </a:lnTo>
                  <a:lnTo>
                    <a:pt x="0" y="32084"/>
                  </a:lnTo>
                  <a:lnTo>
                    <a:pt x="132228" y="0"/>
                  </a:lnTo>
                  <a:close/>
                </a:path>
              </a:pathLst>
            </a:custGeom>
            <a:solidFill>
              <a:srgbClr val="4B2157"/>
            </a:solidFill>
          </p:spPr>
          <p:txBody>
            <a:bodyPr wrap="square" lIns="0" tIns="0" rIns="0" bIns="0" rtlCol="0"/>
            <a:lstStyle/>
            <a:p>
              <a:endParaRPr/>
            </a:p>
          </p:txBody>
        </p:sp>
        <p:sp>
          <p:nvSpPr>
            <p:cNvPr id="268" name="object 311">
              <a:extLst>
                <a:ext uri="{FF2B5EF4-FFF2-40B4-BE49-F238E27FC236}">
                  <a16:creationId xmlns:a16="http://schemas.microsoft.com/office/drawing/2014/main" id="{06DC633B-B08F-8026-4E52-E5F01C3EF4A4}"/>
                </a:ext>
              </a:extLst>
            </p:cNvPr>
            <p:cNvSpPr/>
            <p:nvPr/>
          </p:nvSpPr>
          <p:spPr>
            <a:xfrm>
              <a:off x="2529112" y="4532094"/>
              <a:ext cx="278765" cy="37465"/>
            </a:xfrm>
            <a:custGeom>
              <a:avLst/>
              <a:gdLst/>
              <a:ahLst/>
              <a:cxnLst/>
              <a:rect l="l" t="t" r="r" b="b"/>
              <a:pathLst>
                <a:path w="278764" h="37464">
                  <a:moveTo>
                    <a:pt x="132228" y="0"/>
                  </a:moveTo>
                  <a:lnTo>
                    <a:pt x="278571" y="0"/>
                  </a:lnTo>
                  <a:lnTo>
                    <a:pt x="264456" y="7335"/>
                  </a:lnTo>
                  <a:lnTo>
                    <a:pt x="73450" y="37150"/>
                  </a:lnTo>
                  <a:lnTo>
                    <a:pt x="0" y="32084"/>
                  </a:lnTo>
                  <a:lnTo>
                    <a:pt x="132228" y="0"/>
                  </a:lnTo>
                  <a:close/>
                </a:path>
              </a:pathLst>
            </a:custGeom>
            <a:solidFill>
              <a:srgbClr val="3E1E47"/>
            </a:solidFill>
          </p:spPr>
          <p:txBody>
            <a:bodyPr wrap="square" lIns="0" tIns="0" rIns="0" bIns="0" rtlCol="0"/>
            <a:lstStyle/>
            <a:p>
              <a:endParaRPr/>
            </a:p>
          </p:txBody>
        </p:sp>
        <p:sp>
          <p:nvSpPr>
            <p:cNvPr id="269" name="object 312">
              <a:extLst>
                <a:ext uri="{FF2B5EF4-FFF2-40B4-BE49-F238E27FC236}">
                  <a16:creationId xmlns:a16="http://schemas.microsoft.com/office/drawing/2014/main" id="{18AF2F78-A4CB-C0E3-330F-C9036B9296F3}"/>
                </a:ext>
              </a:extLst>
            </p:cNvPr>
            <p:cNvSpPr/>
            <p:nvPr/>
          </p:nvSpPr>
          <p:spPr>
            <a:xfrm>
              <a:off x="2504338" y="4476454"/>
              <a:ext cx="115570" cy="53340"/>
            </a:xfrm>
            <a:custGeom>
              <a:avLst/>
              <a:gdLst/>
              <a:ahLst/>
              <a:cxnLst/>
              <a:rect l="l" t="t" r="r" b="b"/>
              <a:pathLst>
                <a:path w="115569" h="53339">
                  <a:moveTo>
                    <a:pt x="114040" y="0"/>
                  </a:moveTo>
                  <a:lnTo>
                    <a:pt x="114983" y="4384"/>
                  </a:lnTo>
                  <a:lnTo>
                    <a:pt x="115428" y="10934"/>
                  </a:lnTo>
                  <a:lnTo>
                    <a:pt x="115500" y="31111"/>
                  </a:lnTo>
                  <a:lnTo>
                    <a:pt x="115412" y="35481"/>
                  </a:lnTo>
                  <a:lnTo>
                    <a:pt x="101796" y="52945"/>
                  </a:lnTo>
                  <a:lnTo>
                    <a:pt x="81968" y="50234"/>
                  </a:lnTo>
                  <a:lnTo>
                    <a:pt x="62218" y="47196"/>
                  </a:lnTo>
                  <a:lnTo>
                    <a:pt x="49501" y="44894"/>
                  </a:lnTo>
                  <a:lnTo>
                    <a:pt x="106839" y="44894"/>
                  </a:lnTo>
                  <a:lnTo>
                    <a:pt x="114040" y="44075"/>
                  </a:lnTo>
                  <a:lnTo>
                    <a:pt x="114040" y="0"/>
                  </a:lnTo>
                  <a:close/>
                </a:path>
                <a:path w="115569" h="53339">
                  <a:moveTo>
                    <a:pt x="6400" y="8273"/>
                  </a:moveTo>
                  <a:lnTo>
                    <a:pt x="6400" y="31111"/>
                  </a:lnTo>
                  <a:lnTo>
                    <a:pt x="7157" y="32152"/>
                  </a:lnTo>
                  <a:lnTo>
                    <a:pt x="57550" y="42587"/>
                  </a:lnTo>
                  <a:lnTo>
                    <a:pt x="94624" y="44894"/>
                  </a:lnTo>
                  <a:lnTo>
                    <a:pt x="49501" y="44894"/>
                  </a:lnTo>
                  <a:lnTo>
                    <a:pt x="42617" y="43647"/>
                  </a:lnTo>
                  <a:lnTo>
                    <a:pt x="23230" y="39402"/>
                  </a:lnTo>
                  <a:lnTo>
                    <a:pt x="0" y="33807"/>
                  </a:lnTo>
                  <a:lnTo>
                    <a:pt x="14" y="10934"/>
                  </a:lnTo>
                  <a:lnTo>
                    <a:pt x="814" y="9877"/>
                  </a:lnTo>
                  <a:lnTo>
                    <a:pt x="3443" y="9091"/>
                  </a:lnTo>
                  <a:lnTo>
                    <a:pt x="6400" y="8273"/>
                  </a:lnTo>
                  <a:close/>
                </a:path>
              </a:pathLst>
            </a:custGeom>
            <a:solidFill>
              <a:srgbClr val="9F9EA0"/>
            </a:solidFill>
          </p:spPr>
          <p:txBody>
            <a:bodyPr wrap="square" lIns="0" tIns="0" rIns="0" bIns="0" rtlCol="0"/>
            <a:lstStyle/>
            <a:p>
              <a:endParaRPr/>
            </a:p>
          </p:txBody>
        </p:sp>
        <p:sp>
          <p:nvSpPr>
            <p:cNvPr id="270" name="object 313">
              <a:extLst>
                <a:ext uri="{FF2B5EF4-FFF2-40B4-BE49-F238E27FC236}">
                  <a16:creationId xmlns:a16="http://schemas.microsoft.com/office/drawing/2014/main" id="{571FAA70-6576-9083-5569-B1AAD836F73E}"/>
                </a:ext>
              </a:extLst>
            </p:cNvPr>
            <p:cNvSpPr/>
            <p:nvPr/>
          </p:nvSpPr>
          <p:spPr>
            <a:xfrm>
              <a:off x="2504338" y="4510262"/>
              <a:ext cx="102235" cy="19685"/>
            </a:xfrm>
            <a:custGeom>
              <a:avLst/>
              <a:gdLst/>
              <a:ahLst/>
              <a:cxnLst/>
              <a:rect l="l" t="t" r="r" b="b"/>
              <a:pathLst>
                <a:path w="102235" h="19685">
                  <a:moveTo>
                    <a:pt x="0" y="0"/>
                  </a:moveTo>
                  <a:lnTo>
                    <a:pt x="42619" y="9840"/>
                  </a:lnTo>
                  <a:lnTo>
                    <a:pt x="81974" y="16426"/>
                  </a:lnTo>
                  <a:lnTo>
                    <a:pt x="101796" y="19138"/>
                  </a:lnTo>
                  <a:lnTo>
                    <a:pt x="92523" y="19291"/>
                  </a:lnTo>
                  <a:lnTo>
                    <a:pt x="53644" y="16871"/>
                  </a:lnTo>
                  <a:lnTo>
                    <a:pt x="842" y="5953"/>
                  </a:lnTo>
                  <a:lnTo>
                    <a:pt x="28" y="4895"/>
                  </a:lnTo>
                  <a:lnTo>
                    <a:pt x="14" y="0"/>
                  </a:lnTo>
                  <a:close/>
                </a:path>
              </a:pathLst>
            </a:custGeom>
            <a:solidFill>
              <a:srgbClr val="3C2148"/>
            </a:solidFill>
          </p:spPr>
          <p:txBody>
            <a:bodyPr wrap="square" lIns="0" tIns="0" rIns="0" bIns="0" rtlCol="0"/>
            <a:lstStyle/>
            <a:p>
              <a:endParaRPr/>
            </a:p>
          </p:txBody>
        </p:sp>
        <p:sp>
          <p:nvSpPr>
            <p:cNvPr id="271" name="object 314">
              <a:extLst>
                <a:ext uri="{FF2B5EF4-FFF2-40B4-BE49-F238E27FC236}">
                  <a16:creationId xmlns:a16="http://schemas.microsoft.com/office/drawing/2014/main" id="{4C221D49-A789-8AC3-AC17-D352D59BA4B4}"/>
                </a:ext>
              </a:extLst>
            </p:cNvPr>
            <p:cNvSpPr/>
            <p:nvPr/>
          </p:nvSpPr>
          <p:spPr>
            <a:xfrm>
              <a:off x="2510752" y="4467638"/>
              <a:ext cx="107950" cy="53975"/>
            </a:xfrm>
            <a:custGeom>
              <a:avLst/>
              <a:gdLst/>
              <a:ahLst/>
              <a:cxnLst/>
              <a:rect l="l" t="t" r="r" b="b"/>
              <a:pathLst>
                <a:path w="107950" h="53975">
                  <a:moveTo>
                    <a:pt x="76536" y="1"/>
                  </a:moveTo>
                  <a:lnTo>
                    <a:pt x="99290" y="0"/>
                  </a:lnTo>
                  <a:lnTo>
                    <a:pt x="107654" y="579"/>
                  </a:lnTo>
                  <a:lnTo>
                    <a:pt x="107654" y="52892"/>
                  </a:lnTo>
                  <a:lnTo>
                    <a:pt x="99290" y="53471"/>
                  </a:lnTo>
                  <a:lnTo>
                    <a:pt x="76536" y="53470"/>
                  </a:lnTo>
                  <a:lnTo>
                    <a:pt x="42895" y="50280"/>
                  </a:lnTo>
                  <a:lnTo>
                    <a:pt x="771" y="40968"/>
                  </a:lnTo>
                  <a:lnTo>
                    <a:pt x="0" y="39928"/>
                  </a:lnTo>
                  <a:lnTo>
                    <a:pt x="0" y="14650"/>
                  </a:lnTo>
                  <a:lnTo>
                    <a:pt x="0" y="13524"/>
                  </a:lnTo>
                  <a:lnTo>
                    <a:pt x="757" y="12501"/>
                  </a:lnTo>
                  <a:lnTo>
                    <a:pt x="42895" y="3190"/>
                  </a:lnTo>
                  <a:lnTo>
                    <a:pt x="76536" y="1"/>
                  </a:lnTo>
                  <a:close/>
                </a:path>
              </a:pathLst>
            </a:custGeom>
            <a:solidFill>
              <a:srgbClr val="CDCCCC"/>
            </a:solidFill>
          </p:spPr>
          <p:txBody>
            <a:bodyPr wrap="square" lIns="0" tIns="0" rIns="0" bIns="0" rtlCol="0"/>
            <a:lstStyle/>
            <a:p>
              <a:endParaRPr/>
            </a:p>
          </p:txBody>
        </p:sp>
        <p:sp>
          <p:nvSpPr>
            <p:cNvPr id="272" name="object 315">
              <a:extLst>
                <a:ext uri="{FF2B5EF4-FFF2-40B4-BE49-F238E27FC236}">
                  <a16:creationId xmlns:a16="http://schemas.microsoft.com/office/drawing/2014/main" id="{F1C76F66-C07C-BAF1-1CBA-29DB995876FA}"/>
                </a:ext>
              </a:extLst>
            </p:cNvPr>
            <p:cNvSpPr/>
            <p:nvPr/>
          </p:nvSpPr>
          <p:spPr>
            <a:xfrm>
              <a:off x="2510795" y="4467398"/>
              <a:ext cx="107950" cy="46355"/>
            </a:xfrm>
            <a:custGeom>
              <a:avLst/>
              <a:gdLst/>
              <a:ahLst/>
              <a:cxnLst/>
              <a:rect l="l" t="t" r="r" b="b"/>
              <a:pathLst>
                <a:path w="107950" h="46354">
                  <a:moveTo>
                    <a:pt x="88180" y="0"/>
                  </a:moveTo>
                  <a:lnTo>
                    <a:pt x="100396" y="0"/>
                  </a:lnTo>
                  <a:lnTo>
                    <a:pt x="107611" y="818"/>
                  </a:lnTo>
                  <a:lnTo>
                    <a:pt x="107611" y="44961"/>
                  </a:lnTo>
                  <a:lnTo>
                    <a:pt x="100567" y="45762"/>
                  </a:lnTo>
                  <a:lnTo>
                    <a:pt x="88594" y="45779"/>
                  </a:lnTo>
                  <a:lnTo>
                    <a:pt x="87709" y="45779"/>
                  </a:lnTo>
                  <a:lnTo>
                    <a:pt x="27402" y="39651"/>
                  </a:lnTo>
                  <a:lnTo>
                    <a:pt x="0" y="32066"/>
                  </a:lnTo>
                  <a:lnTo>
                    <a:pt x="0" y="13729"/>
                  </a:lnTo>
                  <a:lnTo>
                    <a:pt x="51103" y="2306"/>
                  </a:lnTo>
                  <a:lnTo>
                    <a:pt x="88180" y="0"/>
                  </a:lnTo>
                  <a:close/>
                </a:path>
              </a:pathLst>
            </a:custGeom>
            <a:solidFill>
              <a:srgbClr val="D9D7D9"/>
            </a:solidFill>
          </p:spPr>
          <p:txBody>
            <a:bodyPr wrap="square" lIns="0" tIns="0" rIns="0" bIns="0" rtlCol="0"/>
            <a:lstStyle/>
            <a:p>
              <a:endParaRPr/>
            </a:p>
          </p:txBody>
        </p:sp>
        <p:sp>
          <p:nvSpPr>
            <p:cNvPr id="273" name="object 316">
              <a:extLst>
                <a:ext uri="{FF2B5EF4-FFF2-40B4-BE49-F238E27FC236}">
                  <a16:creationId xmlns:a16="http://schemas.microsoft.com/office/drawing/2014/main" id="{CFD11588-4C23-2D2D-C9FC-28B52687387B}"/>
                </a:ext>
              </a:extLst>
            </p:cNvPr>
            <p:cNvSpPr/>
            <p:nvPr/>
          </p:nvSpPr>
          <p:spPr>
            <a:xfrm>
              <a:off x="2615763" y="4468217"/>
              <a:ext cx="5715" cy="52705"/>
            </a:xfrm>
            <a:custGeom>
              <a:avLst/>
              <a:gdLst/>
              <a:ahLst/>
              <a:cxnLst/>
              <a:rect l="l" t="t" r="r" b="b"/>
              <a:pathLst>
                <a:path w="5714" h="52704">
                  <a:moveTo>
                    <a:pt x="2628" y="0"/>
                  </a:moveTo>
                  <a:lnTo>
                    <a:pt x="3640" y="2053"/>
                  </a:lnTo>
                  <a:lnTo>
                    <a:pt x="4471" y="7656"/>
                  </a:lnTo>
                  <a:lnTo>
                    <a:pt x="5035" y="15967"/>
                  </a:lnTo>
                  <a:lnTo>
                    <a:pt x="5243" y="26147"/>
                  </a:lnTo>
                  <a:lnTo>
                    <a:pt x="5039" y="36328"/>
                  </a:lnTo>
                  <a:lnTo>
                    <a:pt x="4482" y="44639"/>
                  </a:lnTo>
                  <a:lnTo>
                    <a:pt x="3652" y="50242"/>
                  </a:lnTo>
                  <a:lnTo>
                    <a:pt x="2628" y="52296"/>
                  </a:lnTo>
                  <a:lnTo>
                    <a:pt x="1609" y="50239"/>
                  </a:lnTo>
                  <a:lnTo>
                    <a:pt x="773" y="44633"/>
                  </a:lnTo>
                  <a:lnTo>
                    <a:pt x="207" y="36321"/>
                  </a:lnTo>
                  <a:lnTo>
                    <a:pt x="0" y="26147"/>
                  </a:lnTo>
                  <a:lnTo>
                    <a:pt x="205" y="15967"/>
                  </a:lnTo>
                  <a:lnTo>
                    <a:pt x="767" y="7656"/>
                  </a:lnTo>
                  <a:lnTo>
                    <a:pt x="1603" y="2053"/>
                  </a:lnTo>
                  <a:lnTo>
                    <a:pt x="2628" y="0"/>
                  </a:lnTo>
                  <a:close/>
                </a:path>
              </a:pathLst>
            </a:custGeom>
            <a:solidFill>
              <a:srgbClr val="B7B7B7"/>
            </a:solidFill>
          </p:spPr>
          <p:txBody>
            <a:bodyPr wrap="square" lIns="0" tIns="0" rIns="0" bIns="0" rtlCol="0"/>
            <a:lstStyle/>
            <a:p>
              <a:endParaRPr/>
            </a:p>
          </p:txBody>
        </p:sp>
        <p:sp>
          <p:nvSpPr>
            <p:cNvPr id="274" name="object 317">
              <a:extLst>
                <a:ext uri="{FF2B5EF4-FFF2-40B4-BE49-F238E27FC236}">
                  <a16:creationId xmlns:a16="http://schemas.microsoft.com/office/drawing/2014/main" id="{FD4D5EB4-4053-8C13-3938-A5D5029966FE}"/>
                </a:ext>
              </a:extLst>
            </p:cNvPr>
            <p:cNvSpPr/>
            <p:nvPr/>
          </p:nvSpPr>
          <p:spPr>
            <a:xfrm>
              <a:off x="2616821" y="4471116"/>
              <a:ext cx="3175" cy="46990"/>
            </a:xfrm>
            <a:custGeom>
              <a:avLst/>
              <a:gdLst/>
              <a:ahLst/>
              <a:cxnLst/>
              <a:rect l="l" t="t" r="r" b="b"/>
              <a:pathLst>
                <a:path w="3175" h="46989">
                  <a:moveTo>
                    <a:pt x="700" y="0"/>
                  </a:moveTo>
                  <a:lnTo>
                    <a:pt x="2443" y="0"/>
                  </a:lnTo>
                  <a:lnTo>
                    <a:pt x="3143" y="10405"/>
                  </a:lnTo>
                  <a:lnTo>
                    <a:pt x="3143" y="23248"/>
                  </a:lnTo>
                  <a:lnTo>
                    <a:pt x="3143" y="36093"/>
                  </a:lnTo>
                  <a:lnTo>
                    <a:pt x="2443" y="46496"/>
                  </a:lnTo>
                  <a:lnTo>
                    <a:pt x="700" y="46496"/>
                  </a:lnTo>
                  <a:lnTo>
                    <a:pt x="0" y="36093"/>
                  </a:lnTo>
                  <a:lnTo>
                    <a:pt x="0" y="10405"/>
                  </a:lnTo>
                  <a:lnTo>
                    <a:pt x="700" y="0"/>
                  </a:lnTo>
                  <a:close/>
                </a:path>
              </a:pathLst>
            </a:custGeom>
            <a:solidFill>
              <a:srgbClr val="929292"/>
            </a:solidFill>
          </p:spPr>
          <p:txBody>
            <a:bodyPr wrap="square" lIns="0" tIns="0" rIns="0" bIns="0" rtlCol="0"/>
            <a:lstStyle/>
            <a:p>
              <a:endParaRPr/>
            </a:p>
          </p:txBody>
        </p:sp>
        <p:sp>
          <p:nvSpPr>
            <p:cNvPr id="275" name="object 318">
              <a:extLst>
                <a:ext uri="{FF2B5EF4-FFF2-40B4-BE49-F238E27FC236}">
                  <a16:creationId xmlns:a16="http://schemas.microsoft.com/office/drawing/2014/main" id="{0AA0512F-FC4D-DB9E-2E24-85274EC3E424}"/>
                </a:ext>
              </a:extLst>
            </p:cNvPr>
            <p:cNvSpPr/>
            <p:nvPr/>
          </p:nvSpPr>
          <p:spPr>
            <a:xfrm>
              <a:off x="2670426" y="4493725"/>
              <a:ext cx="202565" cy="0"/>
            </a:xfrm>
            <a:custGeom>
              <a:avLst/>
              <a:gdLst/>
              <a:ahLst/>
              <a:cxnLst/>
              <a:rect l="l" t="t" r="r" b="b"/>
              <a:pathLst>
                <a:path w="202564">
                  <a:moveTo>
                    <a:pt x="0" y="0"/>
                  </a:moveTo>
                  <a:lnTo>
                    <a:pt x="202178" y="0"/>
                  </a:lnTo>
                </a:path>
              </a:pathLst>
            </a:custGeom>
            <a:ln w="15060">
              <a:solidFill>
                <a:srgbClr val="979695"/>
              </a:solidFill>
              <a:prstDash val="sysDot"/>
            </a:ln>
          </p:spPr>
          <p:txBody>
            <a:bodyPr wrap="square" lIns="0" tIns="0" rIns="0" bIns="0" rtlCol="0"/>
            <a:lstStyle/>
            <a:p>
              <a:endParaRPr/>
            </a:p>
          </p:txBody>
        </p:sp>
        <p:sp>
          <p:nvSpPr>
            <p:cNvPr id="276" name="object 319">
              <a:extLst>
                <a:ext uri="{FF2B5EF4-FFF2-40B4-BE49-F238E27FC236}">
                  <a16:creationId xmlns:a16="http://schemas.microsoft.com/office/drawing/2014/main" id="{5880488E-0FE7-C956-1480-CC118C5799AF}"/>
                </a:ext>
              </a:extLst>
            </p:cNvPr>
            <p:cNvSpPr/>
            <p:nvPr/>
          </p:nvSpPr>
          <p:spPr>
            <a:xfrm>
              <a:off x="2515235" y="4324610"/>
              <a:ext cx="505459" cy="100330"/>
            </a:xfrm>
            <a:custGeom>
              <a:avLst/>
              <a:gdLst/>
              <a:ahLst/>
              <a:cxnLst/>
              <a:rect l="l" t="t" r="r" b="b"/>
              <a:pathLst>
                <a:path w="505460" h="100329">
                  <a:moveTo>
                    <a:pt x="121793" y="33096"/>
                  </a:moveTo>
                  <a:lnTo>
                    <a:pt x="120027" y="24358"/>
                  </a:lnTo>
                  <a:lnTo>
                    <a:pt x="115201" y="17221"/>
                  </a:lnTo>
                  <a:lnTo>
                    <a:pt x="108038" y="12420"/>
                  </a:lnTo>
                  <a:lnTo>
                    <a:pt x="99263" y="10655"/>
                  </a:lnTo>
                  <a:lnTo>
                    <a:pt x="95465" y="10655"/>
                  </a:lnTo>
                  <a:lnTo>
                    <a:pt x="91897" y="11569"/>
                  </a:lnTo>
                  <a:lnTo>
                    <a:pt x="88760" y="13220"/>
                  </a:lnTo>
                  <a:lnTo>
                    <a:pt x="87922" y="10363"/>
                  </a:lnTo>
                  <a:lnTo>
                    <a:pt x="86398" y="7670"/>
                  </a:lnTo>
                  <a:lnTo>
                    <a:pt x="80568" y="1866"/>
                  </a:lnTo>
                  <a:lnTo>
                    <a:pt x="75920" y="63"/>
                  </a:lnTo>
                  <a:lnTo>
                    <a:pt x="70815" y="0"/>
                  </a:lnTo>
                  <a:lnTo>
                    <a:pt x="66167" y="63"/>
                  </a:lnTo>
                  <a:lnTo>
                    <a:pt x="61518" y="1866"/>
                  </a:lnTo>
                  <a:lnTo>
                    <a:pt x="57962" y="5384"/>
                  </a:lnTo>
                  <a:lnTo>
                    <a:pt x="57962" y="31419"/>
                  </a:lnTo>
                  <a:lnTo>
                    <a:pt x="57645" y="31419"/>
                  </a:lnTo>
                  <a:lnTo>
                    <a:pt x="57772" y="31203"/>
                  </a:lnTo>
                  <a:lnTo>
                    <a:pt x="57962" y="31419"/>
                  </a:lnTo>
                  <a:lnTo>
                    <a:pt x="57962" y="5384"/>
                  </a:lnTo>
                  <a:lnTo>
                    <a:pt x="54927" y="8420"/>
                  </a:lnTo>
                  <a:lnTo>
                    <a:pt x="53187" y="12242"/>
                  </a:lnTo>
                  <a:lnTo>
                    <a:pt x="53073" y="13220"/>
                  </a:lnTo>
                  <a:lnTo>
                    <a:pt x="52705" y="16205"/>
                  </a:lnTo>
                  <a:lnTo>
                    <a:pt x="51346" y="15595"/>
                  </a:lnTo>
                  <a:lnTo>
                    <a:pt x="49860" y="15252"/>
                  </a:lnTo>
                  <a:lnTo>
                    <a:pt x="43370" y="15252"/>
                  </a:lnTo>
                  <a:lnTo>
                    <a:pt x="42151" y="16205"/>
                  </a:lnTo>
                  <a:lnTo>
                    <a:pt x="39243" y="18478"/>
                  </a:lnTo>
                  <a:lnTo>
                    <a:pt x="37922" y="22936"/>
                  </a:lnTo>
                  <a:lnTo>
                    <a:pt x="36487" y="21666"/>
                  </a:lnTo>
                  <a:lnTo>
                    <a:pt x="34632" y="20916"/>
                  </a:lnTo>
                  <a:lnTo>
                    <a:pt x="28956" y="20916"/>
                  </a:lnTo>
                  <a:lnTo>
                    <a:pt x="26416" y="22936"/>
                  </a:lnTo>
                  <a:lnTo>
                    <a:pt x="25920" y="23329"/>
                  </a:lnTo>
                  <a:lnTo>
                    <a:pt x="24930" y="26631"/>
                  </a:lnTo>
                  <a:lnTo>
                    <a:pt x="22275" y="23977"/>
                  </a:lnTo>
                  <a:lnTo>
                    <a:pt x="18618" y="22301"/>
                  </a:lnTo>
                  <a:lnTo>
                    <a:pt x="6540" y="22301"/>
                  </a:lnTo>
                  <a:lnTo>
                    <a:pt x="2159" y="26631"/>
                  </a:lnTo>
                  <a:lnTo>
                    <a:pt x="50" y="28714"/>
                  </a:lnTo>
                  <a:lnTo>
                    <a:pt x="25" y="31203"/>
                  </a:lnTo>
                  <a:lnTo>
                    <a:pt x="25" y="31419"/>
                  </a:lnTo>
                  <a:lnTo>
                    <a:pt x="0" y="41059"/>
                  </a:lnTo>
                  <a:lnTo>
                    <a:pt x="1752" y="44716"/>
                  </a:lnTo>
                  <a:lnTo>
                    <a:pt x="4483" y="47332"/>
                  </a:lnTo>
                  <a:lnTo>
                    <a:pt x="116700" y="47332"/>
                  </a:lnTo>
                  <a:lnTo>
                    <a:pt x="119888" y="43459"/>
                  </a:lnTo>
                  <a:lnTo>
                    <a:pt x="121793" y="38493"/>
                  </a:lnTo>
                  <a:lnTo>
                    <a:pt x="121793" y="33096"/>
                  </a:lnTo>
                  <a:close/>
                </a:path>
                <a:path w="505460" h="100329">
                  <a:moveTo>
                    <a:pt x="505396" y="83235"/>
                  </a:moveTo>
                  <a:lnTo>
                    <a:pt x="503288" y="72821"/>
                  </a:lnTo>
                  <a:lnTo>
                    <a:pt x="497535" y="64325"/>
                  </a:lnTo>
                  <a:lnTo>
                    <a:pt x="489000" y="58597"/>
                  </a:lnTo>
                  <a:lnTo>
                    <a:pt x="478548" y="56489"/>
                  </a:lnTo>
                  <a:lnTo>
                    <a:pt x="474027" y="56489"/>
                  </a:lnTo>
                  <a:lnTo>
                    <a:pt x="469785" y="57594"/>
                  </a:lnTo>
                  <a:lnTo>
                    <a:pt x="466051" y="59550"/>
                  </a:lnTo>
                  <a:lnTo>
                    <a:pt x="465035" y="56146"/>
                  </a:lnTo>
                  <a:lnTo>
                    <a:pt x="463181" y="52920"/>
                  </a:lnTo>
                  <a:lnTo>
                    <a:pt x="456234" y="45974"/>
                  </a:lnTo>
                  <a:lnTo>
                    <a:pt x="450672" y="43840"/>
                  </a:lnTo>
                  <a:lnTo>
                    <a:pt x="444741" y="43802"/>
                  </a:lnTo>
                  <a:lnTo>
                    <a:pt x="439166" y="43827"/>
                  </a:lnTo>
                  <a:lnTo>
                    <a:pt x="433603" y="45974"/>
                  </a:lnTo>
                  <a:lnTo>
                    <a:pt x="429336" y="50241"/>
                  </a:lnTo>
                  <a:lnTo>
                    <a:pt x="429336" y="81203"/>
                  </a:lnTo>
                  <a:lnTo>
                    <a:pt x="428955" y="81203"/>
                  </a:lnTo>
                  <a:lnTo>
                    <a:pt x="429107" y="80949"/>
                  </a:lnTo>
                  <a:lnTo>
                    <a:pt x="429336" y="81203"/>
                  </a:lnTo>
                  <a:lnTo>
                    <a:pt x="429336" y="50241"/>
                  </a:lnTo>
                  <a:lnTo>
                    <a:pt x="425742" y="53835"/>
                  </a:lnTo>
                  <a:lnTo>
                    <a:pt x="423672" y="58381"/>
                  </a:lnTo>
                  <a:lnTo>
                    <a:pt x="423532" y="59550"/>
                  </a:lnTo>
                  <a:lnTo>
                    <a:pt x="423100" y="63080"/>
                  </a:lnTo>
                  <a:lnTo>
                    <a:pt x="421487" y="62357"/>
                  </a:lnTo>
                  <a:lnTo>
                    <a:pt x="419696" y="61937"/>
                  </a:lnTo>
                  <a:lnTo>
                    <a:pt x="411975" y="61937"/>
                  </a:lnTo>
                  <a:lnTo>
                    <a:pt x="410527" y="63080"/>
                  </a:lnTo>
                  <a:lnTo>
                    <a:pt x="407060" y="65811"/>
                  </a:lnTo>
                  <a:lnTo>
                    <a:pt x="405472" y="71107"/>
                  </a:lnTo>
                  <a:lnTo>
                    <a:pt x="403783" y="69596"/>
                  </a:lnTo>
                  <a:lnTo>
                    <a:pt x="401561" y="68681"/>
                  </a:lnTo>
                  <a:lnTo>
                    <a:pt x="394804" y="68681"/>
                  </a:lnTo>
                  <a:lnTo>
                    <a:pt x="391731" y="71107"/>
                  </a:lnTo>
                  <a:lnTo>
                    <a:pt x="391147" y="71564"/>
                  </a:lnTo>
                  <a:lnTo>
                    <a:pt x="390004" y="75501"/>
                  </a:lnTo>
                  <a:lnTo>
                    <a:pt x="386854" y="72313"/>
                  </a:lnTo>
                  <a:lnTo>
                    <a:pt x="382473" y="70345"/>
                  </a:lnTo>
                  <a:lnTo>
                    <a:pt x="368084" y="70345"/>
                  </a:lnTo>
                  <a:lnTo>
                    <a:pt x="362864" y="75501"/>
                  </a:lnTo>
                  <a:lnTo>
                    <a:pt x="360337" y="78016"/>
                  </a:lnTo>
                  <a:lnTo>
                    <a:pt x="360311" y="80949"/>
                  </a:lnTo>
                  <a:lnTo>
                    <a:pt x="360311" y="81203"/>
                  </a:lnTo>
                  <a:lnTo>
                    <a:pt x="360286" y="92659"/>
                  </a:lnTo>
                  <a:lnTo>
                    <a:pt x="362369" y="97040"/>
                  </a:lnTo>
                  <a:lnTo>
                    <a:pt x="365658" y="100177"/>
                  </a:lnTo>
                  <a:lnTo>
                    <a:pt x="499313" y="100177"/>
                  </a:lnTo>
                  <a:lnTo>
                    <a:pt x="503123" y="95554"/>
                  </a:lnTo>
                  <a:lnTo>
                    <a:pt x="505396" y="89674"/>
                  </a:lnTo>
                  <a:lnTo>
                    <a:pt x="505396" y="83235"/>
                  </a:lnTo>
                  <a:close/>
                </a:path>
              </a:pathLst>
            </a:custGeom>
            <a:solidFill>
              <a:srgbClr val="F3F1F3"/>
            </a:solidFill>
          </p:spPr>
          <p:txBody>
            <a:bodyPr wrap="square" lIns="0" tIns="0" rIns="0" bIns="0" rtlCol="0"/>
            <a:lstStyle/>
            <a:p>
              <a:endParaRPr/>
            </a:p>
          </p:txBody>
        </p:sp>
      </p:grpSp>
      <p:grpSp>
        <p:nvGrpSpPr>
          <p:cNvPr id="277" name="object 321">
            <a:extLst>
              <a:ext uri="{FF2B5EF4-FFF2-40B4-BE49-F238E27FC236}">
                <a16:creationId xmlns:a16="http://schemas.microsoft.com/office/drawing/2014/main" id="{2C0E6395-C361-545D-2F31-FAAC67FFCD48}"/>
              </a:ext>
            </a:extLst>
          </p:cNvPr>
          <p:cNvGrpSpPr/>
          <p:nvPr/>
        </p:nvGrpSpPr>
        <p:grpSpPr>
          <a:xfrm>
            <a:off x="8777753" y="4570896"/>
            <a:ext cx="675015" cy="479999"/>
            <a:chOff x="8117616" y="4843281"/>
            <a:chExt cx="795655" cy="565785"/>
          </a:xfrm>
        </p:grpSpPr>
        <p:pic>
          <p:nvPicPr>
            <p:cNvPr id="278" name="object 322">
              <a:extLst>
                <a:ext uri="{FF2B5EF4-FFF2-40B4-BE49-F238E27FC236}">
                  <a16:creationId xmlns:a16="http://schemas.microsoft.com/office/drawing/2014/main" id="{1729673A-61AF-9DE9-CB1C-723CC148A376}"/>
                </a:ext>
              </a:extLst>
            </p:cNvPr>
            <p:cNvPicPr/>
            <p:nvPr/>
          </p:nvPicPr>
          <p:blipFill>
            <a:blip r:embed="rId33" cstate="print">
              <a:extLst>
                <a:ext uri="{28A0092B-C50C-407E-A947-70E740481C1C}">
                  <a14:useLocalDpi xmlns:a14="http://schemas.microsoft.com/office/drawing/2010/main"/>
                </a:ext>
              </a:extLst>
            </a:blip>
            <a:stretch>
              <a:fillRect/>
            </a:stretch>
          </p:blipFill>
          <p:spPr>
            <a:xfrm>
              <a:off x="8117616" y="4843281"/>
              <a:ext cx="795415" cy="563360"/>
            </a:xfrm>
            <a:prstGeom prst="rect">
              <a:avLst/>
            </a:prstGeom>
          </p:spPr>
        </p:pic>
        <p:pic>
          <p:nvPicPr>
            <p:cNvPr id="279" name="object 323">
              <a:extLst>
                <a:ext uri="{FF2B5EF4-FFF2-40B4-BE49-F238E27FC236}">
                  <a16:creationId xmlns:a16="http://schemas.microsoft.com/office/drawing/2014/main" id="{FCE8EF72-F5FE-466B-5389-32BE62532FEF}"/>
                </a:ext>
              </a:extLst>
            </p:cNvPr>
            <p:cNvPicPr/>
            <p:nvPr/>
          </p:nvPicPr>
          <p:blipFill>
            <a:blip r:embed="rId34" cstate="print">
              <a:extLst>
                <a:ext uri="{28A0092B-C50C-407E-A947-70E740481C1C}">
                  <a14:useLocalDpi xmlns:a14="http://schemas.microsoft.com/office/drawing/2010/main"/>
                </a:ext>
              </a:extLst>
            </a:blip>
            <a:stretch>
              <a:fillRect/>
            </a:stretch>
          </p:blipFill>
          <p:spPr>
            <a:xfrm>
              <a:off x="8128511" y="5172274"/>
              <a:ext cx="95099" cy="198514"/>
            </a:xfrm>
            <a:prstGeom prst="rect">
              <a:avLst/>
            </a:prstGeom>
          </p:spPr>
        </p:pic>
        <p:pic>
          <p:nvPicPr>
            <p:cNvPr id="280" name="object 324">
              <a:extLst>
                <a:ext uri="{FF2B5EF4-FFF2-40B4-BE49-F238E27FC236}">
                  <a16:creationId xmlns:a16="http://schemas.microsoft.com/office/drawing/2014/main" id="{103D2DF0-4BE0-E013-3EC5-B17895D75AF2}"/>
                </a:ext>
              </a:extLst>
            </p:cNvPr>
            <p:cNvPicPr/>
            <p:nvPr/>
          </p:nvPicPr>
          <p:blipFill>
            <a:blip r:embed="rId35" cstate="print">
              <a:extLst>
                <a:ext uri="{28A0092B-C50C-407E-A947-70E740481C1C}">
                  <a14:useLocalDpi xmlns:a14="http://schemas.microsoft.com/office/drawing/2010/main"/>
                </a:ext>
              </a:extLst>
            </a:blip>
            <a:stretch>
              <a:fillRect/>
            </a:stretch>
          </p:blipFill>
          <p:spPr>
            <a:xfrm>
              <a:off x="8126150" y="5025944"/>
              <a:ext cx="231191" cy="382670"/>
            </a:xfrm>
            <a:prstGeom prst="rect">
              <a:avLst/>
            </a:prstGeom>
          </p:spPr>
        </p:pic>
      </p:grpSp>
      <p:sp>
        <p:nvSpPr>
          <p:cNvPr id="4" name="Text Placeholder 3">
            <a:extLst>
              <a:ext uri="{FF2B5EF4-FFF2-40B4-BE49-F238E27FC236}">
                <a16:creationId xmlns:a16="http://schemas.microsoft.com/office/drawing/2014/main" id="{D15D2A95-E134-61B9-7600-EFDEE9989CB6}"/>
              </a:ext>
            </a:extLst>
          </p:cNvPr>
          <p:cNvSpPr>
            <a:spLocks noGrp="1"/>
          </p:cNvSpPr>
          <p:nvPr>
            <p:ph type="body" sz="quarter" idx="22" hasCustomPrompt="1"/>
          </p:nvPr>
        </p:nvSpPr>
        <p:spPr>
          <a:xfrm>
            <a:off x="583926" y="1463233"/>
            <a:ext cx="369036" cy="473290"/>
          </a:xfrm>
          <a:noFill/>
        </p:spPr>
        <p:txBody>
          <a:bodyPr wrap="square" lIns="0" tIns="0" rIns="0" bIns="0" rtlCol="0" anchor="ctr">
            <a:noAutofit/>
          </a:bodyPr>
          <a:lstStyle>
            <a:lvl1pPr>
              <a:defRPr lang="en-US" sz="4800" cap="all" spc="300" baseline="0" dirty="0" smtClean="0">
                <a:solidFill>
                  <a:srgbClr val="1481A3"/>
                </a:solidFill>
                <a:latin typeface="Prompt SemiBold" panose="00000700000000000000" pitchFamily="2" charset="-34"/>
                <a:cs typeface="Prompt SemiBold" panose="00000700000000000000" pitchFamily="2" charset="-34"/>
              </a:defRPr>
            </a:lvl1pPr>
          </a:lstStyle>
          <a:p>
            <a:pPr lvl="0"/>
            <a:r>
              <a:rPr lang="pt-BR"/>
              <a:t>E</a:t>
            </a:r>
            <a:endParaRPr lang="en-US"/>
          </a:p>
        </p:txBody>
      </p:sp>
      <p:sp>
        <p:nvSpPr>
          <p:cNvPr id="284" name="Text Placeholder 3">
            <a:extLst>
              <a:ext uri="{FF2B5EF4-FFF2-40B4-BE49-F238E27FC236}">
                <a16:creationId xmlns:a16="http://schemas.microsoft.com/office/drawing/2014/main" id="{AE287782-C099-6800-4BD7-7338C48C7E69}"/>
              </a:ext>
            </a:extLst>
          </p:cNvPr>
          <p:cNvSpPr>
            <a:spLocks noGrp="1"/>
          </p:cNvSpPr>
          <p:nvPr>
            <p:ph type="body" sz="quarter" idx="23" hasCustomPrompt="1"/>
          </p:nvPr>
        </p:nvSpPr>
        <p:spPr>
          <a:xfrm>
            <a:off x="583926" y="3089289"/>
            <a:ext cx="369036" cy="473290"/>
          </a:xfrm>
          <a:noFill/>
        </p:spPr>
        <p:txBody>
          <a:bodyPr wrap="square" lIns="0" tIns="0" rIns="0" bIns="0" rtlCol="0" anchor="ctr">
            <a:noAutofit/>
          </a:bodyPr>
          <a:lstStyle>
            <a:lvl1pPr>
              <a:defRPr lang="en-US" sz="4800" cap="all" spc="300" baseline="0" dirty="0" smtClean="0">
                <a:solidFill>
                  <a:srgbClr val="00A0C6"/>
                </a:solidFill>
                <a:latin typeface="Prompt SemiBold" panose="00000700000000000000" pitchFamily="2" charset="-34"/>
                <a:cs typeface="Prompt SemiBold" panose="00000700000000000000" pitchFamily="2" charset="-34"/>
              </a:defRPr>
            </a:lvl1pPr>
          </a:lstStyle>
          <a:p>
            <a:pPr lvl="0"/>
            <a:r>
              <a:rPr lang="en-US"/>
              <a:t>S</a:t>
            </a:r>
          </a:p>
        </p:txBody>
      </p:sp>
      <p:sp>
        <p:nvSpPr>
          <p:cNvPr id="285" name="Text Placeholder 3">
            <a:extLst>
              <a:ext uri="{FF2B5EF4-FFF2-40B4-BE49-F238E27FC236}">
                <a16:creationId xmlns:a16="http://schemas.microsoft.com/office/drawing/2014/main" id="{26B3984E-B293-755C-5376-34E4DD80AE79}"/>
              </a:ext>
            </a:extLst>
          </p:cNvPr>
          <p:cNvSpPr>
            <a:spLocks noGrp="1"/>
          </p:cNvSpPr>
          <p:nvPr>
            <p:ph type="body" sz="quarter" idx="24" hasCustomPrompt="1"/>
          </p:nvPr>
        </p:nvSpPr>
        <p:spPr>
          <a:xfrm>
            <a:off x="583926" y="4632629"/>
            <a:ext cx="369036" cy="473290"/>
          </a:xfrm>
          <a:noFill/>
        </p:spPr>
        <p:txBody>
          <a:bodyPr wrap="square" lIns="0" tIns="0" rIns="0" bIns="0" rtlCol="0" anchor="ctr">
            <a:noAutofit/>
          </a:bodyPr>
          <a:lstStyle>
            <a:lvl1pPr>
              <a:defRPr lang="en-US" sz="4800" cap="all" spc="300" baseline="0" dirty="0" smtClean="0">
                <a:solidFill>
                  <a:srgbClr val="00323E"/>
                </a:solidFill>
                <a:latin typeface="Prompt SemiBold" panose="00000700000000000000" pitchFamily="2" charset="-34"/>
                <a:cs typeface="Prompt SemiBold" panose="00000700000000000000" pitchFamily="2" charset="-34"/>
              </a:defRPr>
            </a:lvl1pPr>
          </a:lstStyle>
          <a:p>
            <a:pPr lvl="0"/>
            <a:r>
              <a:rPr lang="en-US"/>
              <a:t>G</a:t>
            </a:r>
          </a:p>
        </p:txBody>
      </p:sp>
      <p:sp>
        <p:nvSpPr>
          <p:cNvPr id="301" name="Text Placeholder 6">
            <a:extLst>
              <a:ext uri="{FF2B5EF4-FFF2-40B4-BE49-F238E27FC236}">
                <a16:creationId xmlns:a16="http://schemas.microsoft.com/office/drawing/2014/main" id="{E33968FF-AC95-13D4-134D-AEEE929E6654}"/>
              </a:ext>
            </a:extLst>
          </p:cNvPr>
          <p:cNvSpPr>
            <a:spLocks noGrp="1"/>
          </p:cNvSpPr>
          <p:nvPr>
            <p:ph type="body" sz="quarter" idx="26" hasCustomPrompt="1"/>
          </p:nvPr>
        </p:nvSpPr>
        <p:spPr>
          <a:xfrm>
            <a:off x="615378"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7" name="Text Placeholder 6">
            <a:extLst>
              <a:ext uri="{FF2B5EF4-FFF2-40B4-BE49-F238E27FC236}">
                <a16:creationId xmlns:a16="http://schemas.microsoft.com/office/drawing/2014/main" id="{1EC46353-2C08-99D3-0BD0-93F38C0F48D6}"/>
              </a:ext>
            </a:extLst>
          </p:cNvPr>
          <p:cNvSpPr>
            <a:spLocks noGrp="1"/>
          </p:cNvSpPr>
          <p:nvPr>
            <p:ph type="body" sz="quarter" idx="25" hasCustomPrompt="1"/>
          </p:nvPr>
        </p:nvSpPr>
        <p:spPr>
          <a:xfrm>
            <a:off x="615375"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2" name="Text Placeholder 6">
            <a:extLst>
              <a:ext uri="{FF2B5EF4-FFF2-40B4-BE49-F238E27FC236}">
                <a16:creationId xmlns:a16="http://schemas.microsoft.com/office/drawing/2014/main" id="{EC4E50E3-F4EB-B359-B90D-2BA742FAF749}"/>
              </a:ext>
            </a:extLst>
          </p:cNvPr>
          <p:cNvSpPr>
            <a:spLocks noGrp="1"/>
          </p:cNvSpPr>
          <p:nvPr>
            <p:ph type="body" sz="quarter" idx="27" hasCustomPrompt="1"/>
          </p:nvPr>
        </p:nvSpPr>
        <p:spPr>
          <a:xfrm>
            <a:off x="3032117" y="2267633"/>
            <a:ext cx="1552452" cy="492443"/>
          </a:xfrm>
        </p:spPr>
        <p:txBody>
          <a:bodyPr/>
          <a:lstStyle>
            <a:lvl1pPr marL="0" algn="l" defTabSz="914400" rtl="0" eaLnBrk="1" latinLnBrk="0" hangingPunct="1">
              <a:defRPr lang="en-US" sz="800" kern="1200" spc="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3" name="Text Placeholder 6">
            <a:extLst>
              <a:ext uri="{FF2B5EF4-FFF2-40B4-BE49-F238E27FC236}">
                <a16:creationId xmlns:a16="http://schemas.microsoft.com/office/drawing/2014/main" id="{40EE2F5E-FCED-2FDE-328C-0FD9B2076B8B}"/>
              </a:ext>
            </a:extLst>
          </p:cNvPr>
          <p:cNvSpPr>
            <a:spLocks noGrp="1"/>
          </p:cNvSpPr>
          <p:nvPr>
            <p:ph type="body" sz="quarter" idx="28" hasCustomPrompt="1"/>
          </p:nvPr>
        </p:nvSpPr>
        <p:spPr>
          <a:xfrm>
            <a:off x="3032117"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4" name="Text Placeholder 6">
            <a:extLst>
              <a:ext uri="{FF2B5EF4-FFF2-40B4-BE49-F238E27FC236}">
                <a16:creationId xmlns:a16="http://schemas.microsoft.com/office/drawing/2014/main" id="{759B55A3-0B8F-E9D9-9DA2-552438528AB7}"/>
              </a:ext>
            </a:extLst>
          </p:cNvPr>
          <p:cNvSpPr>
            <a:spLocks noGrp="1"/>
          </p:cNvSpPr>
          <p:nvPr>
            <p:ph type="body" sz="quarter" idx="29" hasCustomPrompt="1"/>
          </p:nvPr>
        </p:nvSpPr>
        <p:spPr>
          <a:xfrm>
            <a:off x="5448854"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5" name="Text Placeholder 6">
            <a:extLst>
              <a:ext uri="{FF2B5EF4-FFF2-40B4-BE49-F238E27FC236}">
                <a16:creationId xmlns:a16="http://schemas.microsoft.com/office/drawing/2014/main" id="{7DAC0371-A039-36E3-4C1A-B04A0CFB86A1}"/>
              </a:ext>
            </a:extLst>
          </p:cNvPr>
          <p:cNvSpPr>
            <a:spLocks noGrp="1"/>
          </p:cNvSpPr>
          <p:nvPr>
            <p:ph type="body" sz="quarter" idx="30" hasCustomPrompt="1"/>
          </p:nvPr>
        </p:nvSpPr>
        <p:spPr>
          <a:xfrm>
            <a:off x="5448854"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6" name="Text Placeholder 6">
            <a:extLst>
              <a:ext uri="{FF2B5EF4-FFF2-40B4-BE49-F238E27FC236}">
                <a16:creationId xmlns:a16="http://schemas.microsoft.com/office/drawing/2014/main" id="{FD7E1AE9-C6D1-EACD-F78D-04504D31DDE3}"/>
              </a:ext>
            </a:extLst>
          </p:cNvPr>
          <p:cNvSpPr>
            <a:spLocks noGrp="1"/>
          </p:cNvSpPr>
          <p:nvPr>
            <p:ph type="body" sz="quarter" idx="31" hasCustomPrompt="1"/>
          </p:nvPr>
        </p:nvSpPr>
        <p:spPr>
          <a:xfrm>
            <a:off x="7865597"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7" name="Text Placeholder 6">
            <a:extLst>
              <a:ext uri="{FF2B5EF4-FFF2-40B4-BE49-F238E27FC236}">
                <a16:creationId xmlns:a16="http://schemas.microsoft.com/office/drawing/2014/main" id="{A054C8F9-CB10-9FC5-AA84-968CE20C18F6}"/>
              </a:ext>
            </a:extLst>
          </p:cNvPr>
          <p:cNvSpPr>
            <a:spLocks noGrp="1"/>
          </p:cNvSpPr>
          <p:nvPr>
            <p:ph type="body" sz="quarter" idx="32" hasCustomPrompt="1"/>
          </p:nvPr>
        </p:nvSpPr>
        <p:spPr>
          <a:xfrm>
            <a:off x="7865597"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8" name="Text Placeholder 6">
            <a:extLst>
              <a:ext uri="{FF2B5EF4-FFF2-40B4-BE49-F238E27FC236}">
                <a16:creationId xmlns:a16="http://schemas.microsoft.com/office/drawing/2014/main" id="{109B0DDB-738C-A8E6-B7B7-FB7E8F457603}"/>
              </a:ext>
            </a:extLst>
          </p:cNvPr>
          <p:cNvSpPr>
            <a:spLocks noGrp="1"/>
          </p:cNvSpPr>
          <p:nvPr>
            <p:ph type="body" sz="quarter" idx="33" hasCustomPrompt="1"/>
          </p:nvPr>
        </p:nvSpPr>
        <p:spPr>
          <a:xfrm>
            <a:off x="10279186"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9" name="Text Placeholder 6">
            <a:extLst>
              <a:ext uri="{FF2B5EF4-FFF2-40B4-BE49-F238E27FC236}">
                <a16:creationId xmlns:a16="http://schemas.microsoft.com/office/drawing/2014/main" id="{9058E46B-1538-388E-3759-CEA36F920046}"/>
              </a:ext>
            </a:extLst>
          </p:cNvPr>
          <p:cNvSpPr>
            <a:spLocks noGrp="1"/>
          </p:cNvSpPr>
          <p:nvPr>
            <p:ph type="body" sz="quarter" idx="34" hasCustomPrompt="1"/>
          </p:nvPr>
        </p:nvSpPr>
        <p:spPr>
          <a:xfrm>
            <a:off x="10279186"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0" name="Text Placeholder 6">
            <a:extLst>
              <a:ext uri="{FF2B5EF4-FFF2-40B4-BE49-F238E27FC236}">
                <a16:creationId xmlns:a16="http://schemas.microsoft.com/office/drawing/2014/main" id="{8B6D68A8-8D5E-D6A4-F3E6-7EF5AF7DC874}"/>
              </a:ext>
            </a:extLst>
          </p:cNvPr>
          <p:cNvSpPr>
            <a:spLocks noGrp="1"/>
          </p:cNvSpPr>
          <p:nvPr>
            <p:ph type="body" sz="quarter" idx="35" hasCustomPrompt="1"/>
          </p:nvPr>
        </p:nvSpPr>
        <p:spPr>
          <a:xfrm>
            <a:off x="615378" y="3899683"/>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31" name="Text Placeholder 6">
            <a:extLst>
              <a:ext uri="{FF2B5EF4-FFF2-40B4-BE49-F238E27FC236}">
                <a16:creationId xmlns:a16="http://schemas.microsoft.com/office/drawing/2014/main" id="{AC73B4C2-D2A0-CF27-DB87-F134B0661E5E}"/>
              </a:ext>
            </a:extLst>
          </p:cNvPr>
          <p:cNvSpPr>
            <a:spLocks noGrp="1"/>
          </p:cNvSpPr>
          <p:nvPr>
            <p:ph type="body" sz="quarter" idx="36" hasCustomPrompt="1"/>
          </p:nvPr>
        </p:nvSpPr>
        <p:spPr>
          <a:xfrm>
            <a:off x="615375" y="3671456"/>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2" name="Text Placeholder 6">
            <a:extLst>
              <a:ext uri="{FF2B5EF4-FFF2-40B4-BE49-F238E27FC236}">
                <a16:creationId xmlns:a16="http://schemas.microsoft.com/office/drawing/2014/main" id="{0367BF63-0F5E-8880-B917-0869AB1AE16A}"/>
              </a:ext>
            </a:extLst>
          </p:cNvPr>
          <p:cNvSpPr>
            <a:spLocks noGrp="1"/>
          </p:cNvSpPr>
          <p:nvPr>
            <p:ph type="body" sz="quarter" idx="37" hasCustomPrompt="1"/>
          </p:nvPr>
        </p:nvSpPr>
        <p:spPr>
          <a:xfrm>
            <a:off x="3032117"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33" name="Text Placeholder 6">
            <a:extLst>
              <a:ext uri="{FF2B5EF4-FFF2-40B4-BE49-F238E27FC236}">
                <a16:creationId xmlns:a16="http://schemas.microsoft.com/office/drawing/2014/main" id="{13E7B70C-5FA3-5F63-138A-6885F1567491}"/>
              </a:ext>
            </a:extLst>
          </p:cNvPr>
          <p:cNvSpPr>
            <a:spLocks noGrp="1"/>
          </p:cNvSpPr>
          <p:nvPr>
            <p:ph type="body" sz="quarter" idx="38" hasCustomPrompt="1"/>
          </p:nvPr>
        </p:nvSpPr>
        <p:spPr>
          <a:xfrm>
            <a:off x="3032117"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4" name="Text Placeholder 6">
            <a:extLst>
              <a:ext uri="{FF2B5EF4-FFF2-40B4-BE49-F238E27FC236}">
                <a16:creationId xmlns:a16="http://schemas.microsoft.com/office/drawing/2014/main" id="{8996099E-C236-8F82-4EBA-BF4990359B82}"/>
              </a:ext>
            </a:extLst>
          </p:cNvPr>
          <p:cNvSpPr>
            <a:spLocks noGrp="1"/>
          </p:cNvSpPr>
          <p:nvPr>
            <p:ph type="body" sz="quarter" idx="39" hasCustomPrompt="1"/>
          </p:nvPr>
        </p:nvSpPr>
        <p:spPr>
          <a:xfrm>
            <a:off x="5448854"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35" name="Text Placeholder 6">
            <a:extLst>
              <a:ext uri="{FF2B5EF4-FFF2-40B4-BE49-F238E27FC236}">
                <a16:creationId xmlns:a16="http://schemas.microsoft.com/office/drawing/2014/main" id="{77DA0DA0-752E-6C83-ECDF-1978B67E350A}"/>
              </a:ext>
            </a:extLst>
          </p:cNvPr>
          <p:cNvSpPr>
            <a:spLocks noGrp="1"/>
          </p:cNvSpPr>
          <p:nvPr>
            <p:ph type="body" sz="quarter" idx="40" hasCustomPrompt="1"/>
          </p:nvPr>
        </p:nvSpPr>
        <p:spPr>
          <a:xfrm>
            <a:off x="5448854"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6" name="Text Placeholder 6">
            <a:extLst>
              <a:ext uri="{FF2B5EF4-FFF2-40B4-BE49-F238E27FC236}">
                <a16:creationId xmlns:a16="http://schemas.microsoft.com/office/drawing/2014/main" id="{0C7201AB-DF89-B6B4-DC9D-F3EB2CB15438}"/>
              </a:ext>
            </a:extLst>
          </p:cNvPr>
          <p:cNvSpPr>
            <a:spLocks noGrp="1"/>
          </p:cNvSpPr>
          <p:nvPr>
            <p:ph type="body" sz="quarter" idx="41" hasCustomPrompt="1"/>
          </p:nvPr>
        </p:nvSpPr>
        <p:spPr>
          <a:xfrm>
            <a:off x="7865597"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37" name="Text Placeholder 6">
            <a:extLst>
              <a:ext uri="{FF2B5EF4-FFF2-40B4-BE49-F238E27FC236}">
                <a16:creationId xmlns:a16="http://schemas.microsoft.com/office/drawing/2014/main" id="{0D4FB2B4-6A24-86AE-B418-921D0D846641}"/>
              </a:ext>
            </a:extLst>
          </p:cNvPr>
          <p:cNvSpPr>
            <a:spLocks noGrp="1"/>
          </p:cNvSpPr>
          <p:nvPr>
            <p:ph type="body" sz="quarter" idx="42" hasCustomPrompt="1"/>
          </p:nvPr>
        </p:nvSpPr>
        <p:spPr>
          <a:xfrm>
            <a:off x="7865597"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8" name="Text Placeholder 6">
            <a:extLst>
              <a:ext uri="{FF2B5EF4-FFF2-40B4-BE49-F238E27FC236}">
                <a16:creationId xmlns:a16="http://schemas.microsoft.com/office/drawing/2014/main" id="{B99285E3-A04C-4C06-D97F-4AB3B69726E4}"/>
              </a:ext>
            </a:extLst>
          </p:cNvPr>
          <p:cNvSpPr>
            <a:spLocks noGrp="1"/>
          </p:cNvSpPr>
          <p:nvPr>
            <p:ph type="body" sz="quarter" idx="43" hasCustomPrompt="1"/>
          </p:nvPr>
        </p:nvSpPr>
        <p:spPr>
          <a:xfrm>
            <a:off x="10279186"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39" name="Text Placeholder 6">
            <a:extLst>
              <a:ext uri="{FF2B5EF4-FFF2-40B4-BE49-F238E27FC236}">
                <a16:creationId xmlns:a16="http://schemas.microsoft.com/office/drawing/2014/main" id="{25108530-8F9B-9436-364F-3B089BD02035}"/>
              </a:ext>
            </a:extLst>
          </p:cNvPr>
          <p:cNvSpPr>
            <a:spLocks noGrp="1"/>
          </p:cNvSpPr>
          <p:nvPr>
            <p:ph type="body" sz="quarter" idx="44" hasCustomPrompt="1"/>
          </p:nvPr>
        </p:nvSpPr>
        <p:spPr>
          <a:xfrm>
            <a:off x="10279186" y="3670138"/>
            <a:ext cx="1552454" cy="153888"/>
          </a:xfrm>
        </p:spPr>
        <p:txBody>
          <a:bodyPr/>
          <a:lstStyle>
            <a:lvl1pPr marL="0" algn="l" defTabSz="914400" rtl="0" eaLnBrk="1" latinLnBrk="0" hangingPunct="1">
              <a:defRPr lang="en-US" sz="1000" kern="1200" spc="30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0" name="Text Placeholder 6">
            <a:extLst>
              <a:ext uri="{FF2B5EF4-FFF2-40B4-BE49-F238E27FC236}">
                <a16:creationId xmlns:a16="http://schemas.microsoft.com/office/drawing/2014/main" id="{57BF0C40-1E03-67AE-0204-BC183B147CF1}"/>
              </a:ext>
            </a:extLst>
          </p:cNvPr>
          <p:cNvSpPr>
            <a:spLocks noGrp="1"/>
          </p:cNvSpPr>
          <p:nvPr>
            <p:ph type="body" sz="quarter" idx="45" hasCustomPrompt="1"/>
          </p:nvPr>
        </p:nvSpPr>
        <p:spPr>
          <a:xfrm>
            <a:off x="615378" y="5483935"/>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1" name="Text Placeholder 6">
            <a:extLst>
              <a:ext uri="{FF2B5EF4-FFF2-40B4-BE49-F238E27FC236}">
                <a16:creationId xmlns:a16="http://schemas.microsoft.com/office/drawing/2014/main" id="{205967AF-B266-250A-5B48-A6ACB6FD0676}"/>
              </a:ext>
            </a:extLst>
          </p:cNvPr>
          <p:cNvSpPr>
            <a:spLocks noGrp="1"/>
          </p:cNvSpPr>
          <p:nvPr>
            <p:ph type="body" sz="quarter" idx="46" hasCustomPrompt="1"/>
          </p:nvPr>
        </p:nvSpPr>
        <p:spPr>
          <a:xfrm>
            <a:off x="615375" y="5255708"/>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2" name="Text Placeholder 6">
            <a:extLst>
              <a:ext uri="{FF2B5EF4-FFF2-40B4-BE49-F238E27FC236}">
                <a16:creationId xmlns:a16="http://schemas.microsoft.com/office/drawing/2014/main" id="{19212DE8-40CE-EB36-B1DF-61497B34FD06}"/>
              </a:ext>
            </a:extLst>
          </p:cNvPr>
          <p:cNvSpPr>
            <a:spLocks noGrp="1"/>
          </p:cNvSpPr>
          <p:nvPr>
            <p:ph type="body" sz="quarter" idx="47" hasCustomPrompt="1"/>
          </p:nvPr>
        </p:nvSpPr>
        <p:spPr>
          <a:xfrm>
            <a:off x="3032117"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3" name="Text Placeholder 6">
            <a:extLst>
              <a:ext uri="{FF2B5EF4-FFF2-40B4-BE49-F238E27FC236}">
                <a16:creationId xmlns:a16="http://schemas.microsoft.com/office/drawing/2014/main" id="{0B2DA07E-8DCA-2F45-9F6B-0CA050057073}"/>
              </a:ext>
            </a:extLst>
          </p:cNvPr>
          <p:cNvSpPr>
            <a:spLocks noGrp="1"/>
          </p:cNvSpPr>
          <p:nvPr>
            <p:ph type="body" sz="quarter" idx="48" hasCustomPrompt="1"/>
          </p:nvPr>
        </p:nvSpPr>
        <p:spPr>
          <a:xfrm>
            <a:off x="3032117"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4" name="Text Placeholder 6">
            <a:extLst>
              <a:ext uri="{FF2B5EF4-FFF2-40B4-BE49-F238E27FC236}">
                <a16:creationId xmlns:a16="http://schemas.microsoft.com/office/drawing/2014/main" id="{07ADB34D-B2E2-29AA-9DA9-3009F4DE3111}"/>
              </a:ext>
            </a:extLst>
          </p:cNvPr>
          <p:cNvSpPr>
            <a:spLocks noGrp="1"/>
          </p:cNvSpPr>
          <p:nvPr>
            <p:ph type="body" sz="quarter" idx="49" hasCustomPrompt="1"/>
          </p:nvPr>
        </p:nvSpPr>
        <p:spPr>
          <a:xfrm>
            <a:off x="5448854"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5" name="Text Placeholder 6">
            <a:extLst>
              <a:ext uri="{FF2B5EF4-FFF2-40B4-BE49-F238E27FC236}">
                <a16:creationId xmlns:a16="http://schemas.microsoft.com/office/drawing/2014/main" id="{DD07B14D-6050-92A3-EB1C-9C4DB0CF5896}"/>
              </a:ext>
            </a:extLst>
          </p:cNvPr>
          <p:cNvSpPr>
            <a:spLocks noGrp="1"/>
          </p:cNvSpPr>
          <p:nvPr>
            <p:ph type="body" sz="quarter" idx="50" hasCustomPrompt="1"/>
          </p:nvPr>
        </p:nvSpPr>
        <p:spPr>
          <a:xfrm>
            <a:off x="5448854"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6" name="Text Placeholder 6">
            <a:extLst>
              <a:ext uri="{FF2B5EF4-FFF2-40B4-BE49-F238E27FC236}">
                <a16:creationId xmlns:a16="http://schemas.microsoft.com/office/drawing/2014/main" id="{BE5257D3-97DF-2051-18AD-B42763B201F6}"/>
              </a:ext>
            </a:extLst>
          </p:cNvPr>
          <p:cNvSpPr>
            <a:spLocks noGrp="1"/>
          </p:cNvSpPr>
          <p:nvPr>
            <p:ph type="body" sz="quarter" idx="51" hasCustomPrompt="1"/>
          </p:nvPr>
        </p:nvSpPr>
        <p:spPr>
          <a:xfrm>
            <a:off x="7865597"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47" name="Text Placeholder 6">
            <a:extLst>
              <a:ext uri="{FF2B5EF4-FFF2-40B4-BE49-F238E27FC236}">
                <a16:creationId xmlns:a16="http://schemas.microsoft.com/office/drawing/2014/main" id="{C7B279EA-F67E-6D75-0C6A-1FBA6EBBCC33}"/>
              </a:ext>
            </a:extLst>
          </p:cNvPr>
          <p:cNvSpPr>
            <a:spLocks noGrp="1"/>
          </p:cNvSpPr>
          <p:nvPr>
            <p:ph type="body" sz="quarter" idx="52" hasCustomPrompt="1"/>
          </p:nvPr>
        </p:nvSpPr>
        <p:spPr>
          <a:xfrm>
            <a:off x="7865597"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8" name="Text Placeholder 6">
            <a:extLst>
              <a:ext uri="{FF2B5EF4-FFF2-40B4-BE49-F238E27FC236}">
                <a16:creationId xmlns:a16="http://schemas.microsoft.com/office/drawing/2014/main" id="{70D3755B-F9EF-A08F-4E7F-229BAB1603E0}"/>
              </a:ext>
            </a:extLst>
          </p:cNvPr>
          <p:cNvSpPr>
            <a:spLocks noGrp="1"/>
          </p:cNvSpPr>
          <p:nvPr>
            <p:ph type="body" sz="quarter" idx="53" hasCustomPrompt="1"/>
          </p:nvPr>
        </p:nvSpPr>
        <p:spPr>
          <a:xfrm>
            <a:off x="10279186"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49" name="Text Placeholder 6">
            <a:extLst>
              <a:ext uri="{FF2B5EF4-FFF2-40B4-BE49-F238E27FC236}">
                <a16:creationId xmlns:a16="http://schemas.microsoft.com/office/drawing/2014/main" id="{8055DDFB-45E0-769E-C23E-5D75C8F6442B}"/>
              </a:ext>
            </a:extLst>
          </p:cNvPr>
          <p:cNvSpPr>
            <a:spLocks noGrp="1"/>
          </p:cNvSpPr>
          <p:nvPr>
            <p:ph type="body" sz="quarter" idx="54" hasCustomPrompt="1"/>
          </p:nvPr>
        </p:nvSpPr>
        <p:spPr>
          <a:xfrm>
            <a:off x="10279186"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grpSp>
        <p:nvGrpSpPr>
          <p:cNvPr id="281" name="Group 197">
            <a:extLst>
              <a:ext uri="{FF2B5EF4-FFF2-40B4-BE49-F238E27FC236}">
                <a16:creationId xmlns:a16="http://schemas.microsoft.com/office/drawing/2014/main" id="{9C0830A3-75DB-F6B8-D5FD-6E56E5D3F149}"/>
              </a:ext>
            </a:extLst>
          </p:cNvPr>
          <p:cNvGrpSpPr/>
          <p:nvPr userDrawn="1"/>
        </p:nvGrpSpPr>
        <p:grpSpPr>
          <a:xfrm>
            <a:off x="4518062" y="4440663"/>
            <a:ext cx="603769" cy="671995"/>
            <a:chOff x="170441" y="4926545"/>
            <a:chExt cx="564825" cy="628650"/>
          </a:xfrm>
        </p:grpSpPr>
        <p:sp>
          <p:nvSpPr>
            <p:cNvPr id="282" name="object 249">
              <a:extLst>
                <a:ext uri="{FF2B5EF4-FFF2-40B4-BE49-F238E27FC236}">
                  <a16:creationId xmlns:a16="http://schemas.microsoft.com/office/drawing/2014/main" id="{0906CFDC-AC52-E117-78CD-986E3F72F34B}"/>
                </a:ext>
              </a:extLst>
            </p:cNvPr>
            <p:cNvSpPr/>
            <p:nvPr/>
          </p:nvSpPr>
          <p:spPr>
            <a:xfrm>
              <a:off x="300695" y="5020770"/>
              <a:ext cx="98425" cy="464184"/>
            </a:xfrm>
            <a:custGeom>
              <a:avLst/>
              <a:gdLst/>
              <a:ahLst/>
              <a:cxnLst/>
              <a:rect l="l" t="t" r="r" b="b"/>
              <a:pathLst>
                <a:path w="98425" h="464185">
                  <a:moveTo>
                    <a:pt x="97776" y="435824"/>
                  </a:moveTo>
                  <a:lnTo>
                    <a:pt x="52716" y="435824"/>
                  </a:lnTo>
                  <a:lnTo>
                    <a:pt x="52716" y="463889"/>
                  </a:lnTo>
                  <a:lnTo>
                    <a:pt x="97776" y="463889"/>
                  </a:lnTo>
                  <a:lnTo>
                    <a:pt x="97776" y="435824"/>
                  </a:lnTo>
                  <a:close/>
                </a:path>
                <a:path w="98425" h="464185">
                  <a:moveTo>
                    <a:pt x="97776" y="402363"/>
                  </a:moveTo>
                  <a:lnTo>
                    <a:pt x="62925" y="402363"/>
                  </a:lnTo>
                  <a:lnTo>
                    <a:pt x="52716" y="412577"/>
                  </a:lnTo>
                  <a:lnTo>
                    <a:pt x="52716" y="430417"/>
                  </a:lnTo>
                  <a:lnTo>
                    <a:pt x="97776" y="430417"/>
                  </a:lnTo>
                  <a:lnTo>
                    <a:pt x="97776" y="402363"/>
                  </a:lnTo>
                  <a:close/>
                </a:path>
                <a:path w="98425" h="464185">
                  <a:moveTo>
                    <a:pt x="80882" y="368902"/>
                  </a:moveTo>
                  <a:lnTo>
                    <a:pt x="0" y="368902"/>
                  </a:lnTo>
                  <a:lnTo>
                    <a:pt x="0" y="396956"/>
                  </a:lnTo>
                  <a:lnTo>
                    <a:pt x="52832" y="396956"/>
                  </a:lnTo>
                  <a:lnTo>
                    <a:pt x="80882" y="368902"/>
                  </a:lnTo>
                  <a:close/>
                </a:path>
                <a:path w="98425" h="464185">
                  <a:moveTo>
                    <a:pt x="97800" y="368902"/>
                  </a:moveTo>
                  <a:lnTo>
                    <a:pt x="96391" y="368902"/>
                  </a:lnTo>
                  <a:lnTo>
                    <a:pt x="68364" y="396956"/>
                  </a:lnTo>
                  <a:lnTo>
                    <a:pt x="97800" y="396956"/>
                  </a:lnTo>
                  <a:lnTo>
                    <a:pt x="97800" y="368902"/>
                  </a:lnTo>
                  <a:close/>
                </a:path>
                <a:path w="98425" h="464185">
                  <a:moveTo>
                    <a:pt x="97776" y="335441"/>
                  </a:moveTo>
                  <a:lnTo>
                    <a:pt x="0" y="335441"/>
                  </a:lnTo>
                  <a:lnTo>
                    <a:pt x="0" y="363495"/>
                  </a:lnTo>
                  <a:lnTo>
                    <a:pt x="86286" y="363495"/>
                  </a:lnTo>
                  <a:lnTo>
                    <a:pt x="97776" y="351998"/>
                  </a:lnTo>
                  <a:lnTo>
                    <a:pt x="97776" y="335441"/>
                  </a:lnTo>
                  <a:close/>
                </a:path>
                <a:path w="98425" h="464185">
                  <a:moveTo>
                    <a:pt x="97776" y="335372"/>
                  </a:moveTo>
                  <a:close/>
                </a:path>
                <a:path w="98425" h="464185">
                  <a:moveTo>
                    <a:pt x="97776" y="301911"/>
                  </a:moveTo>
                  <a:lnTo>
                    <a:pt x="0" y="301911"/>
                  </a:lnTo>
                  <a:lnTo>
                    <a:pt x="0" y="329964"/>
                  </a:lnTo>
                  <a:lnTo>
                    <a:pt x="97776" y="329964"/>
                  </a:lnTo>
                  <a:lnTo>
                    <a:pt x="97776" y="301911"/>
                  </a:lnTo>
                  <a:close/>
                </a:path>
                <a:path w="98425" h="464185">
                  <a:moveTo>
                    <a:pt x="97776" y="268438"/>
                  </a:moveTo>
                  <a:lnTo>
                    <a:pt x="0" y="268438"/>
                  </a:lnTo>
                  <a:lnTo>
                    <a:pt x="0" y="296515"/>
                  </a:lnTo>
                  <a:lnTo>
                    <a:pt x="97776" y="296515"/>
                  </a:lnTo>
                  <a:lnTo>
                    <a:pt x="97776" y="268438"/>
                  </a:lnTo>
                  <a:close/>
                </a:path>
                <a:path w="98425" h="464185">
                  <a:moveTo>
                    <a:pt x="97776" y="234977"/>
                  </a:moveTo>
                  <a:lnTo>
                    <a:pt x="0" y="234977"/>
                  </a:lnTo>
                  <a:lnTo>
                    <a:pt x="0" y="263042"/>
                  </a:lnTo>
                  <a:lnTo>
                    <a:pt x="97776" y="263042"/>
                  </a:lnTo>
                  <a:lnTo>
                    <a:pt x="97776" y="234977"/>
                  </a:lnTo>
                  <a:close/>
                </a:path>
                <a:path w="98425" h="464185">
                  <a:moveTo>
                    <a:pt x="97776" y="201516"/>
                  </a:moveTo>
                  <a:lnTo>
                    <a:pt x="0" y="201516"/>
                  </a:lnTo>
                  <a:lnTo>
                    <a:pt x="0" y="229558"/>
                  </a:lnTo>
                  <a:lnTo>
                    <a:pt x="97776" y="229558"/>
                  </a:lnTo>
                  <a:lnTo>
                    <a:pt x="97776" y="201516"/>
                  </a:lnTo>
                  <a:close/>
                </a:path>
                <a:path w="98425" h="464185">
                  <a:moveTo>
                    <a:pt x="97776" y="168055"/>
                  </a:moveTo>
                  <a:lnTo>
                    <a:pt x="19088" y="168055"/>
                  </a:lnTo>
                  <a:lnTo>
                    <a:pt x="0" y="187224"/>
                  </a:lnTo>
                  <a:lnTo>
                    <a:pt x="0" y="196167"/>
                  </a:lnTo>
                  <a:lnTo>
                    <a:pt x="97776" y="196167"/>
                  </a:lnTo>
                  <a:lnTo>
                    <a:pt x="97776" y="168055"/>
                  </a:lnTo>
                  <a:close/>
                </a:path>
                <a:path w="98425" h="464185">
                  <a:moveTo>
                    <a:pt x="97765" y="134664"/>
                  </a:moveTo>
                  <a:lnTo>
                    <a:pt x="52520" y="134664"/>
                  </a:lnTo>
                  <a:lnTo>
                    <a:pt x="24493" y="162706"/>
                  </a:lnTo>
                  <a:lnTo>
                    <a:pt x="97765" y="162706"/>
                  </a:lnTo>
                  <a:lnTo>
                    <a:pt x="97765" y="134664"/>
                  </a:lnTo>
                  <a:close/>
                </a:path>
                <a:path w="98425" h="464185">
                  <a:moveTo>
                    <a:pt x="25001" y="134664"/>
                  </a:moveTo>
                  <a:lnTo>
                    <a:pt x="69" y="134664"/>
                  </a:lnTo>
                  <a:lnTo>
                    <a:pt x="69" y="159690"/>
                  </a:lnTo>
                  <a:lnTo>
                    <a:pt x="25001" y="134664"/>
                  </a:lnTo>
                  <a:close/>
                </a:path>
                <a:path w="98425" h="464185">
                  <a:moveTo>
                    <a:pt x="12056" y="101145"/>
                  </a:moveTo>
                  <a:lnTo>
                    <a:pt x="11247" y="101145"/>
                  </a:lnTo>
                  <a:lnTo>
                    <a:pt x="11247" y="101341"/>
                  </a:lnTo>
                  <a:lnTo>
                    <a:pt x="11386" y="101538"/>
                  </a:lnTo>
                  <a:lnTo>
                    <a:pt x="11444" y="101746"/>
                  </a:lnTo>
                  <a:lnTo>
                    <a:pt x="12056" y="101145"/>
                  </a:lnTo>
                  <a:close/>
                </a:path>
                <a:path w="98425" h="464185">
                  <a:moveTo>
                    <a:pt x="97776" y="101145"/>
                  </a:moveTo>
                  <a:lnTo>
                    <a:pt x="85974" y="101145"/>
                  </a:lnTo>
                  <a:lnTo>
                    <a:pt x="57936" y="129187"/>
                  </a:lnTo>
                  <a:lnTo>
                    <a:pt x="97776" y="129187"/>
                  </a:lnTo>
                  <a:lnTo>
                    <a:pt x="97776" y="101145"/>
                  </a:lnTo>
                  <a:close/>
                </a:path>
                <a:path w="98425" h="464185">
                  <a:moveTo>
                    <a:pt x="58444" y="101145"/>
                  </a:moveTo>
                  <a:lnTo>
                    <a:pt x="41249" y="101145"/>
                  </a:lnTo>
                  <a:lnTo>
                    <a:pt x="44378" y="104091"/>
                  </a:lnTo>
                  <a:lnTo>
                    <a:pt x="46561" y="107916"/>
                  </a:lnTo>
                  <a:lnTo>
                    <a:pt x="47473" y="112121"/>
                  </a:lnTo>
                  <a:lnTo>
                    <a:pt x="58444" y="101145"/>
                  </a:lnTo>
                  <a:close/>
                </a:path>
                <a:path w="98425" h="464185">
                  <a:moveTo>
                    <a:pt x="97776" y="89337"/>
                  </a:moveTo>
                  <a:lnTo>
                    <a:pt x="91379" y="95726"/>
                  </a:lnTo>
                  <a:lnTo>
                    <a:pt x="97776" y="95726"/>
                  </a:lnTo>
                  <a:lnTo>
                    <a:pt x="97776" y="89337"/>
                  </a:lnTo>
                  <a:close/>
                </a:path>
                <a:path w="98425" h="464185">
                  <a:moveTo>
                    <a:pt x="0" y="0"/>
                  </a:moveTo>
                  <a:lnTo>
                    <a:pt x="0" y="93381"/>
                  </a:lnTo>
                  <a:lnTo>
                    <a:pt x="2806" y="93381"/>
                  </a:lnTo>
                  <a:lnTo>
                    <a:pt x="5300" y="94224"/>
                  </a:lnTo>
                  <a:lnTo>
                    <a:pt x="7332" y="95795"/>
                  </a:lnTo>
                  <a:lnTo>
                    <a:pt x="22564" y="95795"/>
                  </a:lnTo>
                  <a:lnTo>
                    <a:pt x="23892" y="95553"/>
                  </a:lnTo>
                  <a:lnTo>
                    <a:pt x="25232" y="95426"/>
                  </a:lnTo>
                  <a:lnTo>
                    <a:pt x="64183" y="95426"/>
                  </a:lnTo>
                  <a:lnTo>
                    <a:pt x="85974" y="73623"/>
                  </a:lnTo>
                  <a:lnTo>
                    <a:pt x="0" y="0"/>
                  </a:lnTo>
                  <a:close/>
                </a:path>
                <a:path w="98425" h="464185">
                  <a:moveTo>
                    <a:pt x="64183" y="95426"/>
                  </a:moveTo>
                  <a:lnTo>
                    <a:pt x="27923" y="95426"/>
                  </a:lnTo>
                  <a:lnTo>
                    <a:pt x="29262" y="95553"/>
                  </a:lnTo>
                  <a:lnTo>
                    <a:pt x="30579" y="95795"/>
                  </a:lnTo>
                  <a:lnTo>
                    <a:pt x="63814" y="95795"/>
                  </a:lnTo>
                  <a:lnTo>
                    <a:pt x="64183" y="95426"/>
                  </a:lnTo>
                  <a:close/>
                </a:path>
              </a:pathLst>
            </a:custGeom>
            <a:solidFill>
              <a:srgbClr val="848181"/>
            </a:solidFill>
          </p:spPr>
          <p:txBody>
            <a:bodyPr wrap="square" lIns="0" tIns="0" rIns="0" bIns="0" rtlCol="0"/>
            <a:lstStyle/>
            <a:p>
              <a:endParaRPr/>
            </a:p>
          </p:txBody>
        </p:sp>
        <p:sp>
          <p:nvSpPr>
            <p:cNvPr id="283" name="object 250">
              <a:extLst>
                <a:ext uri="{FF2B5EF4-FFF2-40B4-BE49-F238E27FC236}">
                  <a16:creationId xmlns:a16="http://schemas.microsoft.com/office/drawing/2014/main" id="{7FBDC83C-0AA2-5D14-6D6B-87F2FA220EF4}"/>
                </a:ext>
              </a:extLst>
            </p:cNvPr>
            <p:cNvSpPr/>
            <p:nvPr/>
          </p:nvSpPr>
          <p:spPr>
            <a:xfrm>
              <a:off x="386728" y="5094370"/>
              <a:ext cx="12065" cy="10160"/>
            </a:xfrm>
            <a:custGeom>
              <a:avLst/>
              <a:gdLst/>
              <a:ahLst/>
              <a:cxnLst/>
              <a:rect l="l" t="t" r="r" b="b"/>
              <a:pathLst>
                <a:path w="12064" h="10160">
                  <a:moveTo>
                    <a:pt x="0" y="0"/>
                  </a:moveTo>
                  <a:lnTo>
                    <a:pt x="11744" y="10063"/>
                  </a:lnTo>
                  <a:lnTo>
                    <a:pt x="0" y="0"/>
                  </a:lnTo>
                  <a:close/>
                </a:path>
              </a:pathLst>
            </a:custGeom>
            <a:solidFill>
              <a:srgbClr val="FFFFFF"/>
            </a:solidFill>
          </p:spPr>
          <p:txBody>
            <a:bodyPr wrap="square" lIns="0" tIns="0" rIns="0" bIns="0" rtlCol="0"/>
            <a:lstStyle/>
            <a:p>
              <a:endParaRPr/>
            </a:p>
          </p:txBody>
        </p:sp>
        <p:sp>
          <p:nvSpPr>
            <p:cNvPr id="286" name="object 251">
              <a:extLst>
                <a:ext uri="{FF2B5EF4-FFF2-40B4-BE49-F238E27FC236}">
                  <a16:creationId xmlns:a16="http://schemas.microsoft.com/office/drawing/2014/main" id="{022B777D-5D62-9B17-0A90-A9097B11AEB6}"/>
                </a:ext>
              </a:extLst>
            </p:cNvPr>
            <p:cNvSpPr/>
            <p:nvPr/>
          </p:nvSpPr>
          <p:spPr>
            <a:xfrm>
              <a:off x="300685" y="5094338"/>
              <a:ext cx="97790" cy="339090"/>
            </a:xfrm>
            <a:custGeom>
              <a:avLst/>
              <a:gdLst/>
              <a:ahLst/>
              <a:cxnLst/>
              <a:rect l="l" t="t" r="r" b="b"/>
              <a:pathLst>
                <a:path w="97789" h="339089">
                  <a:moveTo>
                    <a:pt x="19088" y="94564"/>
                  </a:moveTo>
                  <a:lnTo>
                    <a:pt x="0" y="94564"/>
                  </a:lnTo>
                  <a:lnTo>
                    <a:pt x="0" y="113665"/>
                  </a:lnTo>
                  <a:lnTo>
                    <a:pt x="19088" y="94564"/>
                  </a:lnTo>
                  <a:close/>
                </a:path>
                <a:path w="97789" h="339089">
                  <a:moveTo>
                    <a:pt x="52527" y="61099"/>
                  </a:moveTo>
                  <a:lnTo>
                    <a:pt x="25006" y="61099"/>
                  </a:lnTo>
                  <a:lnTo>
                    <a:pt x="76" y="86131"/>
                  </a:lnTo>
                  <a:lnTo>
                    <a:pt x="76" y="89141"/>
                  </a:lnTo>
                  <a:lnTo>
                    <a:pt x="24574" y="89141"/>
                  </a:lnTo>
                  <a:lnTo>
                    <a:pt x="52527" y="61099"/>
                  </a:lnTo>
                  <a:close/>
                </a:path>
                <a:path w="97789" h="339089">
                  <a:moveTo>
                    <a:pt x="62928" y="328803"/>
                  </a:moveTo>
                  <a:lnTo>
                    <a:pt x="52717" y="328803"/>
                  </a:lnTo>
                  <a:lnTo>
                    <a:pt x="52717" y="339013"/>
                  </a:lnTo>
                  <a:lnTo>
                    <a:pt x="62928" y="328803"/>
                  </a:lnTo>
                  <a:close/>
                </a:path>
                <a:path w="97789" h="339089">
                  <a:moveTo>
                    <a:pt x="85979" y="27584"/>
                  </a:moveTo>
                  <a:lnTo>
                    <a:pt x="58445" y="27584"/>
                  </a:lnTo>
                  <a:lnTo>
                    <a:pt x="47472" y="38658"/>
                  </a:lnTo>
                  <a:lnTo>
                    <a:pt x="47802" y="40119"/>
                  </a:lnTo>
                  <a:lnTo>
                    <a:pt x="47980" y="41605"/>
                  </a:lnTo>
                  <a:lnTo>
                    <a:pt x="47955" y="47828"/>
                  </a:lnTo>
                  <a:lnTo>
                    <a:pt x="46532" y="52146"/>
                  </a:lnTo>
                  <a:lnTo>
                    <a:pt x="43916" y="55740"/>
                  </a:lnTo>
                  <a:lnTo>
                    <a:pt x="57937" y="55740"/>
                  </a:lnTo>
                  <a:lnTo>
                    <a:pt x="85979" y="27584"/>
                  </a:lnTo>
                  <a:close/>
                </a:path>
                <a:path w="97789" h="339089">
                  <a:moveTo>
                    <a:pt x="96367" y="295338"/>
                  </a:moveTo>
                  <a:lnTo>
                    <a:pt x="80886" y="295338"/>
                  </a:lnTo>
                  <a:lnTo>
                    <a:pt x="52832" y="323392"/>
                  </a:lnTo>
                  <a:lnTo>
                    <a:pt x="68338" y="323392"/>
                  </a:lnTo>
                  <a:lnTo>
                    <a:pt x="96367" y="295338"/>
                  </a:lnTo>
                  <a:close/>
                </a:path>
                <a:path w="97789" h="339089">
                  <a:moveTo>
                    <a:pt x="97739" y="10071"/>
                  </a:moveTo>
                  <a:lnTo>
                    <a:pt x="85966" y="0"/>
                  </a:lnTo>
                  <a:lnTo>
                    <a:pt x="63817" y="22148"/>
                  </a:lnTo>
                  <a:lnTo>
                    <a:pt x="91363" y="22148"/>
                  </a:lnTo>
                  <a:lnTo>
                    <a:pt x="97739" y="15760"/>
                  </a:lnTo>
                  <a:lnTo>
                    <a:pt x="97739" y="10071"/>
                  </a:lnTo>
                  <a:close/>
                </a:path>
                <a:path w="97789" h="339089">
                  <a:moveTo>
                    <a:pt x="97777" y="278384"/>
                  </a:moveTo>
                  <a:lnTo>
                    <a:pt x="86296" y="289928"/>
                  </a:lnTo>
                  <a:lnTo>
                    <a:pt x="97777" y="289928"/>
                  </a:lnTo>
                  <a:lnTo>
                    <a:pt x="97777" y="278384"/>
                  </a:lnTo>
                  <a:close/>
                </a:path>
              </a:pathLst>
            </a:custGeom>
            <a:solidFill>
              <a:srgbClr val="9A9696"/>
            </a:solidFill>
          </p:spPr>
          <p:txBody>
            <a:bodyPr wrap="square" lIns="0" tIns="0" rIns="0" bIns="0" rtlCol="0"/>
            <a:lstStyle/>
            <a:p>
              <a:endParaRPr/>
            </a:p>
          </p:txBody>
        </p:sp>
        <p:sp>
          <p:nvSpPr>
            <p:cNvPr id="287" name="object 252">
              <a:extLst>
                <a:ext uri="{FF2B5EF4-FFF2-40B4-BE49-F238E27FC236}">
                  <a16:creationId xmlns:a16="http://schemas.microsoft.com/office/drawing/2014/main" id="{38844DE4-CDB4-7E1C-8048-DEA84C38CCF0}"/>
                </a:ext>
              </a:extLst>
            </p:cNvPr>
            <p:cNvSpPr/>
            <p:nvPr/>
          </p:nvSpPr>
          <p:spPr>
            <a:xfrm>
              <a:off x="300695" y="5020724"/>
              <a:ext cx="1270" cy="1270"/>
            </a:xfrm>
            <a:custGeom>
              <a:avLst/>
              <a:gdLst/>
              <a:ahLst/>
              <a:cxnLst/>
              <a:rect l="l" t="t" r="r" b="b"/>
              <a:pathLst>
                <a:path w="1270" h="1270">
                  <a:moveTo>
                    <a:pt x="0" y="0"/>
                  </a:moveTo>
                  <a:lnTo>
                    <a:pt x="0" y="855"/>
                  </a:lnTo>
                  <a:lnTo>
                    <a:pt x="1004" y="855"/>
                  </a:lnTo>
                  <a:lnTo>
                    <a:pt x="0" y="0"/>
                  </a:lnTo>
                  <a:close/>
                </a:path>
              </a:pathLst>
            </a:custGeom>
            <a:solidFill>
              <a:srgbClr val="ACB4CC"/>
            </a:solidFill>
          </p:spPr>
          <p:txBody>
            <a:bodyPr wrap="square" lIns="0" tIns="0" rIns="0" bIns="0" rtlCol="0"/>
            <a:lstStyle/>
            <a:p>
              <a:endParaRPr/>
            </a:p>
          </p:txBody>
        </p:sp>
        <p:sp>
          <p:nvSpPr>
            <p:cNvPr id="288" name="object 253">
              <a:extLst>
                <a:ext uri="{FF2B5EF4-FFF2-40B4-BE49-F238E27FC236}">
                  <a16:creationId xmlns:a16="http://schemas.microsoft.com/office/drawing/2014/main" id="{389C2DDA-04AA-EE7C-384F-F2A717D1E515}"/>
                </a:ext>
              </a:extLst>
            </p:cNvPr>
            <p:cNvSpPr/>
            <p:nvPr/>
          </p:nvSpPr>
          <p:spPr>
            <a:xfrm>
              <a:off x="278523" y="5049634"/>
              <a:ext cx="151765" cy="495300"/>
            </a:xfrm>
            <a:custGeom>
              <a:avLst/>
              <a:gdLst/>
              <a:ahLst/>
              <a:cxnLst/>
              <a:rect l="l" t="t" r="r" b="b"/>
              <a:pathLst>
                <a:path w="151765" h="495300">
                  <a:moveTo>
                    <a:pt x="62242" y="5422"/>
                  </a:moveTo>
                  <a:lnTo>
                    <a:pt x="55930" y="0"/>
                  </a:lnTo>
                  <a:lnTo>
                    <a:pt x="22161" y="0"/>
                  </a:lnTo>
                  <a:lnTo>
                    <a:pt x="22161" y="5422"/>
                  </a:lnTo>
                  <a:lnTo>
                    <a:pt x="62242" y="5422"/>
                  </a:lnTo>
                  <a:close/>
                </a:path>
                <a:path w="151765" h="495300">
                  <a:moveTo>
                    <a:pt x="101333" y="38887"/>
                  </a:moveTo>
                  <a:lnTo>
                    <a:pt x="95008" y="33464"/>
                  </a:lnTo>
                  <a:lnTo>
                    <a:pt x="22161" y="33464"/>
                  </a:lnTo>
                  <a:lnTo>
                    <a:pt x="22161" y="38887"/>
                  </a:lnTo>
                  <a:lnTo>
                    <a:pt x="101333" y="38887"/>
                  </a:lnTo>
                  <a:close/>
                </a:path>
                <a:path w="151765" h="495300">
                  <a:moveTo>
                    <a:pt x="140423" y="72351"/>
                  </a:moveTo>
                  <a:lnTo>
                    <a:pt x="134112" y="66929"/>
                  </a:lnTo>
                  <a:lnTo>
                    <a:pt x="22161" y="66929"/>
                  </a:lnTo>
                  <a:lnTo>
                    <a:pt x="22161" y="72351"/>
                  </a:lnTo>
                  <a:lnTo>
                    <a:pt x="140423" y="72351"/>
                  </a:lnTo>
                  <a:close/>
                </a:path>
                <a:path w="151765" h="495300">
                  <a:moveTo>
                    <a:pt x="151396" y="133845"/>
                  </a:moveTo>
                  <a:lnTo>
                    <a:pt x="22161" y="133845"/>
                  </a:lnTo>
                  <a:lnTo>
                    <a:pt x="22161" y="105803"/>
                  </a:lnTo>
                  <a:lnTo>
                    <a:pt x="151384" y="105803"/>
                  </a:lnTo>
                  <a:lnTo>
                    <a:pt x="151384" y="100393"/>
                  </a:lnTo>
                  <a:lnTo>
                    <a:pt x="22161" y="100393"/>
                  </a:lnTo>
                  <a:lnTo>
                    <a:pt x="22161" y="83743"/>
                  </a:lnTo>
                  <a:lnTo>
                    <a:pt x="0" y="107010"/>
                  </a:lnTo>
                  <a:lnTo>
                    <a:pt x="0" y="494880"/>
                  </a:lnTo>
                  <a:lnTo>
                    <a:pt x="355" y="494880"/>
                  </a:lnTo>
                  <a:lnTo>
                    <a:pt x="355" y="495160"/>
                  </a:lnTo>
                  <a:lnTo>
                    <a:pt x="151396" y="495160"/>
                  </a:lnTo>
                  <a:lnTo>
                    <a:pt x="151396" y="440423"/>
                  </a:lnTo>
                  <a:lnTo>
                    <a:pt x="151396" y="439991"/>
                  </a:lnTo>
                  <a:lnTo>
                    <a:pt x="151396" y="435025"/>
                  </a:lnTo>
                  <a:lnTo>
                    <a:pt x="74879" y="435025"/>
                  </a:lnTo>
                  <a:lnTo>
                    <a:pt x="74879" y="406984"/>
                  </a:lnTo>
                  <a:lnTo>
                    <a:pt x="151396" y="406984"/>
                  </a:lnTo>
                  <a:lnTo>
                    <a:pt x="151396" y="401561"/>
                  </a:lnTo>
                  <a:lnTo>
                    <a:pt x="74879" y="401561"/>
                  </a:lnTo>
                  <a:lnTo>
                    <a:pt x="74879" y="373519"/>
                  </a:lnTo>
                  <a:lnTo>
                    <a:pt x="151396" y="373519"/>
                  </a:lnTo>
                  <a:lnTo>
                    <a:pt x="151396" y="368096"/>
                  </a:lnTo>
                  <a:lnTo>
                    <a:pt x="22161" y="368096"/>
                  </a:lnTo>
                  <a:lnTo>
                    <a:pt x="22161" y="340042"/>
                  </a:lnTo>
                  <a:lnTo>
                    <a:pt x="151396" y="340042"/>
                  </a:lnTo>
                  <a:lnTo>
                    <a:pt x="151396" y="334632"/>
                  </a:lnTo>
                  <a:lnTo>
                    <a:pt x="22161" y="334632"/>
                  </a:lnTo>
                  <a:lnTo>
                    <a:pt x="22161" y="306578"/>
                  </a:lnTo>
                  <a:lnTo>
                    <a:pt x="151396" y="306578"/>
                  </a:lnTo>
                  <a:lnTo>
                    <a:pt x="151396" y="301180"/>
                  </a:lnTo>
                  <a:lnTo>
                    <a:pt x="22161" y="301180"/>
                  </a:lnTo>
                  <a:lnTo>
                    <a:pt x="22161" y="273126"/>
                  </a:lnTo>
                  <a:lnTo>
                    <a:pt x="151396" y="273126"/>
                  </a:lnTo>
                  <a:lnTo>
                    <a:pt x="151396" y="267716"/>
                  </a:lnTo>
                  <a:lnTo>
                    <a:pt x="22161" y="267716"/>
                  </a:lnTo>
                  <a:lnTo>
                    <a:pt x="22161" y="239636"/>
                  </a:lnTo>
                  <a:lnTo>
                    <a:pt x="151396" y="239636"/>
                  </a:lnTo>
                  <a:lnTo>
                    <a:pt x="151396" y="234238"/>
                  </a:lnTo>
                  <a:lnTo>
                    <a:pt x="22161" y="234238"/>
                  </a:lnTo>
                  <a:lnTo>
                    <a:pt x="22161" y="206184"/>
                  </a:lnTo>
                  <a:lnTo>
                    <a:pt x="151396" y="206184"/>
                  </a:lnTo>
                  <a:lnTo>
                    <a:pt x="151396" y="200774"/>
                  </a:lnTo>
                  <a:lnTo>
                    <a:pt x="22161" y="200774"/>
                  </a:lnTo>
                  <a:lnTo>
                    <a:pt x="22161" y="172732"/>
                  </a:lnTo>
                  <a:lnTo>
                    <a:pt x="151396" y="172732"/>
                  </a:lnTo>
                  <a:lnTo>
                    <a:pt x="151396" y="167309"/>
                  </a:lnTo>
                  <a:lnTo>
                    <a:pt x="22161" y="167309"/>
                  </a:lnTo>
                  <a:lnTo>
                    <a:pt x="22161" y="139268"/>
                  </a:lnTo>
                  <a:lnTo>
                    <a:pt x="151396" y="139268"/>
                  </a:lnTo>
                  <a:lnTo>
                    <a:pt x="151396" y="133845"/>
                  </a:lnTo>
                  <a:close/>
                </a:path>
              </a:pathLst>
            </a:custGeom>
            <a:solidFill>
              <a:srgbClr val="454545"/>
            </a:solidFill>
          </p:spPr>
          <p:txBody>
            <a:bodyPr wrap="square" lIns="0" tIns="0" rIns="0" bIns="0" rtlCol="0"/>
            <a:lstStyle/>
            <a:p>
              <a:endParaRPr/>
            </a:p>
          </p:txBody>
        </p:sp>
        <p:sp>
          <p:nvSpPr>
            <p:cNvPr id="289" name="object 254">
              <a:extLst>
                <a:ext uri="{FF2B5EF4-FFF2-40B4-BE49-F238E27FC236}">
                  <a16:creationId xmlns:a16="http://schemas.microsoft.com/office/drawing/2014/main" id="{5B146E08-7747-0F7E-3558-0C4829E43586}"/>
                </a:ext>
              </a:extLst>
            </p:cNvPr>
            <p:cNvSpPr/>
            <p:nvPr/>
          </p:nvSpPr>
          <p:spPr>
            <a:xfrm>
              <a:off x="287542" y="5544788"/>
              <a:ext cx="111125" cy="635"/>
            </a:xfrm>
            <a:custGeom>
              <a:avLst/>
              <a:gdLst/>
              <a:ahLst/>
              <a:cxnLst/>
              <a:rect l="l" t="t" r="r" b="b"/>
              <a:pathLst>
                <a:path w="111125" h="635">
                  <a:moveTo>
                    <a:pt x="110930" y="0"/>
                  </a:moveTo>
                  <a:lnTo>
                    <a:pt x="0" y="80"/>
                  </a:lnTo>
                  <a:lnTo>
                    <a:pt x="110930" y="0"/>
                  </a:lnTo>
                  <a:close/>
                </a:path>
              </a:pathLst>
            </a:custGeom>
            <a:solidFill>
              <a:srgbClr val="848181"/>
            </a:solidFill>
          </p:spPr>
          <p:txBody>
            <a:bodyPr wrap="square" lIns="0" tIns="0" rIns="0" bIns="0" rtlCol="0"/>
            <a:lstStyle/>
            <a:p>
              <a:endParaRPr/>
            </a:p>
          </p:txBody>
        </p:sp>
        <p:sp>
          <p:nvSpPr>
            <p:cNvPr id="290" name="object 255">
              <a:extLst>
                <a:ext uri="{FF2B5EF4-FFF2-40B4-BE49-F238E27FC236}">
                  <a16:creationId xmlns:a16="http://schemas.microsoft.com/office/drawing/2014/main" id="{02ED74A6-2D00-E70C-1237-9E03A3AAD0D6}"/>
                </a:ext>
              </a:extLst>
            </p:cNvPr>
            <p:cNvSpPr/>
            <p:nvPr/>
          </p:nvSpPr>
          <p:spPr>
            <a:xfrm>
              <a:off x="287542" y="5509536"/>
              <a:ext cx="111125" cy="35560"/>
            </a:xfrm>
            <a:custGeom>
              <a:avLst/>
              <a:gdLst/>
              <a:ahLst/>
              <a:cxnLst/>
              <a:rect l="l" t="t" r="r" b="b"/>
              <a:pathLst>
                <a:path w="111125" h="35560">
                  <a:moveTo>
                    <a:pt x="110930" y="0"/>
                  </a:moveTo>
                  <a:lnTo>
                    <a:pt x="0" y="0"/>
                  </a:lnTo>
                  <a:lnTo>
                    <a:pt x="0" y="35251"/>
                  </a:lnTo>
                  <a:lnTo>
                    <a:pt x="110930" y="35251"/>
                  </a:lnTo>
                  <a:lnTo>
                    <a:pt x="110930" y="0"/>
                  </a:lnTo>
                  <a:close/>
                </a:path>
              </a:pathLst>
            </a:custGeom>
            <a:solidFill>
              <a:srgbClr val="464545"/>
            </a:solidFill>
          </p:spPr>
          <p:txBody>
            <a:bodyPr wrap="square" lIns="0" tIns="0" rIns="0" bIns="0" rtlCol="0"/>
            <a:lstStyle/>
            <a:p>
              <a:endParaRPr/>
            </a:p>
          </p:txBody>
        </p:sp>
        <p:sp>
          <p:nvSpPr>
            <p:cNvPr id="291" name="object 256">
              <a:extLst>
                <a:ext uri="{FF2B5EF4-FFF2-40B4-BE49-F238E27FC236}">
                  <a16:creationId xmlns:a16="http://schemas.microsoft.com/office/drawing/2014/main" id="{0E0580FC-EC18-23A9-34A2-8C69A4AD91D7}"/>
                </a:ext>
              </a:extLst>
            </p:cNvPr>
            <p:cNvSpPr/>
            <p:nvPr/>
          </p:nvSpPr>
          <p:spPr>
            <a:xfrm>
              <a:off x="300786" y="5509361"/>
              <a:ext cx="109220" cy="35560"/>
            </a:xfrm>
            <a:custGeom>
              <a:avLst/>
              <a:gdLst/>
              <a:ahLst/>
              <a:cxnLst/>
              <a:rect l="l" t="t" r="r" b="b"/>
              <a:pathLst>
                <a:path w="109220" h="35560">
                  <a:moveTo>
                    <a:pt x="7569" y="0"/>
                  </a:moveTo>
                  <a:lnTo>
                    <a:pt x="0" y="0"/>
                  </a:lnTo>
                  <a:lnTo>
                    <a:pt x="0" y="35433"/>
                  </a:lnTo>
                  <a:lnTo>
                    <a:pt x="7569" y="35433"/>
                  </a:lnTo>
                  <a:lnTo>
                    <a:pt x="7569" y="0"/>
                  </a:lnTo>
                  <a:close/>
                </a:path>
                <a:path w="109220" h="35560">
                  <a:moveTo>
                    <a:pt x="34099" y="0"/>
                  </a:moveTo>
                  <a:lnTo>
                    <a:pt x="26517" y="0"/>
                  </a:lnTo>
                  <a:lnTo>
                    <a:pt x="26517" y="35433"/>
                  </a:lnTo>
                  <a:lnTo>
                    <a:pt x="34099" y="35433"/>
                  </a:lnTo>
                  <a:lnTo>
                    <a:pt x="34099" y="0"/>
                  </a:lnTo>
                  <a:close/>
                </a:path>
                <a:path w="109220" h="35560">
                  <a:moveTo>
                    <a:pt x="59791" y="0"/>
                  </a:moveTo>
                  <a:lnTo>
                    <a:pt x="52209" y="0"/>
                  </a:lnTo>
                  <a:lnTo>
                    <a:pt x="52209" y="35433"/>
                  </a:lnTo>
                  <a:lnTo>
                    <a:pt x="59791" y="35433"/>
                  </a:lnTo>
                  <a:lnTo>
                    <a:pt x="59791" y="0"/>
                  </a:lnTo>
                  <a:close/>
                </a:path>
                <a:path w="109220" h="35560">
                  <a:moveTo>
                    <a:pt x="84924" y="0"/>
                  </a:moveTo>
                  <a:lnTo>
                    <a:pt x="77355" y="0"/>
                  </a:lnTo>
                  <a:lnTo>
                    <a:pt x="77355" y="35433"/>
                  </a:lnTo>
                  <a:lnTo>
                    <a:pt x="84924" y="35433"/>
                  </a:lnTo>
                  <a:lnTo>
                    <a:pt x="84924" y="0"/>
                  </a:lnTo>
                  <a:close/>
                </a:path>
                <a:path w="109220" h="35560">
                  <a:moveTo>
                    <a:pt x="109220" y="0"/>
                  </a:moveTo>
                  <a:lnTo>
                    <a:pt x="101638" y="0"/>
                  </a:lnTo>
                  <a:lnTo>
                    <a:pt x="101638" y="35433"/>
                  </a:lnTo>
                  <a:lnTo>
                    <a:pt x="109220" y="35433"/>
                  </a:lnTo>
                  <a:lnTo>
                    <a:pt x="109220" y="0"/>
                  </a:lnTo>
                  <a:close/>
                </a:path>
              </a:pathLst>
            </a:custGeom>
            <a:solidFill>
              <a:srgbClr val="454545"/>
            </a:solidFill>
          </p:spPr>
          <p:txBody>
            <a:bodyPr wrap="square" lIns="0" tIns="0" rIns="0" bIns="0" rtlCol="0"/>
            <a:lstStyle/>
            <a:p>
              <a:endParaRPr/>
            </a:p>
          </p:txBody>
        </p:sp>
        <p:sp>
          <p:nvSpPr>
            <p:cNvPr id="292" name="object 257">
              <a:extLst>
                <a:ext uri="{FF2B5EF4-FFF2-40B4-BE49-F238E27FC236}">
                  <a16:creationId xmlns:a16="http://schemas.microsoft.com/office/drawing/2014/main" id="{88A2F828-7BB5-16A7-32A6-FAEEEE5957A4}"/>
                </a:ext>
              </a:extLst>
            </p:cNvPr>
            <p:cNvSpPr/>
            <p:nvPr/>
          </p:nvSpPr>
          <p:spPr>
            <a:xfrm>
              <a:off x="282841" y="5433275"/>
              <a:ext cx="63500" cy="58419"/>
            </a:xfrm>
            <a:custGeom>
              <a:avLst/>
              <a:gdLst/>
              <a:ahLst/>
              <a:cxnLst/>
              <a:rect l="l" t="t" r="r" b="b"/>
              <a:pathLst>
                <a:path w="63500" h="58420">
                  <a:moveTo>
                    <a:pt x="28473" y="56349"/>
                  </a:moveTo>
                  <a:lnTo>
                    <a:pt x="0" y="56349"/>
                  </a:lnTo>
                  <a:lnTo>
                    <a:pt x="0" y="57962"/>
                  </a:lnTo>
                  <a:lnTo>
                    <a:pt x="28473" y="57962"/>
                  </a:lnTo>
                  <a:lnTo>
                    <a:pt x="28473" y="56349"/>
                  </a:lnTo>
                  <a:close/>
                </a:path>
                <a:path w="63500" h="58420">
                  <a:moveTo>
                    <a:pt x="28473" y="53098"/>
                  </a:moveTo>
                  <a:lnTo>
                    <a:pt x="0" y="53098"/>
                  </a:lnTo>
                  <a:lnTo>
                    <a:pt x="0" y="56337"/>
                  </a:lnTo>
                  <a:lnTo>
                    <a:pt x="28473" y="56337"/>
                  </a:lnTo>
                  <a:lnTo>
                    <a:pt x="28473" y="53098"/>
                  </a:lnTo>
                  <a:close/>
                </a:path>
                <a:path w="63500" h="58420">
                  <a:moveTo>
                    <a:pt x="28473" y="35394"/>
                  </a:moveTo>
                  <a:lnTo>
                    <a:pt x="0" y="35394"/>
                  </a:lnTo>
                  <a:lnTo>
                    <a:pt x="0" y="40259"/>
                  </a:lnTo>
                  <a:lnTo>
                    <a:pt x="28473" y="40259"/>
                  </a:lnTo>
                  <a:lnTo>
                    <a:pt x="28473" y="35394"/>
                  </a:lnTo>
                  <a:close/>
                </a:path>
                <a:path w="63500" h="58420">
                  <a:moveTo>
                    <a:pt x="28473" y="17691"/>
                  </a:moveTo>
                  <a:lnTo>
                    <a:pt x="0" y="17691"/>
                  </a:lnTo>
                  <a:lnTo>
                    <a:pt x="0" y="22555"/>
                  </a:lnTo>
                  <a:lnTo>
                    <a:pt x="28473" y="22555"/>
                  </a:lnTo>
                  <a:lnTo>
                    <a:pt x="28473" y="17691"/>
                  </a:lnTo>
                  <a:close/>
                </a:path>
                <a:path w="63500" h="58420">
                  <a:moveTo>
                    <a:pt x="28473" y="0"/>
                  </a:moveTo>
                  <a:lnTo>
                    <a:pt x="0" y="0"/>
                  </a:lnTo>
                  <a:lnTo>
                    <a:pt x="0" y="4876"/>
                  </a:lnTo>
                  <a:lnTo>
                    <a:pt x="28473" y="4876"/>
                  </a:lnTo>
                  <a:lnTo>
                    <a:pt x="28473" y="0"/>
                  </a:lnTo>
                  <a:close/>
                </a:path>
                <a:path w="63500" h="58420">
                  <a:moveTo>
                    <a:pt x="63347" y="56349"/>
                  </a:moveTo>
                  <a:lnTo>
                    <a:pt x="34874" y="56349"/>
                  </a:lnTo>
                  <a:lnTo>
                    <a:pt x="34874" y="57962"/>
                  </a:lnTo>
                  <a:lnTo>
                    <a:pt x="63347" y="57962"/>
                  </a:lnTo>
                  <a:lnTo>
                    <a:pt x="63347" y="56349"/>
                  </a:lnTo>
                  <a:close/>
                </a:path>
                <a:path w="63500" h="58420">
                  <a:moveTo>
                    <a:pt x="63347" y="53098"/>
                  </a:moveTo>
                  <a:lnTo>
                    <a:pt x="34874" y="53098"/>
                  </a:lnTo>
                  <a:lnTo>
                    <a:pt x="34874" y="56337"/>
                  </a:lnTo>
                  <a:lnTo>
                    <a:pt x="63347" y="56337"/>
                  </a:lnTo>
                  <a:lnTo>
                    <a:pt x="63347" y="53098"/>
                  </a:lnTo>
                  <a:close/>
                </a:path>
                <a:path w="63500" h="58420">
                  <a:moveTo>
                    <a:pt x="63347" y="35394"/>
                  </a:moveTo>
                  <a:lnTo>
                    <a:pt x="34874" y="35394"/>
                  </a:lnTo>
                  <a:lnTo>
                    <a:pt x="34874" y="40259"/>
                  </a:lnTo>
                  <a:lnTo>
                    <a:pt x="63347" y="40259"/>
                  </a:lnTo>
                  <a:lnTo>
                    <a:pt x="63347" y="35394"/>
                  </a:lnTo>
                  <a:close/>
                </a:path>
                <a:path w="63500" h="58420">
                  <a:moveTo>
                    <a:pt x="63347" y="17691"/>
                  </a:moveTo>
                  <a:lnTo>
                    <a:pt x="34874" y="17691"/>
                  </a:lnTo>
                  <a:lnTo>
                    <a:pt x="34874" y="22555"/>
                  </a:lnTo>
                  <a:lnTo>
                    <a:pt x="63347" y="22555"/>
                  </a:lnTo>
                  <a:lnTo>
                    <a:pt x="63347" y="17691"/>
                  </a:lnTo>
                  <a:close/>
                </a:path>
                <a:path w="63500" h="58420">
                  <a:moveTo>
                    <a:pt x="63347" y="0"/>
                  </a:moveTo>
                  <a:lnTo>
                    <a:pt x="34874" y="0"/>
                  </a:lnTo>
                  <a:lnTo>
                    <a:pt x="34874" y="4876"/>
                  </a:lnTo>
                  <a:lnTo>
                    <a:pt x="63347" y="4876"/>
                  </a:lnTo>
                  <a:lnTo>
                    <a:pt x="63347" y="0"/>
                  </a:lnTo>
                  <a:close/>
                </a:path>
              </a:pathLst>
            </a:custGeom>
            <a:solidFill>
              <a:srgbClr val="494847"/>
            </a:solidFill>
          </p:spPr>
          <p:txBody>
            <a:bodyPr wrap="square" lIns="0" tIns="0" rIns="0" bIns="0" rtlCol="0"/>
            <a:lstStyle/>
            <a:p>
              <a:endParaRPr/>
            </a:p>
          </p:txBody>
        </p:sp>
        <p:sp>
          <p:nvSpPr>
            <p:cNvPr id="293" name="object 258">
              <a:extLst>
                <a:ext uri="{FF2B5EF4-FFF2-40B4-BE49-F238E27FC236}">
                  <a16:creationId xmlns:a16="http://schemas.microsoft.com/office/drawing/2014/main" id="{ECA8E52C-CC4C-B9AD-5162-5EB97A940A08}"/>
                </a:ext>
              </a:extLst>
            </p:cNvPr>
            <p:cNvSpPr/>
            <p:nvPr/>
          </p:nvSpPr>
          <p:spPr>
            <a:xfrm>
              <a:off x="626626" y="5105023"/>
              <a:ext cx="104139" cy="390525"/>
            </a:xfrm>
            <a:custGeom>
              <a:avLst/>
              <a:gdLst/>
              <a:ahLst/>
              <a:cxnLst/>
              <a:rect l="l" t="t" r="r" b="b"/>
              <a:pathLst>
                <a:path w="104140" h="390525">
                  <a:moveTo>
                    <a:pt x="104045" y="0"/>
                  </a:moveTo>
                  <a:lnTo>
                    <a:pt x="0" y="0"/>
                  </a:lnTo>
                  <a:lnTo>
                    <a:pt x="0" y="390104"/>
                  </a:lnTo>
                  <a:lnTo>
                    <a:pt x="104045" y="390104"/>
                  </a:lnTo>
                  <a:lnTo>
                    <a:pt x="104045" y="0"/>
                  </a:lnTo>
                  <a:close/>
                </a:path>
              </a:pathLst>
            </a:custGeom>
            <a:solidFill>
              <a:srgbClr val="045B6C"/>
            </a:solidFill>
          </p:spPr>
          <p:txBody>
            <a:bodyPr wrap="square" lIns="0" tIns="0" rIns="0" bIns="0" rtlCol="0"/>
            <a:lstStyle/>
            <a:p>
              <a:endParaRPr/>
            </a:p>
          </p:txBody>
        </p:sp>
        <p:pic>
          <p:nvPicPr>
            <p:cNvPr id="294" name="object 259">
              <a:extLst>
                <a:ext uri="{FF2B5EF4-FFF2-40B4-BE49-F238E27FC236}">
                  <a16:creationId xmlns:a16="http://schemas.microsoft.com/office/drawing/2014/main" id="{6F0F19BB-358C-16F7-0F00-019403E47816}"/>
                </a:ext>
              </a:extLst>
            </p:cNvPr>
            <p:cNvPicPr/>
            <p:nvPr/>
          </p:nvPicPr>
          <p:blipFill>
            <a:blip r:embed="rId3" cstate="print"/>
            <a:stretch>
              <a:fillRect/>
            </a:stretch>
          </p:blipFill>
          <p:spPr>
            <a:xfrm>
              <a:off x="519484" y="5212089"/>
              <a:ext cx="125188" cy="322727"/>
            </a:xfrm>
            <a:prstGeom prst="rect">
              <a:avLst/>
            </a:prstGeom>
          </p:spPr>
        </p:pic>
        <p:sp>
          <p:nvSpPr>
            <p:cNvPr id="295" name="object 260">
              <a:extLst>
                <a:ext uri="{FF2B5EF4-FFF2-40B4-BE49-F238E27FC236}">
                  <a16:creationId xmlns:a16="http://schemas.microsoft.com/office/drawing/2014/main" id="{D560EDBB-46A6-D1C0-2CED-41CC5E7A365E}"/>
                </a:ext>
              </a:extLst>
            </p:cNvPr>
            <p:cNvSpPr/>
            <p:nvPr/>
          </p:nvSpPr>
          <p:spPr>
            <a:xfrm>
              <a:off x="627189" y="5105031"/>
              <a:ext cx="103505" cy="384175"/>
            </a:xfrm>
            <a:custGeom>
              <a:avLst/>
              <a:gdLst/>
              <a:ahLst/>
              <a:cxnLst/>
              <a:rect l="l" t="t" r="r" b="b"/>
              <a:pathLst>
                <a:path w="103504" h="384175">
                  <a:moveTo>
                    <a:pt x="103479" y="246735"/>
                  </a:moveTo>
                  <a:lnTo>
                    <a:pt x="0" y="350266"/>
                  </a:lnTo>
                  <a:lnTo>
                    <a:pt x="0" y="382955"/>
                  </a:lnTo>
                  <a:lnTo>
                    <a:pt x="100888" y="382955"/>
                  </a:lnTo>
                  <a:lnTo>
                    <a:pt x="100888" y="383247"/>
                  </a:lnTo>
                  <a:lnTo>
                    <a:pt x="103187" y="383247"/>
                  </a:lnTo>
                  <a:lnTo>
                    <a:pt x="103187" y="384073"/>
                  </a:lnTo>
                  <a:lnTo>
                    <a:pt x="103479" y="384073"/>
                  </a:lnTo>
                  <a:lnTo>
                    <a:pt x="103479" y="246735"/>
                  </a:lnTo>
                  <a:close/>
                </a:path>
                <a:path w="103504" h="384175">
                  <a:moveTo>
                    <a:pt x="103479" y="68059"/>
                  </a:moveTo>
                  <a:lnTo>
                    <a:pt x="17475" y="154063"/>
                  </a:lnTo>
                  <a:lnTo>
                    <a:pt x="0" y="171589"/>
                  </a:lnTo>
                  <a:lnTo>
                    <a:pt x="0" y="210870"/>
                  </a:lnTo>
                  <a:lnTo>
                    <a:pt x="0" y="288556"/>
                  </a:lnTo>
                  <a:lnTo>
                    <a:pt x="103479" y="185013"/>
                  </a:lnTo>
                  <a:lnTo>
                    <a:pt x="103479" y="68059"/>
                  </a:lnTo>
                  <a:close/>
                </a:path>
                <a:path w="103504" h="384175">
                  <a:moveTo>
                    <a:pt x="103479" y="0"/>
                  </a:moveTo>
                  <a:lnTo>
                    <a:pt x="0" y="0"/>
                  </a:lnTo>
                  <a:lnTo>
                    <a:pt x="0" y="107048"/>
                  </a:lnTo>
                  <a:lnTo>
                    <a:pt x="0" y="123609"/>
                  </a:lnTo>
                  <a:lnTo>
                    <a:pt x="16510" y="107073"/>
                  </a:lnTo>
                  <a:lnTo>
                    <a:pt x="103479" y="20078"/>
                  </a:lnTo>
                  <a:lnTo>
                    <a:pt x="103479" y="0"/>
                  </a:lnTo>
                  <a:close/>
                </a:path>
              </a:pathLst>
            </a:custGeom>
            <a:solidFill>
              <a:srgbClr val="467485"/>
            </a:solidFill>
          </p:spPr>
          <p:txBody>
            <a:bodyPr wrap="square" lIns="0" tIns="0" rIns="0" bIns="0" rtlCol="0"/>
            <a:lstStyle/>
            <a:p>
              <a:endParaRPr/>
            </a:p>
          </p:txBody>
        </p:sp>
        <p:sp>
          <p:nvSpPr>
            <p:cNvPr id="296" name="object 261">
              <a:extLst>
                <a:ext uri="{FF2B5EF4-FFF2-40B4-BE49-F238E27FC236}">
                  <a16:creationId xmlns:a16="http://schemas.microsoft.com/office/drawing/2014/main" id="{8C673926-7253-37C4-410B-CE942AE320E4}"/>
                </a:ext>
              </a:extLst>
            </p:cNvPr>
            <p:cNvSpPr/>
            <p:nvPr/>
          </p:nvSpPr>
          <p:spPr>
            <a:xfrm>
              <a:off x="627189" y="5125110"/>
              <a:ext cx="103505" cy="330200"/>
            </a:xfrm>
            <a:custGeom>
              <a:avLst/>
              <a:gdLst/>
              <a:ahLst/>
              <a:cxnLst/>
              <a:rect l="l" t="t" r="r" b="b"/>
              <a:pathLst>
                <a:path w="103504" h="330200">
                  <a:moveTo>
                    <a:pt x="103479" y="164922"/>
                  </a:moveTo>
                  <a:lnTo>
                    <a:pt x="0" y="268478"/>
                  </a:lnTo>
                  <a:lnTo>
                    <a:pt x="0" y="330187"/>
                  </a:lnTo>
                  <a:lnTo>
                    <a:pt x="103479" y="226656"/>
                  </a:lnTo>
                  <a:lnTo>
                    <a:pt x="103479" y="164922"/>
                  </a:lnTo>
                  <a:close/>
                </a:path>
                <a:path w="103504" h="330200">
                  <a:moveTo>
                    <a:pt x="103479" y="0"/>
                  </a:moveTo>
                  <a:lnTo>
                    <a:pt x="16535" y="86969"/>
                  </a:lnTo>
                  <a:lnTo>
                    <a:pt x="0" y="103530"/>
                  </a:lnTo>
                  <a:lnTo>
                    <a:pt x="0" y="151511"/>
                  </a:lnTo>
                  <a:lnTo>
                    <a:pt x="17475" y="134035"/>
                  </a:lnTo>
                  <a:lnTo>
                    <a:pt x="103479" y="47980"/>
                  </a:lnTo>
                  <a:lnTo>
                    <a:pt x="103479" y="0"/>
                  </a:lnTo>
                  <a:close/>
                </a:path>
              </a:pathLst>
            </a:custGeom>
            <a:solidFill>
              <a:srgbClr val="6C8A9B"/>
            </a:solidFill>
          </p:spPr>
          <p:txBody>
            <a:bodyPr wrap="square" lIns="0" tIns="0" rIns="0" bIns="0" rtlCol="0"/>
            <a:lstStyle/>
            <a:p>
              <a:endParaRPr/>
            </a:p>
          </p:txBody>
        </p:sp>
        <p:sp>
          <p:nvSpPr>
            <p:cNvPr id="297" name="object 262">
              <a:extLst>
                <a:ext uri="{FF2B5EF4-FFF2-40B4-BE49-F238E27FC236}">
                  <a16:creationId xmlns:a16="http://schemas.microsoft.com/office/drawing/2014/main" id="{40815077-1909-8C91-7FB1-6C6E3E0D4E51}"/>
                </a:ext>
              </a:extLst>
            </p:cNvPr>
            <p:cNvSpPr/>
            <p:nvPr/>
          </p:nvSpPr>
          <p:spPr>
            <a:xfrm>
              <a:off x="625525" y="5101920"/>
              <a:ext cx="107314" cy="360680"/>
            </a:xfrm>
            <a:custGeom>
              <a:avLst/>
              <a:gdLst/>
              <a:ahLst/>
              <a:cxnLst/>
              <a:rect l="l" t="t" r="r" b="b"/>
              <a:pathLst>
                <a:path w="107315" h="360679">
                  <a:moveTo>
                    <a:pt x="107149" y="357276"/>
                  </a:moveTo>
                  <a:lnTo>
                    <a:pt x="0" y="357276"/>
                  </a:lnTo>
                  <a:lnTo>
                    <a:pt x="0" y="360375"/>
                  </a:lnTo>
                  <a:lnTo>
                    <a:pt x="107149" y="360375"/>
                  </a:lnTo>
                  <a:lnTo>
                    <a:pt x="107149" y="357276"/>
                  </a:lnTo>
                  <a:close/>
                </a:path>
                <a:path w="107315" h="360679">
                  <a:moveTo>
                    <a:pt x="107149" y="338480"/>
                  </a:moveTo>
                  <a:lnTo>
                    <a:pt x="0" y="338480"/>
                  </a:lnTo>
                  <a:lnTo>
                    <a:pt x="0" y="341579"/>
                  </a:lnTo>
                  <a:lnTo>
                    <a:pt x="107149" y="341579"/>
                  </a:lnTo>
                  <a:lnTo>
                    <a:pt x="107149" y="338480"/>
                  </a:lnTo>
                  <a:close/>
                </a:path>
                <a:path w="107315" h="360679">
                  <a:moveTo>
                    <a:pt x="107149" y="319659"/>
                  </a:moveTo>
                  <a:lnTo>
                    <a:pt x="0" y="319659"/>
                  </a:lnTo>
                  <a:lnTo>
                    <a:pt x="0" y="322770"/>
                  </a:lnTo>
                  <a:lnTo>
                    <a:pt x="107149" y="322770"/>
                  </a:lnTo>
                  <a:lnTo>
                    <a:pt x="107149" y="319659"/>
                  </a:lnTo>
                  <a:close/>
                </a:path>
                <a:path w="107315" h="360679">
                  <a:moveTo>
                    <a:pt x="107149" y="300863"/>
                  </a:moveTo>
                  <a:lnTo>
                    <a:pt x="0" y="300863"/>
                  </a:lnTo>
                  <a:lnTo>
                    <a:pt x="0" y="303974"/>
                  </a:lnTo>
                  <a:lnTo>
                    <a:pt x="107149" y="303974"/>
                  </a:lnTo>
                  <a:lnTo>
                    <a:pt x="107149" y="300863"/>
                  </a:lnTo>
                  <a:close/>
                </a:path>
                <a:path w="107315" h="360679">
                  <a:moveTo>
                    <a:pt x="107149" y="282067"/>
                  </a:moveTo>
                  <a:lnTo>
                    <a:pt x="0" y="282067"/>
                  </a:lnTo>
                  <a:lnTo>
                    <a:pt x="0" y="285165"/>
                  </a:lnTo>
                  <a:lnTo>
                    <a:pt x="107149" y="285165"/>
                  </a:lnTo>
                  <a:lnTo>
                    <a:pt x="107149" y="282067"/>
                  </a:lnTo>
                  <a:close/>
                </a:path>
                <a:path w="107315" h="360679">
                  <a:moveTo>
                    <a:pt x="107149" y="263258"/>
                  </a:moveTo>
                  <a:lnTo>
                    <a:pt x="0" y="263258"/>
                  </a:lnTo>
                  <a:lnTo>
                    <a:pt x="0" y="266357"/>
                  </a:lnTo>
                  <a:lnTo>
                    <a:pt x="107149" y="266357"/>
                  </a:lnTo>
                  <a:lnTo>
                    <a:pt x="107149" y="263258"/>
                  </a:lnTo>
                  <a:close/>
                </a:path>
                <a:path w="107315" h="360679">
                  <a:moveTo>
                    <a:pt x="107149" y="244449"/>
                  </a:moveTo>
                  <a:lnTo>
                    <a:pt x="0" y="244449"/>
                  </a:lnTo>
                  <a:lnTo>
                    <a:pt x="0" y="247548"/>
                  </a:lnTo>
                  <a:lnTo>
                    <a:pt x="107149" y="247548"/>
                  </a:lnTo>
                  <a:lnTo>
                    <a:pt x="107149" y="244449"/>
                  </a:lnTo>
                  <a:close/>
                </a:path>
                <a:path w="107315" h="360679">
                  <a:moveTo>
                    <a:pt x="107149" y="225653"/>
                  </a:moveTo>
                  <a:lnTo>
                    <a:pt x="0" y="225653"/>
                  </a:lnTo>
                  <a:lnTo>
                    <a:pt x="0" y="228765"/>
                  </a:lnTo>
                  <a:lnTo>
                    <a:pt x="107149" y="228765"/>
                  </a:lnTo>
                  <a:lnTo>
                    <a:pt x="107149" y="225653"/>
                  </a:lnTo>
                  <a:close/>
                </a:path>
                <a:path w="107315" h="360679">
                  <a:moveTo>
                    <a:pt x="107149" y="206832"/>
                  </a:moveTo>
                  <a:lnTo>
                    <a:pt x="0" y="206832"/>
                  </a:lnTo>
                  <a:lnTo>
                    <a:pt x="0" y="209943"/>
                  </a:lnTo>
                  <a:lnTo>
                    <a:pt x="107149" y="209943"/>
                  </a:lnTo>
                  <a:lnTo>
                    <a:pt x="107149" y="206832"/>
                  </a:lnTo>
                  <a:close/>
                </a:path>
                <a:path w="107315" h="360679">
                  <a:moveTo>
                    <a:pt x="107149" y="188036"/>
                  </a:moveTo>
                  <a:lnTo>
                    <a:pt x="0" y="188036"/>
                  </a:lnTo>
                  <a:lnTo>
                    <a:pt x="0" y="191147"/>
                  </a:lnTo>
                  <a:lnTo>
                    <a:pt x="107149" y="191147"/>
                  </a:lnTo>
                  <a:lnTo>
                    <a:pt x="107149" y="188036"/>
                  </a:lnTo>
                  <a:close/>
                </a:path>
                <a:path w="107315" h="360679">
                  <a:moveTo>
                    <a:pt x="107149" y="169227"/>
                  </a:moveTo>
                  <a:lnTo>
                    <a:pt x="0" y="169227"/>
                  </a:lnTo>
                  <a:lnTo>
                    <a:pt x="0" y="172326"/>
                  </a:lnTo>
                  <a:lnTo>
                    <a:pt x="107149" y="172326"/>
                  </a:lnTo>
                  <a:lnTo>
                    <a:pt x="107149" y="169227"/>
                  </a:lnTo>
                  <a:close/>
                </a:path>
                <a:path w="107315" h="360679">
                  <a:moveTo>
                    <a:pt x="107149" y="150431"/>
                  </a:moveTo>
                  <a:lnTo>
                    <a:pt x="0" y="150431"/>
                  </a:lnTo>
                  <a:lnTo>
                    <a:pt x="0" y="153530"/>
                  </a:lnTo>
                  <a:lnTo>
                    <a:pt x="107149" y="153530"/>
                  </a:lnTo>
                  <a:lnTo>
                    <a:pt x="107149" y="150431"/>
                  </a:lnTo>
                  <a:close/>
                </a:path>
                <a:path w="107315" h="360679">
                  <a:moveTo>
                    <a:pt x="107149" y="131635"/>
                  </a:moveTo>
                  <a:lnTo>
                    <a:pt x="0" y="131635"/>
                  </a:lnTo>
                  <a:lnTo>
                    <a:pt x="0" y="134734"/>
                  </a:lnTo>
                  <a:lnTo>
                    <a:pt x="107149" y="134734"/>
                  </a:lnTo>
                  <a:lnTo>
                    <a:pt x="107149" y="131635"/>
                  </a:lnTo>
                  <a:close/>
                </a:path>
                <a:path w="107315" h="360679">
                  <a:moveTo>
                    <a:pt x="107149" y="112826"/>
                  </a:moveTo>
                  <a:lnTo>
                    <a:pt x="0" y="112826"/>
                  </a:lnTo>
                  <a:lnTo>
                    <a:pt x="0" y="115925"/>
                  </a:lnTo>
                  <a:lnTo>
                    <a:pt x="107149" y="115925"/>
                  </a:lnTo>
                  <a:lnTo>
                    <a:pt x="107149" y="112826"/>
                  </a:lnTo>
                  <a:close/>
                </a:path>
                <a:path w="107315" h="360679">
                  <a:moveTo>
                    <a:pt x="107149" y="94018"/>
                  </a:moveTo>
                  <a:lnTo>
                    <a:pt x="0" y="94018"/>
                  </a:lnTo>
                  <a:lnTo>
                    <a:pt x="0" y="97129"/>
                  </a:lnTo>
                  <a:lnTo>
                    <a:pt x="107149" y="97129"/>
                  </a:lnTo>
                  <a:lnTo>
                    <a:pt x="107149" y="94018"/>
                  </a:lnTo>
                  <a:close/>
                </a:path>
                <a:path w="107315" h="360679">
                  <a:moveTo>
                    <a:pt x="107149" y="75222"/>
                  </a:moveTo>
                  <a:lnTo>
                    <a:pt x="0" y="75222"/>
                  </a:lnTo>
                  <a:lnTo>
                    <a:pt x="0" y="78333"/>
                  </a:lnTo>
                  <a:lnTo>
                    <a:pt x="107149" y="78333"/>
                  </a:lnTo>
                  <a:lnTo>
                    <a:pt x="107149" y="75222"/>
                  </a:lnTo>
                  <a:close/>
                </a:path>
                <a:path w="107315" h="360679">
                  <a:moveTo>
                    <a:pt x="107149" y="56413"/>
                  </a:moveTo>
                  <a:lnTo>
                    <a:pt x="0" y="56413"/>
                  </a:lnTo>
                  <a:lnTo>
                    <a:pt x="0" y="59512"/>
                  </a:lnTo>
                  <a:lnTo>
                    <a:pt x="107149" y="59512"/>
                  </a:lnTo>
                  <a:lnTo>
                    <a:pt x="107149" y="56413"/>
                  </a:lnTo>
                  <a:close/>
                </a:path>
                <a:path w="107315" h="360679">
                  <a:moveTo>
                    <a:pt x="107149" y="37617"/>
                  </a:moveTo>
                  <a:lnTo>
                    <a:pt x="0" y="37617"/>
                  </a:lnTo>
                  <a:lnTo>
                    <a:pt x="0" y="40716"/>
                  </a:lnTo>
                  <a:lnTo>
                    <a:pt x="107149" y="40716"/>
                  </a:lnTo>
                  <a:lnTo>
                    <a:pt x="107149" y="37617"/>
                  </a:lnTo>
                  <a:close/>
                </a:path>
                <a:path w="107315" h="360679">
                  <a:moveTo>
                    <a:pt x="107149" y="18808"/>
                  </a:moveTo>
                  <a:lnTo>
                    <a:pt x="0" y="18808"/>
                  </a:lnTo>
                  <a:lnTo>
                    <a:pt x="0" y="21907"/>
                  </a:lnTo>
                  <a:lnTo>
                    <a:pt x="107149" y="21907"/>
                  </a:lnTo>
                  <a:lnTo>
                    <a:pt x="107149" y="18808"/>
                  </a:lnTo>
                  <a:close/>
                </a:path>
                <a:path w="107315" h="360679">
                  <a:moveTo>
                    <a:pt x="107149" y="0"/>
                  </a:moveTo>
                  <a:lnTo>
                    <a:pt x="0" y="0"/>
                  </a:lnTo>
                  <a:lnTo>
                    <a:pt x="0" y="3111"/>
                  </a:lnTo>
                  <a:lnTo>
                    <a:pt x="107149" y="3111"/>
                  </a:lnTo>
                  <a:lnTo>
                    <a:pt x="107149" y="0"/>
                  </a:lnTo>
                  <a:close/>
                </a:path>
              </a:pathLst>
            </a:custGeom>
            <a:solidFill>
              <a:srgbClr val="174F60"/>
            </a:solidFill>
          </p:spPr>
          <p:txBody>
            <a:bodyPr wrap="square" lIns="0" tIns="0" rIns="0" bIns="0" rtlCol="0"/>
            <a:lstStyle/>
            <a:p>
              <a:endParaRPr/>
            </a:p>
          </p:txBody>
        </p:sp>
        <p:sp>
          <p:nvSpPr>
            <p:cNvPr id="298" name="object 263">
              <a:extLst>
                <a:ext uri="{FF2B5EF4-FFF2-40B4-BE49-F238E27FC236}">
                  <a16:creationId xmlns:a16="http://schemas.microsoft.com/office/drawing/2014/main" id="{B7C784DE-AEB1-E19B-3DD2-B45EEE0C0324}"/>
                </a:ext>
              </a:extLst>
            </p:cNvPr>
            <p:cNvSpPr/>
            <p:nvPr/>
          </p:nvSpPr>
          <p:spPr>
            <a:xfrm>
              <a:off x="518731" y="5088902"/>
              <a:ext cx="216535" cy="451484"/>
            </a:xfrm>
            <a:custGeom>
              <a:avLst/>
              <a:gdLst/>
              <a:ahLst/>
              <a:cxnLst/>
              <a:rect l="l" t="t" r="r" b="b"/>
              <a:pathLst>
                <a:path w="216534" h="451485">
                  <a:moveTo>
                    <a:pt x="212026" y="13030"/>
                  </a:moveTo>
                  <a:lnTo>
                    <a:pt x="205460" y="0"/>
                  </a:lnTo>
                  <a:lnTo>
                    <a:pt x="115036" y="0"/>
                  </a:lnTo>
                  <a:lnTo>
                    <a:pt x="108458" y="13030"/>
                  </a:lnTo>
                  <a:lnTo>
                    <a:pt x="212026" y="13030"/>
                  </a:lnTo>
                  <a:close/>
                </a:path>
                <a:path w="216534" h="451485">
                  <a:moveTo>
                    <a:pt x="216535" y="444601"/>
                  </a:moveTo>
                  <a:lnTo>
                    <a:pt x="211645" y="444601"/>
                  </a:lnTo>
                  <a:lnTo>
                    <a:pt x="211645" y="399376"/>
                  </a:lnTo>
                  <a:lnTo>
                    <a:pt x="209334" y="399376"/>
                  </a:lnTo>
                  <a:lnTo>
                    <a:pt x="209334" y="399084"/>
                  </a:lnTo>
                  <a:lnTo>
                    <a:pt x="106794" y="399084"/>
                  </a:lnTo>
                  <a:lnTo>
                    <a:pt x="106794" y="444601"/>
                  </a:lnTo>
                  <a:lnTo>
                    <a:pt x="0" y="444601"/>
                  </a:lnTo>
                  <a:lnTo>
                    <a:pt x="0" y="451370"/>
                  </a:lnTo>
                  <a:lnTo>
                    <a:pt x="216535" y="451370"/>
                  </a:lnTo>
                  <a:lnTo>
                    <a:pt x="216535" y="444601"/>
                  </a:lnTo>
                  <a:close/>
                </a:path>
              </a:pathLst>
            </a:custGeom>
            <a:solidFill>
              <a:srgbClr val="045B6C"/>
            </a:solidFill>
          </p:spPr>
          <p:txBody>
            <a:bodyPr wrap="square" lIns="0" tIns="0" rIns="0" bIns="0" rtlCol="0"/>
            <a:lstStyle/>
            <a:p>
              <a:endParaRPr/>
            </a:p>
          </p:txBody>
        </p:sp>
        <p:sp>
          <p:nvSpPr>
            <p:cNvPr id="299" name="object 264">
              <a:extLst>
                <a:ext uri="{FF2B5EF4-FFF2-40B4-BE49-F238E27FC236}">
                  <a16:creationId xmlns:a16="http://schemas.microsoft.com/office/drawing/2014/main" id="{17D83D34-B65D-D3D5-B197-68DDCA926590}"/>
                </a:ext>
              </a:extLst>
            </p:cNvPr>
            <p:cNvSpPr/>
            <p:nvPr/>
          </p:nvSpPr>
          <p:spPr>
            <a:xfrm>
              <a:off x="563930" y="5484126"/>
              <a:ext cx="160655" cy="50165"/>
            </a:xfrm>
            <a:custGeom>
              <a:avLst/>
              <a:gdLst/>
              <a:ahLst/>
              <a:cxnLst/>
              <a:rect l="l" t="t" r="r" b="b"/>
              <a:pathLst>
                <a:path w="160654" h="50164">
                  <a:moveTo>
                    <a:pt x="15036" y="279"/>
                  </a:moveTo>
                  <a:lnTo>
                    <a:pt x="0" y="279"/>
                  </a:lnTo>
                  <a:lnTo>
                    <a:pt x="0" y="15328"/>
                  </a:lnTo>
                  <a:lnTo>
                    <a:pt x="15036" y="15328"/>
                  </a:lnTo>
                  <a:lnTo>
                    <a:pt x="15036" y="279"/>
                  </a:lnTo>
                  <a:close/>
                </a:path>
                <a:path w="160654" h="50164">
                  <a:moveTo>
                    <a:pt x="30086" y="15430"/>
                  </a:moveTo>
                  <a:lnTo>
                    <a:pt x="15036" y="15430"/>
                  </a:lnTo>
                  <a:lnTo>
                    <a:pt x="15036" y="30480"/>
                  </a:lnTo>
                  <a:lnTo>
                    <a:pt x="30086" y="30480"/>
                  </a:lnTo>
                  <a:lnTo>
                    <a:pt x="30086" y="15430"/>
                  </a:lnTo>
                  <a:close/>
                </a:path>
                <a:path w="160654" h="50164">
                  <a:moveTo>
                    <a:pt x="45491" y="0"/>
                  </a:moveTo>
                  <a:lnTo>
                    <a:pt x="30441" y="0"/>
                  </a:lnTo>
                  <a:lnTo>
                    <a:pt x="30441" y="15049"/>
                  </a:lnTo>
                  <a:lnTo>
                    <a:pt x="45491" y="15049"/>
                  </a:lnTo>
                  <a:lnTo>
                    <a:pt x="45491" y="0"/>
                  </a:lnTo>
                  <a:close/>
                </a:path>
                <a:path w="160654" h="50164">
                  <a:moveTo>
                    <a:pt x="108508" y="11010"/>
                  </a:moveTo>
                  <a:lnTo>
                    <a:pt x="63258" y="11010"/>
                  </a:lnTo>
                  <a:lnTo>
                    <a:pt x="63258" y="49377"/>
                  </a:lnTo>
                  <a:lnTo>
                    <a:pt x="63258" y="49987"/>
                  </a:lnTo>
                  <a:lnTo>
                    <a:pt x="108508" y="49987"/>
                  </a:lnTo>
                  <a:lnTo>
                    <a:pt x="108508" y="49377"/>
                  </a:lnTo>
                  <a:lnTo>
                    <a:pt x="108508" y="11010"/>
                  </a:lnTo>
                  <a:close/>
                </a:path>
                <a:path w="160654" h="50164">
                  <a:moveTo>
                    <a:pt x="160439" y="11010"/>
                  </a:moveTo>
                  <a:lnTo>
                    <a:pt x="115176" y="11010"/>
                  </a:lnTo>
                  <a:lnTo>
                    <a:pt x="115176" y="49377"/>
                  </a:lnTo>
                  <a:lnTo>
                    <a:pt x="115176" y="49987"/>
                  </a:lnTo>
                  <a:lnTo>
                    <a:pt x="160439" y="49987"/>
                  </a:lnTo>
                  <a:lnTo>
                    <a:pt x="160439" y="49377"/>
                  </a:lnTo>
                  <a:lnTo>
                    <a:pt x="160439" y="11010"/>
                  </a:lnTo>
                  <a:close/>
                </a:path>
              </a:pathLst>
            </a:custGeom>
            <a:solidFill>
              <a:srgbClr val="467485"/>
            </a:solidFill>
          </p:spPr>
          <p:txBody>
            <a:bodyPr wrap="square" lIns="0" tIns="0" rIns="0" bIns="0" rtlCol="0"/>
            <a:lstStyle/>
            <a:p>
              <a:endParaRPr/>
            </a:p>
          </p:txBody>
        </p:sp>
        <p:sp>
          <p:nvSpPr>
            <p:cNvPr id="300" name="object 265">
              <a:extLst>
                <a:ext uri="{FF2B5EF4-FFF2-40B4-BE49-F238E27FC236}">
                  <a16:creationId xmlns:a16="http://schemas.microsoft.com/office/drawing/2014/main" id="{9449D578-26F7-1CAD-0C5C-7CB152CA966A}"/>
                </a:ext>
              </a:extLst>
            </p:cNvPr>
            <p:cNvSpPr/>
            <p:nvPr/>
          </p:nvSpPr>
          <p:spPr>
            <a:xfrm>
              <a:off x="551459" y="5347411"/>
              <a:ext cx="69215" cy="100330"/>
            </a:xfrm>
            <a:custGeom>
              <a:avLst/>
              <a:gdLst/>
              <a:ahLst/>
              <a:cxnLst/>
              <a:rect l="l" t="t" r="r" b="b"/>
              <a:pathLst>
                <a:path w="69215" h="100329">
                  <a:moveTo>
                    <a:pt x="1066" y="98729"/>
                  </a:moveTo>
                  <a:lnTo>
                    <a:pt x="0" y="98729"/>
                  </a:lnTo>
                  <a:lnTo>
                    <a:pt x="0" y="99809"/>
                  </a:lnTo>
                  <a:lnTo>
                    <a:pt x="1066" y="98729"/>
                  </a:lnTo>
                  <a:close/>
                </a:path>
                <a:path w="69215" h="100329">
                  <a:moveTo>
                    <a:pt x="16052" y="39497"/>
                  </a:moveTo>
                  <a:lnTo>
                    <a:pt x="0" y="39497"/>
                  </a:lnTo>
                  <a:lnTo>
                    <a:pt x="0" y="55549"/>
                  </a:lnTo>
                  <a:lnTo>
                    <a:pt x="16052" y="39497"/>
                  </a:lnTo>
                  <a:close/>
                </a:path>
                <a:path w="69215" h="100329">
                  <a:moveTo>
                    <a:pt x="20802" y="78981"/>
                  </a:moveTo>
                  <a:lnTo>
                    <a:pt x="4025" y="78981"/>
                  </a:lnTo>
                  <a:lnTo>
                    <a:pt x="0" y="83019"/>
                  </a:lnTo>
                  <a:lnTo>
                    <a:pt x="0" y="95072"/>
                  </a:lnTo>
                  <a:lnTo>
                    <a:pt x="4724" y="95072"/>
                  </a:lnTo>
                  <a:lnTo>
                    <a:pt x="20802" y="78981"/>
                  </a:lnTo>
                  <a:close/>
                </a:path>
                <a:path w="69215" h="100329">
                  <a:moveTo>
                    <a:pt x="35788" y="19748"/>
                  </a:moveTo>
                  <a:lnTo>
                    <a:pt x="7391" y="19748"/>
                  </a:lnTo>
                  <a:lnTo>
                    <a:pt x="0" y="27165"/>
                  </a:lnTo>
                  <a:lnTo>
                    <a:pt x="0" y="35826"/>
                  </a:lnTo>
                  <a:lnTo>
                    <a:pt x="19723" y="35826"/>
                  </a:lnTo>
                  <a:lnTo>
                    <a:pt x="35788" y="19748"/>
                  </a:lnTo>
                  <a:close/>
                </a:path>
                <a:path w="69215" h="100329">
                  <a:moveTo>
                    <a:pt x="55524" y="0"/>
                  </a:moveTo>
                  <a:lnTo>
                    <a:pt x="27127" y="0"/>
                  </a:lnTo>
                  <a:lnTo>
                    <a:pt x="11061" y="16078"/>
                  </a:lnTo>
                  <a:lnTo>
                    <a:pt x="39446" y="16078"/>
                  </a:lnTo>
                  <a:lnTo>
                    <a:pt x="55524" y="0"/>
                  </a:lnTo>
                  <a:close/>
                </a:path>
                <a:path w="69215" h="100329">
                  <a:moveTo>
                    <a:pt x="68592" y="14389"/>
                  </a:moveTo>
                  <a:lnTo>
                    <a:pt x="66890" y="16078"/>
                  </a:lnTo>
                  <a:lnTo>
                    <a:pt x="68592" y="16078"/>
                  </a:lnTo>
                  <a:lnTo>
                    <a:pt x="68592" y="14389"/>
                  </a:lnTo>
                  <a:close/>
                </a:path>
              </a:pathLst>
            </a:custGeom>
            <a:solidFill>
              <a:srgbClr val="6C8A9B"/>
            </a:solidFill>
          </p:spPr>
          <p:txBody>
            <a:bodyPr wrap="square" lIns="0" tIns="0" rIns="0" bIns="0" rtlCol="0"/>
            <a:lstStyle/>
            <a:p>
              <a:endParaRPr/>
            </a:p>
          </p:txBody>
        </p:sp>
        <p:sp>
          <p:nvSpPr>
            <p:cNvPr id="310" name="object 266">
              <a:extLst>
                <a:ext uri="{FF2B5EF4-FFF2-40B4-BE49-F238E27FC236}">
                  <a16:creationId xmlns:a16="http://schemas.microsoft.com/office/drawing/2014/main" id="{4DD98A9E-8EA6-9718-5932-F98BD773BB63}"/>
                </a:ext>
              </a:extLst>
            </p:cNvPr>
            <p:cNvSpPr/>
            <p:nvPr/>
          </p:nvSpPr>
          <p:spPr>
            <a:xfrm>
              <a:off x="589026" y="5219229"/>
              <a:ext cx="30480" cy="91440"/>
            </a:xfrm>
            <a:custGeom>
              <a:avLst/>
              <a:gdLst/>
              <a:ahLst/>
              <a:cxnLst/>
              <a:rect l="l" t="t" r="r" b="b"/>
              <a:pathLst>
                <a:path w="30479" h="91439">
                  <a:moveTo>
                    <a:pt x="30441" y="81826"/>
                  </a:moveTo>
                  <a:lnTo>
                    <a:pt x="0" y="81826"/>
                  </a:lnTo>
                  <a:lnTo>
                    <a:pt x="0" y="90474"/>
                  </a:lnTo>
                  <a:lnTo>
                    <a:pt x="0" y="91313"/>
                  </a:lnTo>
                  <a:lnTo>
                    <a:pt x="30441" y="91313"/>
                  </a:lnTo>
                  <a:lnTo>
                    <a:pt x="30441" y="90474"/>
                  </a:lnTo>
                  <a:lnTo>
                    <a:pt x="30441" y="81826"/>
                  </a:lnTo>
                  <a:close/>
                </a:path>
                <a:path w="30479" h="91439">
                  <a:moveTo>
                    <a:pt x="30441" y="40906"/>
                  </a:moveTo>
                  <a:lnTo>
                    <a:pt x="0" y="40906"/>
                  </a:lnTo>
                  <a:lnTo>
                    <a:pt x="0" y="50406"/>
                  </a:lnTo>
                  <a:lnTo>
                    <a:pt x="30441" y="50406"/>
                  </a:lnTo>
                  <a:lnTo>
                    <a:pt x="30441" y="40906"/>
                  </a:lnTo>
                  <a:close/>
                </a:path>
                <a:path w="30479" h="91439">
                  <a:moveTo>
                    <a:pt x="30441" y="0"/>
                  </a:moveTo>
                  <a:lnTo>
                    <a:pt x="0" y="0"/>
                  </a:lnTo>
                  <a:lnTo>
                    <a:pt x="0" y="9512"/>
                  </a:lnTo>
                  <a:lnTo>
                    <a:pt x="30441" y="9512"/>
                  </a:lnTo>
                  <a:lnTo>
                    <a:pt x="30441" y="0"/>
                  </a:lnTo>
                  <a:close/>
                </a:path>
              </a:pathLst>
            </a:custGeom>
            <a:solidFill>
              <a:srgbClr val="467485"/>
            </a:solidFill>
          </p:spPr>
          <p:txBody>
            <a:bodyPr wrap="square" lIns="0" tIns="0" rIns="0" bIns="0" rtlCol="0"/>
            <a:lstStyle/>
            <a:p>
              <a:endParaRPr/>
            </a:p>
          </p:txBody>
        </p:sp>
        <p:sp>
          <p:nvSpPr>
            <p:cNvPr id="311" name="object 267">
              <a:extLst>
                <a:ext uri="{FF2B5EF4-FFF2-40B4-BE49-F238E27FC236}">
                  <a16:creationId xmlns:a16="http://schemas.microsoft.com/office/drawing/2014/main" id="{79A197A1-CF81-A42E-4174-7091B8D569E0}"/>
                </a:ext>
              </a:extLst>
            </p:cNvPr>
            <p:cNvSpPr/>
            <p:nvPr/>
          </p:nvSpPr>
          <p:spPr>
            <a:xfrm>
              <a:off x="551460" y="4955882"/>
              <a:ext cx="86360" cy="43180"/>
            </a:xfrm>
            <a:custGeom>
              <a:avLst/>
              <a:gdLst/>
              <a:ahLst/>
              <a:cxnLst/>
              <a:rect l="l" t="t" r="r" b="b"/>
              <a:pathLst>
                <a:path w="86359" h="43179">
                  <a:moveTo>
                    <a:pt x="0" y="10190"/>
                  </a:moveTo>
                  <a:lnTo>
                    <a:pt x="0" y="42715"/>
                  </a:lnTo>
                  <a:lnTo>
                    <a:pt x="80316" y="42715"/>
                  </a:lnTo>
                  <a:lnTo>
                    <a:pt x="85582" y="37747"/>
                  </a:lnTo>
                  <a:lnTo>
                    <a:pt x="85824" y="29451"/>
                  </a:lnTo>
                  <a:lnTo>
                    <a:pt x="84779" y="28342"/>
                  </a:lnTo>
                  <a:lnTo>
                    <a:pt x="32288" y="28342"/>
                  </a:lnTo>
                  <a:lnTo>
                    <a:pt x="32472" y="28145"/>
                  </a:lnTo>
                  <a:lnTo>
                    <a:pt x="84594" y="28145"/>
                  </a:lnTo>
                  <a:lnTo>
                    <a:pt x="80717" y="24032"/>
                  </a:lnTo>
                  <a:lnTo>
                    <a:pt x="61943" y="24032"/>
                  </a:lnTo>
                  <a:lnTo>
                    <a:pt x="60979" y="20693"/>
                  </a:lnTo>
                  <a:lnTo>
                    <a:pt x="50280" y="20693"/>
                  </a:lnTo>
                  <a:lnTo>
                    <a:pt x="49055" y="16580"/>
                  </a:lnTo>
                  <a:lnTo>
                    <a:pt x="46424" y="14627"/>
                  </a:lnTo>
                  <a:lnTo>
                    <a:pt x="36976" y="14627"/>
                  </a:lnTo>
                  <a:lnTo>
                    <a:pt x="36651" y="11935"/>
                  </a:lnTo>
                  <a:lnTo>
                    <a:pt x="4607" y="11935"/>
                  </a:lnTo>
                  <a:lnTo>
                    <a:pt x="3152" y="11161"/>
                  </a:lnTo>
                  <a:lnTo>
                    <a:pt x="1605" y="10583"/>
                  </a:lnTo>
                  <a:lnTo>
                    <a:pt x="0" y="10190"/>
                  </a:lnTo>
                  <a:close/>
                </a:path>
                <a:path w="86359" h="43179">
                  <a:moveTo>
                    <a:pt x="84594" y="28145"/>
                  </a:moveTo>
                  <a:lnTo>
                    <a:pt x="32472" y="28145"/>
                  </a:lnTo>
                  <a:lnTo>
                    <a:pt x="32588" y="28342"/>
                  </a:lnTo>
                  <a:lnTo>
                    <a:pt x="84779" y="28342"/>
                  </a:lnTo>
                  <a:lnTo>
                    <a:pt x="84594" y="28145"/>
                  </a:lnTo>
                  <a:close/>
                </a:path>
                <a:path w="86359" h="43179">
                  <a:moveTo>
                    <a:pt x="67602" y="18671"/>
                  </a:moveTo>
                  <a:lnTo>
                    <a:pt x="61943" y="24032"/>
                  </a:lnTo>
                  <a:lnTo>
                    <a:pt x="80717" y="24032"/>
                  </a:lnTo>
                  <a:lnTo>
                    <a:pt x="75893" y="18914"/>
                  </a:lnTo>
                  <a:lnTo>
                    <a:pt x="67602" y="18671"/>
                  </a:lnTo>
                  <a:close/>
                </a:path>
                <a:path w="86359" h="43179">
                  <a:moveTo>
                    <a:pt x="56873" y="18047"/>
                  </a:moveTo>
                  <a:lnTo>
                    <a:pt x="52035" y="19445"/>
                  </a:lnTo>
                  <a:lnTo>
                    <a:pt x="51088" y="19977"/>
                  </a:lnTo>
                  <a:lnTo>
                    <a:pt x="50280" y="20693"/>
                  </a:lnTo>
                  <a:lnTo>
                    <a:pt x="60979" y="20693"/>
                  </a:lnTo>
                  <a:lnTo>
                    <a:pt x="60846" y="20231"/>
                  </a:lnTo>
                  <a:lnTo>
                    <a:pt x="56873" y="18047"/>
                  </a:lnTo>
                  <a:close/>
                </a:path>
                <a:path w="86359" h="43179">
                  <a:moveTo>
                    <a:pt x="45256" y="13760"/>
                  </a:moveTo>
                  <a:lnTo>
                    <a:pt x="39586" y="13760"/>
                  </a:lnTo>
                  <a:lnTo>
                    <a:pt x="38223" y="14061"/>
                  </a:lnTo>
                  <a:lnTo>
                    <a:pt x="36976" y="14627"/>
                  </a:lnTo>
                  <a:lnTo>
                    <a:pt x="46424" y="14627"/>
                  </a:lnTo>
                  <a:lnTo>
                    <a:pt x="45256" y="13760"/>
                  </a:lnTo>
                  <a:close/>
                </a:path>
                <a:path w="86359" h="43179">
                  <a:moveTo>
                    <a:pt x="20611" y="0"/>
                  </a:moveTo>
                  <a:lnTo>
                    <a:pt x="13103" y="57"/>
                  </a:lnTo>
                  <a:lnTo>
                    <a:pt x="6674" y="4898"/>
                  </a:lnTo>
                  <a:lnTo>
                    <a:pt x="4607" y="11935"/>
                  </a:lnTo>
                  <a:lnTo>
                    <a:pt x="36651" y="11935"/>
                  </a:lnTo>
                  <a:lnTo>
                    <a:pt x="35972" y="6319"/>
                  </a:lnTo>
                  <a:lnTo>
                    <a:pt x="28950" y="57"/>
                  </a:lnTo>
                  <a:lnTo>
                    <a:pt x="20611" y="0"/>
                  </a:lnTo>
                  <a:close/>
                </a:path>
              </a:pathLst>
            </a:custGeom>
            <a:solidFill>
              <a:srgbClr val="F3F1F1"/>
            </a:solidFill>
          </p:spPr>
          <p:txBody>
            <a:bodyPr wrap="square" lIns="0" tIns="0" rIns="0" bIns="0" rtlCol="0"/>
            <a:lstStyle/>
            <a:p>
              <a:endParaRPr/>
            </a:p>
          </p:txBody>
        </p:sp>
        <p:sp>
          <p:nvSpPr>
            <p:cNvPr id="312" name="object 268">
              <a:extLst>
                <a:ext uri="{FF2B5EF4-FFF2-40B4-BE49-F238E27FC236}">
                  <a16:creationId xmlns:a16="http://schemas.microsoft.com/office/drawing/2014/main" id="{6185C174-7DF6-588D-AAF0-2D8F0F250E8F}"/>
                </a:ext>
              </a:extLst>
            </p:cNvPr>
            <p:cNvSpPr/>
            <p:nvPr/>
          </p:nvSpPr>
          <p:spPr>
            <a:xfrm>
              <a:off x="398472" y="4926545"/>
              <a:ext cx="153035" cy="628650"/>
            </a:xfrm>
            <a:custGeom>
              <a:avLst/>
              <a:gdLst/>
              <a:ahLst/>
              <a:cxnLst/>
              <a:rect l="l" t="t" r="r" b="b"/>
              <a:pathLst>
                <a:path w="153034" h="628650">
                  <a:moveTo>
                    <a:pt x="152988" y="0"/>
                  </a:moveTo>
                  <a:lnTo>
                    <a:pt x="136306" y="6622"/>
                  </a:lnTo>
                  <a:lnTo>
                    <a:pt x="95756" y="26449"/>
                  </a:lnTo>
                  <a:lnTo>
                    <a:pt x="45574" y="59414"/>
                  </a:lnTo>
                  <a:lnTo>
                    <a:pt x="0" y="105455"/>
                  </a:lnTo>
                  <a:lnTo>
                    <a:pt x="0" y="628167"/>
                  </a:lnTo>
                  <a:lnTo>
                    <a:pt x="152988" y="628167"/>
                  </a:lnTo>
                  <a:lnTo>
                    <a:pt x="152988" y="0"/>
                  </a:lnTo>
                  <a:close/>
                </a:path>
              </a:pathLst>
            </a:custGeom>
            <a:solidFill>
              <a:srgbClr val="CDCCCC"/>
            </a:solidFill>
          </p:spPr>
          <p:txBody>
            <a:bodyPr wrap="square" lIns="0" tIns="0" rIns="0" bIns="0" rtlCol="0"/>
            <a:lstStyle/>
            <a:p>
              <a:endParaRPr/>
            </a:p>
          </p:txBody>
        </p:sp>
        <p:sp>
          <p:nvSpPr>
            <p:cNvPr id="313" name="object 269">
              <a:extLst>
                <a:ext uri="{FF2B5EF4-FFF2-40B4-BE49-F238E27FC236}">
                  <a16:creationId xmlns:a16="http://schemas.microsoft.com/office/drawing/2014/main" id="{704FD0E7-A9E4-FB1E-5117-9B3BEEFFEC68}"/>
                </a:ext>
              </a:extLst>
            </p:cNvPr>
            <p:cNvSpPr/>
            <p:nvPr/>
          </p:nvSpPr>
          <p:spPr>
            <a:xfrm>
              <a:off x="416383" y="5053214"/>
              <a:ext cx="117475" cy="457200"/>
            </a:xfrm>
            <a:custGeom>
              <a:avLst/>
              <a:gdLst/>
              <a:ahLst/>
              <a:cxnLst/>
              <a:rect l="l" t="t" r="r" b="b"/>
              <a:pathLst>
                <a:path w="117475" h="457200">
                  <a:moveTo>
                    <a:pt x="117166" y="305643"/>
                  </a:moveTo>
                  <a:lnTo>
                    <a:pt x="0" y="422872"/>
                  </a:lnTo>
                  <a:lnTo>
                    <a:pt x="0" y="457061"/>
                  </a:lnTo>
                  <a:lnTo>
                    <a:pt x="117166" y="457061"/>
                  </a:lnTo>
                  <a:lnTo>
                    <a:pt x="117166" y="305643"/>
                  </a:lnTo>
                  <a:close/>
                </a:path>
                <a:path w="117475" h="457200">
                  <a:moveTo>
                    <a:pt x="117166" y="144519"/>
                  </a:moveTo>
                  <a:lnTo>
                    <a:pt x="0" y="261760"/>
                  </a:lnTo>
                  <a:lnTo>
                    <a:pt x="0" y="335487"/>
                  </a:lnTo>
                  <a:lnTo>
                    <a:pt x="117166" y="218235"/>
                  </a:lnTo>
                  <a:lnTo>
                    <a:pt x="117166" y="144519"/>
                  </a:lnTo>
                  <a:close/>
                </a:path>
                <a:path w="117475" h="457200">
                  <a:moveTo>
                    <a:pt x="117166" y="0"/>
                  </a:moveTo>
                  <a:lnTo>
                    <a:pt x="61393" y="13015"/>
                  </a:lnTo>
                  <a:lnTo>
                    <a:pt x="6720" y="30087"/>
                  </a:lnTo>
                  <a:lnTo>
                    <a:pt x="0" y="32467"/>
                  </a:lnTo>
                  <a:lnTo>
                    <a:pt x="0" y="230460"/>
                  </a:lnTo>
                  <a:lnTo>
                    <a:pt x="117166" y="113208"/>
                  </a:lnTo>
                  <a:lnTo>
                    <a:pt x="117166" y="0"/>
                  </a:lnTo>
                  <a:close/>
                </a:path>
              </a:pathLst>
            </a:custGeom>
            <a:solidFill>
              <a:srgbClr val="9D9D9D"/>
            </a:solidFill>
          </p:spPr>
          <p:txBody>
            <a:bodyPr wrap="square" lIns="0" tIns="0" rIns="0" bIns="0" rtlCol="0"/>
            <a:lstStyle/>
            <a:p>
              <a:endParaRPr/>
            </a:p>
          </p:txBody>
        </p:sp>
        <p:sp>
          <p:nvSpPr>
            <p:cNvPr id="314" name="object 270">
              <a:extLst>
                <a:ext uri="{FF2B5EF4-FFF2-40B4-BE49-F238E27FC236}">
                  <a16:creationId xmlns:a16="http://schemas.microsoft.com/office/drawing/2014/main" id="{4760D006-EBB5-7A41-2CE6-EAC3780B6510}"/>
                </a:ext>
              </a:extLst>
            </p:cNvPr>
            <p:cNvSpPr/>
            <p:nvPr/>
          </p:nvSpPr>
          <p:spPr>
            <a:xfrm>
              <a:off x="416382" y="5166334"/>
              <a:ext cx="117475" cy="309880"/>
            </a:xfrm>
            <a:custGeom>
              <a:avLst/>
              <a:gdLst/>
              <a:ahLst/>
              <a:cxnLst/>
              <a:rect l="l" t="t" r="r" b="b"/>
              <a:pathLst>
                <a:path w="117475" h="309879">
                  <a:moveTo>
                    <a:pt x="117157" y="105117"/>
                  </a:moveTo>
                  <a:lnTo>
                    <a:pt x="0" y="222377"/>
                  </a:lnTo>
                  <a:lnTo>
                    <a:pt x="0" y="309740"/>
                  </a:lnTo>
                  <a:lnTo>
                    <a:pt x="117157" y="192493"/>
                  </a:lnTo>
                  <a:lnTo>
                    <a:pt x="117157" y="105117"/>
                  </a:lnTo>
                  <a:close/>
                </a:path>
                <a:path w="117475" h="309879">
                  <a:moveTo>
                    <a:pt x="117157" y="0"/>
                  </a:moveTo>
                  <a:lnTo>
                    <a:pt x="0" y="117246"/>
                  </a:lnTo>
                  <a:lnTo>
                    <a:pt x="0" y="148539"/>
                  </a:lnTo>
                  <a:lnTo>
                    <a:pt x="117157" y="31318"/>
                  </a:lnTo>
                  <a:lnTo>
                    <a:pt x="117157" y="0"/>
                  </a:lnTo>
                  <a:close/>
                </a:path>
              </a:pathLst>
            </a:custGeom>
            <a:solidFill>
              <a:srgbClr val="AFAFB0"/>
            </a:solidFill>
          </p:spPr>
          <p:txBody>
            <a:bodyPr wrap="square" lIns="0" tIns="0" rIns="0" bIns="0" rtlCol="0"/>
            <a:lstStyle/>
            <a:p>
              <a:endParaRPr/>
            </a:p>
          </p:txBody>
        </p:sp>
        <p:sp>
          <p:nvSpPr>
            <p:cNvPr id="315" name="object 271">
              <a:extLst>
                <a:ext uri="{FF2B5EF4-FFF2-40B4-BE49-F238E27FC236}">
                  <a16:creationId xmlns:a16="http://schemas.microsoft.com/office/drawing/2014/main" id="{65E85038-FCDE-F730-A9A4-8725046107E5}"/>
                </a:ext>
              </a:extLst>
            </p:cNvPr>
            <p:cNvSpPr/>
            <p:nvPr/>
          </p:nvSpPr>
          <p:spPr>
            <a:xfrm>
              <a:off x="431533" y="5069877"/>
              <a:ext cx="126364" cy="426720"/>
            </a:xfrm>
            <a:custGeom>
              <a:avLst/>
              <a:gdLst/>
              <a:ahLst/>
              <a:cxnLst/>
              <a:rect l="l" t="t" r="r" b="b"/>
              <a:pathLst>
                <a:path w="126365" h="426720">
                  <a:moveTo>
                    <a:pt x="126009" y="418223"/>
                  </a:moveTo>
                  <a:lnTo>
                    <a:pt x="63" y="418223"/>
                  </a:lnTo>
                  <a:lnTo>
                    <a:pt x="63" y="426516"/>
                  </a:lnTo>
                  <a:lnTo>
                    <a:pt x="126009" y="426516"/>
                  </a:lnTo>
                  <a:lnTo>
                    <a:pt x="126009" y="418223"/>
                  </a:lnTo>
                  <a:close/>
                </a:path>
                <a:path w="126365" h="426720">
                  <a:moveTo>
                    <a:pt x="126009" y="394843"/>
                  </a:moveTo>
                  <a:lnTo>
                    <a:pt x="63" y="394843"/>
                  </a:lnTo>
                  <a:lnTo>
                    <a:pt x="63" y="403136"/>
                  </a:lnTo>
                  <a:lnTo>
                    <a:pt x="126009" y="403136"/>
                  </a:lnTo>
                  <a:lnTo>
                    <a:pt x="126009" y="394843"/>
                  </a:lnTo>
                  <a:close/>
                </a:path>
                <a:path w="126365" h="426720">
                  <a:moveTo>
                    <a:pt x="126009" y="371462"/>
                  </a:moveTo>
                  <a:lnTo>
                    <a:pt x="63" y="371462"/>
                  </a:lnTo>
                  <a:lnTo>
                    <a:pt x="63" y="379755"/>
                  </a:lnTo>
                  <a:lnTo>
                    <a:pt x="126009" y="379755"/>
                  </a:lnTo>
                  <a:lnTo>
                    <a:pt x="126009" y="371462"/>
                  </a:lnTo>
                  <a:close/>
                </a:path>
                <a:path w="126365" h="426720">
                  <a:moveTo>
                    <a:pt x="126009" y="348068"/>
                  </a:moveTo>
                  <a:lnTo>
                    <a:pt x="63" y="348068"/>
                  </a:lnTo>
                  <a:lnTo>
                    <a:pt x="63" y="356387"/>
                  </a:lnTo>
                  <a:lnTo>
                    <a:pt x="126009" y="356387"/>
                  </a:lnTo>
                  <a:lnTo>
                    <a:pt x="126009" y="348068"/>
                  </a:lnTo>
                  <a:close/>
                </a:path>
                <a:path w="126365" h="426720">
                  <a:moveTo>
                    <a:pt x="126009" y="324700"/>
                  </a:moveTo>
                  <a:lnTo>
                    <a:pt x="63" y="324700"/>
                  </a:lnTo>
                  <a:lnTo>
                    <a:pt x="63" y="333006"/>
                  </a:lnTo>
                  <a:lnTo>
                    <a:pt x="126009" y="333006"/>
                  </a:lnTo>
                  <a:lnTo>
                    <a:pt x="126009" y="324700"/>
                  </a:lnTo>
                  <a:close/>
                </a:path>
                <a:path w="126365" h="426720">
                  <a:moveTo>
                    <a:pt x="126009" y="301320"/>
                  </a:moveTo>
                  <a:lnTo>
                    <a:pt x="63" y="301320"/>
                  </a:lnTo>
                  <a:lnTo>
                    <a:pt x="63" y="309638"/>
                  </a:lnTo>
                  <a:lnTo>
                    <a:pt x="126009" y="309638"/>
                  </a:lnTo>
                  <a:lnTo>
                    <a:pt x="126009" y="301320"/>
                  </a:lnTo>
                  <a:close/>
                </a:path>
                <a:path w="126365" h="426720">
                  <a:moveTo>
                    <a:pt x="126009" y="277952"/>
                  </a:moveTo>
                  <a:lnTo>
                    <a:pt x="63" y="277952"/>
                  </a:lnTo>
                  <a:lnTo>
                    <a:pt x="63" y="286245"/>
                  </a:lnTo>
                  <a:lnTo>
                    <a:pt x="126009" y="286245"/>
                  </a:lnTo>
                  <a:lnTo>
                    <a:pt x="126009" y="277952"/>
                  </a:lnTo>
                  <a:close/>
                </a:path>
                <a:path w="126365" h="426720">
                  <a:moveTo>
                    <a:pt x="126009" y="254571"/>
                  </a:moveTo>
                  <a:lnTo>
                    <a:pt x="63" y="254571"/>
                  </a:lnTo>
                  <a:lnTo>
                    <a:pt x="63" y="262877"/>
                  </a:lnTo>
                  <a:lnTo>
                    <a:pt x="126009" y="262877"/>
                  </a:lnTo>
                  <a:lnTo>
                    <a:pt x="126009" y="254571"/>
                  </a:lnTo>
                  <a:close/>
                </a:path>
                <a:path w="126365" h="426720">
                  <a:moveTo>
                    <a:pt x="126009" y="231190"/>
                  </a:moveTo>
                  <a:lnTo>
                    <a:pt x="63" y="231190"/>
                  </a:lnTo>
                  <a:lnTo>
                    <a:pt x="63" y="239483"/>
                  </a:lnTo>
                  <a:lnTo>
                    <a:pt x="126009" y="239483"/>
                  </a:lnTo>
                  <a:lnTo>
                    <a:pt x="126009" y="231190"/>
                  </a:lnTo>
                  <a:close/>
                </a:path>
                <a:path w="126365" h="426720">
                  <a:moveTo>
                    <a:pt x="126009" y="207822"/>
                  </a:moveTo>
                  <a:lnTo>
                    <a:pt x="63" y="207822"/>
                  </a:lnTo>
                  <a:lnTo>
                    <a:pt x="63" y="216115"/>
                  </a:lnTo>
                  <a:lnTo>
                    <a:pt x="126009" y="216115"/>
                  </a:lnTo>
                  <a:lnTo>
                    <a:pt x="126009" y="207822"/>
                  </a:lnTo>
                  <a:close/>
                </a:path>
                <a:path w="126365" h="426720">
                  <a:moveTo>
                    <a:pt x="126009" y="184442"/>
                  </a:moveTo>
                  <a:lnTo>
                    <a:pt x="63" y="184442"/>
                  </a:lnTo>
                  <a:lnTo>
                    <a:pt x="63" y="192735"/>
                  </a:lnTo>
                  <a:lnTo>
                    <a:pt x="126009" y="192735"/>
                  </a:lnTo>
                  <a:lnTo>
                    <a:pt x="126009" y="184442"/>
                  </a:lnTo>
                  <a:close/>
                </a:path>
                <a:path w="126365" h="426720">
                  <a:moveTo>
                    <a:pt x="126009" y="161061"/>
                  </a:moveTo>
                  <a:lnTo>
                    <a:pt x="63" y="161061"/>
                  </a:lnTo>
                  <a:lnTo>
                    <a:pt x="63" y="169367"/>
                  </a:lnTo>
                  <a:lnTo>
                    <a:pt x="126009" y="169367"/>
                  </a:lnTo>
                  <a:lnTo>
                    <a:pt x="126009" y="161061"/>
                  </a:lnTo>
                  <a:close/>
                </a:path>
                <a:path w="126365" h="426720">
                  <a:moveTo>
                    <a:pt x="126009" y="137680"/>
                  </a:moveTo>
                  <a:lnTo>
                    <a:pt x="63" y="137680"/>
                  </a:lnTo>
                  <a:lnTo>
                    <a:pt x="63" y="145986"/>
                  </a:lnTo>
                  <a:lnTo>
                    <a:pt x="126009" y="145986"/>
                  </a:lnTo>
                  <a:lnTo>
                    <a:pt x="126009" y="137680"/>
                  </a:lnTo>
                  <a:close/>
                </a:path>
                <a:path w="126365" h="426720">
                  <a:moveTo>
                    <a:pt x="126009" y="114312"/>
                  </a:moveTo>
                  <a:lnTo>
                    <a:pt x="63" y="114312"/>
                  </a:lnTo>
                  <a:lnTo>
                    <a:pt x="63" y="122618"/>
                  </a:lnTo>
                  <a:lnTo>
                    <a:pt x="126009" y="122618"/>
                  </a:lnTo>
                  <a:lnTo>
                    <a:pt x="126009" y="114312"/>
                  </a:lnTo>
                  <a:close/>
                </a:path>
                <a:path w="126365" h="426720">
                  <a:moveTo>
                    <a:pt x="126009" y="90919"/>
                  </a:moveTo>
                  <a:lnTo>
                    <a:pt x="63" y="90919"/>
                  </a:lnTo>
                  <a:lnTo>
                    <a:pt x="63" y="99225"/>
                  </a:lnTo>
                  <a:lnTo>
                    <a:pt x="126009" y="99225"/>
                  </a:lnTo>
                  <a:lnTo>
                    <a:pt x="126009" y="90919"/>
                  </a:lnTo>
                  <a:close/>
                </a:path>
                <a:path w="126365" h="426720">
                  <a:moveTo>
                    <a:pt x="126009" y="67551"/>
                  </a:moveTo>
                  <a:lnTo>
                    <a:pt x="63" y="67551"/>
                  </a:lnTo>
                  <a:lnTo>
                    <a:pt x="63" y="75844"/>
                  </a:lnTo>
                  <a:lnTo>
                    <a:pt x="126009" y="75844"/>
                  </a:lnTo>
                  <a:lnTo>
                    <a:pt x="126009" y="67551"/>
                  </a:lnTo>
                  <a:close/>
                </a:path>
                <a:path w="126365" h="426720">
                  <a:moveTo>
                    <a:pt x="126009" y="44170"/>
                  </a:moveTo>
                  <a:lnTo>
                    <a:pt x="63" y="44170"/>
                  </a:lnTo>
                  <a:lnTo>
                    <a:pt x="63" y="52476"/>
                  </a:lnTo>
                  <a:lnTo>
                    <a:pt x="126009" y="52476"/>
                  </a:lnTo>
                  <a:lnTo>
                    <a:pt x="126009" y="44170"/>
                  </a:lnTo>
                  <a:close/>
                </a:path>
                <a:path w="126365" h="426720">
                  <a:moveTo>
                    <a:pt x="126009" y="0"/>
                  </a:moveTo>
                  <a:lnTo>
                    <a:pt x="90258" y="3200"/>
                  </a:lnTo>
                  <a:lnTo>
                    <a:pt x="48729" y="10350"/>
                  </a:lnTo>
                  <a:lnTo>
                    <a:pt x="14338" y="17526"/>
                  </a:lnTo>
                  <a:lnTo>
                    <a:pt x="0" y="20789"/>
                  </a:lnTo>
                  <a:lnTo>
                    <a:pt x="0" y="29095"/>
                  </a:lnTo>
                  <a:lnTo>
                    <a:pt x="126009" y="29095"/>
                  </a:lnTo>
                  <a:lnTo>
                    <a:pt x="126009" y="0"/>
                  </a:lnTo>
                  <a:close/>
                </a:path>
              </a:pathLst>
            </a:custGeom>
            <a:solidFill>
              <a:srgbClr val="CDCCCC"/>
            </a:solidFill>
          </p:spPr>
          <p:txBody>
            <a:bodyPr wrap="square" lIns="0" tIns="0" rIns="0" bIns="0" rtlCol="0"/>
            <a:lstStyle/>
            <a:p>
              <a:endParaRPr/>
            </a:p>
          </p:txBody>
        </p:sp>
        <p:sp>
          <p:nvSpPr>
            <p:cNvPr id="316" name="object 272">
              <a:extLst>
                <a:ext uri="{FF2B5EF4-FFF2-40B4-BE49-F238E27FC236}">
                  <a16:creationId xmlns:a16="http://schemas.microsoft.com/office/drawing/2014/main" id="{B42F1E9E-B8E5-9E83-F751-776291532C4E}"/>
                </a:ext>
              </a:extLst>
            </p:cNvPr>
            <p:cNvSpPr/>
            <p:nvPr/>
          </p:nvSpPr>
          <p:spPr>
            <a:xfrm>
              <a:off x="416383" y="5524682"/>
              <a:ext cx="117475" cy="29845"/>
            </a:xfrm>
            <a:custGeom>
              <a:avLst/>
              <a:gdLst/>
              <a:ahLst/>
              <a:cxnLst/>
              <a:rect l="l" t="t" r="r" b="b"/>
              <a:pathLst>
                <a:path w="117475" h="29845">
                  <a:moveTo>
                    <a:pt x="117431" y="0"/>
                  </a:moveTo>
                  <a:lnTo>
                    <a:pt x="0" y="0"/>
                  </a:lnTo>
                  <a:lnTo>
                    <a:pt x="0" y="29845"/>
                  </a:lnTo>
                  <a:lnTo>
                    <a:pt x="117431" y="29845"/>
                  </a:lnTo>
                  <a:lnTo>
                    <a:pt x="117431" y="0"/>
                  </a:lnTo>
                  <a:close/>
                </a:path>
              </a:pathLst>
            </a:custGeom>
            <a:solidFill>
              <a:srgbClr val="9D9D9D"/>
            </a:solidFill>
          </p:spPr>
          <p:txBody>
            <a:bodyPr wrap="square" lIns="0" tIns="0" rIns="0" bIns="0" rtlCol="0"/>
            <a:lstStyle/>
            <a:p>
              <a:endParaRPr/>
            </a:p>
          </p:txBody>
        </p:sp>
        <p:sp>
          <p:nvSpPr>
            <p:cNvPr id="317" name="object 273">
              <a:extLst>
                <a:ext uri="{FF2B5EF4-FFF2-40B4-BE49-F238E27FC236}">
                  <a16:creationId xmlns:a16="http://schemas.microsoft.com/office/drawing/2014/main" id="{F6B1EB66-68D5-CAD2-271C-7986B3D31065}"/>
                </a:ext>
              </a:extLst>
            </p:cNvPr>
            <p:cNvSpPr/>
            <p:nvPr/>
          </p:nvSpPr>
          <p:spPr>
            <a:xfrm>
              <a:off x="437553" y="5524296"/>
              <a:ext cx="73025" cy="30480"/>
            </a:xfrm>
            <a:custGeom>
              <a:avLst/>
              <a:gdLst/>
              <a:ahLst/>
              <a:cxnLst/>
              <a:rect l="l" t="t" r="r" b="b"/>
              <a:pathLst>
                <a:path w="73025" h="30479">
                  <a:moveTo>
                    <a:pt x="6235" y="0"/>
                  </a:moveTo>
                  <a:lnTo>
                    <a:pt x="0" y="0"/>
                  </a:lnTo>
                  <a:lnTo>
                    <a:pt x="0" y="30111"/>
                  </a:lnTo>
                  <a:lnTo>
                    <a:pt x="6235" y="30111"/>
                  </a:lnTo>
                  <a:lnTo>
                    <a:pt x="6235" y="0"/>
                  </a:lnTo>
                  <a:close/>
                </a:path>
                <a:path w="73025" h="30479">
                  <a:moveTo>
                    <a:pt x="72656" y="0"/>
                  </a:moveTo>
                  <a:lnTo>
                    <a:pt x="66433" y="0"/>
                  </a:lnTo>
                  <a:lnTo>
                    <a:pt x="66433" y="30111"/>
                  </a:lnTo>
                  <a:lnTo>
                    <a:pt x="72656" y="30111"/>
                  </a:lnTo>
                  <a:lnTo>
                    <a:pt x="72656" y="0"/>
                  </a:lnTo>
                  <a:close/>
                </a:path>
              </a:pathLst>
            </a:custGeom>
            <a:solidFill>
              <a:srgbClr val="CDCCCC"/>
            </a:solidFill>
          </p:spPr>
          <p:txBody>
            <a:bodyPr wrap="square" lIns="0" tIns="0" rIns="0" bIns="0" rtlCol="0"/>
            <a:lstStyle/>
            <a:p>
              <a:endParaRPr/>
            </a:p>
          </p:txBody>
        </p:sp>
        <p:sp>
          <p:nvSpPr>
            <p:cNvPr id="318" name="object 274">
              <a:extLst>
                <a:ext uri="{FF2B5EF4-FFF2-40B4-BE49-F238E27FC236}">
                  <a16:creationId xmlns:a16="http://schemas.microsoft.com/office/drawing/2014/main" id="{C29BA778-CB90-03D5-E775-34FF6236DDAF}"/>
                </a:ext>
              </a:extLst>
            </p:cNvPr>
            <p:cNvSpPr/>
            <p:nvPr/>
          </p:nvSpPr>
          <p:spPr>
            <a:xfrm>
              <a:off x="416383" y="4977245"/>
              <a:ext cx="117475" cy="86995"/>
            </a:xfrm>
            <a:custGeom>
              <a:avLst/>
              <a:gdLst/>
              <a:ahLst/>
              <a:cxnLst/>
              <a:rect l="l" t="t" r="r" b="b"/>
              <a:pathLst>
                <a:path w="117475" h="86995">
                  <a:moveTo>
                    <a:pt x="117166" y="0"/>
                  </a:moveTo>
                  <a:lnTo>
                    <a:pt x="90593" y="13133"/>
                  </a:lnTo>
                  <a:lnTo>
                    <a:pt x="59535" y="31693"/>
                  </a:lnTo>
                  <a:lnTo>
                    <a:pt x="28002" y="55591"/>
                  </a:lnTo>
                  <a:lnTo>
                    <a:pt x="0" y="84738"/>
                  </a:lnTo>
                  <a:lnTo>
                    <a:pt x="0" y="86956"/>
                  </a:lnTo>
                  <a:lnTo>
                    <a:pt x="28827" y="77393"/>
                  </a:lnTo>
                  <a:lnTo>
                    <a:pt x="57985" y="68933"/>
                  </a:lnTo>
                  <a:lnTo>
                    <a:pt x="87442" y="61585"/>
                  </a:lnTo>
                  <a:lnTo>
                    <a:pt x="117166" y="55356"/>
                  </a:lnTo>
                  <a:lnTo>
                    <a:pt x="117166" y="0"/>
                  </a:lnTo>
                  <a:close/>
                </a:path>
              </a:pathLst>
            </a:custGeom>
            <a:solidFill>
              <a:srgbClr val="8F9090"/>
            </a:solidFill>
          </p:spPr>
          <p:txBody>
            <a:bodyPr wrap="square" lIns="0" tIns="0" rIns="0" bIns="0" rtlCol="0"/>
            <a:lstStyle/>
            <a:p>
              <a:endParaRPr/>
            </a:p>
          </p:txBody>
        </p:sp>
        <p:pic>
          <p:nvPicPr>
            <p:cNvPr id="319" name="object 275">
              <a:extLst>
                <a:ext uri="{FF2B5EF4-FFF2-40B4-BE49-F238E27FC236}">
                  <a16:creationId xmlns:a16="http://schemas.microsoft.com/office/drawing/2014/main" id="{3510BE0C-C36F-32BF-61CA-E27B239799B6}"/>
                </a:ext>
              </a:extLst>
            </p:cNvPr>
            <p:cNvPicPr/>
            <p:nvPr/>
          </p:nvPicPr>
          <p:blipFill>
            <a:blip r:embed="rId4" cstate="print"/>
            <a:stretch>
              <a:fillRect/>
            </a:stretch>
          </p:blipFill>
          <p:spPr>
            <a:xfrm>
              <a:off x="170441" y="5083440"/>
              <a:ext cx="178167" cy="69521"/>
            </a:xfrm>
            <a:prstGeom prst="rect">
              <a:avLst/>
            </a:prstGeom>
          </p:spPr>
        </p:pic>
      </p:grpSp>
      <p:grpSp>
        <p:nvGrpSpPr>
          <p:cNvPr id="320" name="Group 40">
            <a:extLst>
              <a:ext uri="{FF2B5EF4-FFF2-40B4-BE49-F238E27FC236}">
                <a16:creationId xmlns:a16="http://schemas.microsoft.com/office/drawing/2014/main" id="{FAB582A0-8359-C174-966E-9C744E7140E7}"/>
              </a:ext>
            </a:extLst>
          </p:cNvPr>
          <p:cNvGrpSpPr/>
          <p:nvPr userDrawn="1"/>
        </p:nvGrpSpPr>
        <p:grpSpPr>
          <a:xfrm>
            <a:off x="7107993" y="653713"/>
            <a:ext cx="2974355" cy="1304676"/>
            <a:chOff x="6524107" y="1319536"/>
            <a:chExt cx="1590675" cy="697736"/>
          </a:xfrm>
        </p:grpSpPr>
        <p:sp>
          <p:nvSpPr>
            <p:cNvPr id="321" name="object 13">
              <a:extLst>
                <a:ext uri="{FF2B5EF4-FFF2-40B4-BE49-F238E27FC236}">
                  <a16:creationId xmlns:a16="http://schemas.microsoft.com/office/drawing/2014/main" id="{698484D4-025C-38D3-7C41-7F96FE96CE24}"/>
                </a:ext>
              </a:extLst>
            </p:cNvPr>
            <p:cNvSpPr/>
            <p:nvPr/>
          </p:nvSpPr>
          <p:spPr>
            <a:xfrm>
              <a:off x="6524107" y="1553880"/>
              <a:ext cx="1590675" cy="447040"/>
            </a:xfrm>
            <a:custGeom>
              <a:avLst/>
              <a:gdLst/>
              <a:ahLst/>
              <a:cxnLst/>
              <a:rect l="l" t="t" r="r" b="b"/>
              <a:pathLst>
                <a:path w="1590675" h="447039">
                  <a:moveTo>
                    <a:pt x="680468" y="0"/>
                  </a:moveTo>
                  <a:lnTo>
                    <a:pt x="615619" y="0"/>
                  </a:lnTo>
                  <a:lnTo>
                    <a:pt x="615619" y="96702"/>
                  </a:lnTo>
                  <a:lnTo>
                    <a:pt x="577750" y="127128"/>
                  </a:lnTo>
                  <a:lnTo>
                    <a:pt x="577750" y="196513"/>
                  </a:lnTo>
                  <a:lnTo>
                    <a:pt x="553942" y="196513"/>
                  </a:lnTo>
                  <a:lnTo>
                    <a:pt x="553942" y="9065"/>
                  </a:lnTo>
                  <a:lnTo>
                    <a:pt x="481238" y="9065"/>
                  </a:lnTo>
                  <a:lnTo>
                    <a:pt x="481238" y="156808"/>
                  </a:lnTo>
                  <a:lnTo>
                    <a:pt x="429948" y="156808"/>
                  </a:lnTo>
                  <a:lnTo>
                    <a:pt x="429948" y="81771"/>
                  </a:lnTo>
                  <a:lnTo>
                    <a:pt x="365114" y="81771"/>
                  </a:lnTo>
                  <a:lnTo>
                    <a:pt x="365114" y="177056"/>
                  </a:lnTo>
                  <a:lnTo>
                    <a:pt x="327229" y="177056"/>
                  </a:lnTo>
                  <a:lnTo>
                    <a:pt x="327229" y="255460"/>
                  </a:lnTo>
                  <a:lnTo>
                    <a:pt x="278013" y="255460"/>
                  </a:lnTo>
                  <a:lnTo>
                    <a:pt x="278013" y="212769"/>
                  </a:lnTo>
                  <a:lnTo>
                    <a:pt x="188868" y="212769"/>
                  </a:lnTo>
                  <a:lnTo>
                    <a:pt x="188868" y="283647"/>
                  </a:lnTo>
                  <a:lnTo>
                    <a:pt x="113074" y="283647"/>
                  </a:lnTo>
                  <a:lnTo>
                    <a:pt x="113074" y="377607"/>
                  </a:lnTo>
                  <a:lnTo>
                    <a:pt x="35769" y="377607"/>
                  </a:lnTo>
                  <a:lnTo>
                    <a:pt x="35769" y="341940"/>
                  </a:lnTo>
                  <a:lnTo>
                    <a:pt x="0" y="341940"/>
                  </a:lnTo>
                  <a:lnTo>
                    <a:pt x="0" y="447025"/>
                  </a:lnTo>
                  <a:lnTo>
                    <a:pt x="1590340" y="447025"/>
                  </a:lnTo>
                  <a:lnTo>
                    <a:pt x="1590340" y="404636"/>
                  </a:lnTo>
                  <a:lnTo>
                    <a:pt x="1576613" y="404636"/>
                  </a:lnTo>
                  <a:lnTo>
                    <a:pt x="1576613" y="358167"/>
                  </a:lnTo>
                  <a:lnTo>
                    <a:pt x="1463615" y="303271"/>
                  </a:lnTo>
                  <a:lnTo>
                    <a:pt x="1463615" y="352498"/>
                  </a:lnTo>
                  <a:lnTo>
                    <a:pt x="1411425" y="352498"/>
                  </a:lnTo>
                  <a:lnTo>
                    <a:pt x="1411425" y="163771"/>
                  </a:lnTo>
                  <a:lnTo>
                    <a:pt x="1354659" y="163771"/>
                  </a:lnTo>
                  <a:lnTo>
                    <a:pt x="1354659" y="324403"/>
                  </a:lnTo>
                  <a:lnTo>
                    <a:pt x="1264309" y="324403"/>
                  </a:lnTo>
                  <a:lnTo>
                    <a:pt x="1264309" y="212769"/>
                  </a:lnTo>
                  <a:lnTo>
                    <a:pt x="1175134" y="212769"/>
                  </a:lnTo>
                  <a:lnTo>
                    <a:pt x="1175134" y="255460"/>
                  </a:lnTo>
                  <a:lnTo>
                    <a:pt x="1143899" y="255460"/>
                  </a:lnTo>
                  <a:lnTo>
                    <a:pt x="1143899" y="156808"/>
                  </a:lnTo>
                  <a:lnTo>
                    <a:pt x="1098938" y="126686"/>
                  </a:lnTo>
                  <a:lnTo>
                    <a:pt x="1098938" y="174801"/>
                  </a:lnTo>
                  <a:lnTo>
                    <a:pt x="1044215" y="174801"/>
                  </a:lnTo>
                  <a:lnTo>
                    <a:pt x="1044215" y="224090"/>
                  </a:lnTo>
                  <a:lnTo>
                    <a:pt x="982813" y="224090"/>
                  </a:lnTo>
                  <a:lnTo>
                    <a:pt x="982813" y="40634"/>
                  </a:lnTo>
                  <a:lnTo>
                    <a:pt x="903216" y="40634"/>
                  </a:lnTo>
                  <a:lnTo>
                    <a:pt x="903216" y="163131"/>
                  </a:lnTo>
                  <a:lnTo>
                    <a:pt x="887766" y="163131"/>
                  </a:lnTo>
                  <a:lnTo>
                    <a:pt x="887766" y="180119"/>
                  </a:lnTo>
                  <a:lnTo>
                    <a:pt x="852352" y="180119"/>
                  </a:lnTo>
                  <a:lnTo>
                    <a:pt x="852352" y="201830"/>
                  </a:lnTo>
                  <a:lnTo>
                    <a:pt x="816526" y="201830"/>
                  </a:lnTo>
                  <a:lnTo>
                    <a:pt x="816526" y="107504"/>
                  </a:lnTo>
                  <a:lnTo>
                    <a:pt x="776857" y="107504"/>
                  </a:lnTo>
                  <a:lnTo>
                    <a:pt x="776857" y="163131"/>
                  </a:lnTo>
                  <a:lnTo>
                    <a:pt x="732948" y="163131"/>
                  </a:lnTo>
                  <a:lnTo>
                    <a:pt x="732948" y="100130"/>
                  </a:lnTo>
                  <a:lnTo>
                    <a:pt x="680468" y="100130"/>
                  </a:lnTo>
                  <a:lnTo>
                    <a:pt x="680468" y="0"/>
                  </a:lnTo>
                  <a:close/>
                </a:path>
              </a:pathLst>
            </a:custGeom>
            <a:solidFill>
              <a:srgbClr val="120F0A">
                <a:alpha val="9803"/>
              </a:srgbClr>
            </a:solidFill>
          </p:spPr>
          <p:txBody>
            <a:bodyPr wrap="square" lIns="0" tIns="0" rIns="0" bIns="0" rtlCol="0"/>
            <a:lstStyle/>
            <a:p>
              <a:endParaRPr/>
            </a:p>
          </p:txBody>
        </p:sp>
        <p:sp>
          <p:nvSpPr>
            <p:cNvPr id="322" name="object 14">
              <a:extLst>
                <a:ext uri="{FF2B5EF4-FFF2-40B4-BE49-F238E27FC236}">
                  <a16:creationId xmlns:a16="http://schemas.microsoft.com/office/drawing/2014/main" id="{EE8523FC-BB11-E7B2-0706-2BFFBF8AED28}"/>
                </a:ext>
              </a:extLst>
            </p:cNvPr>
            <p:cNvSpPr/>
            <p:nvPr/>
          </p:nvSpPr>
          <p:spPr>
            <a:xfrm>
              <a:off x="6696701" y="1998619"/>
              <a:ext cx="1170940" cy="1270"/>
            </a:xfrm>
            <a:custGeom>
              <a:avLst/>
              <a:gdLst/>
              <a:ahLst/>
              <a:cxnLst/>
              <a:rect l="l" t="t" r="r" b="b"/>
              <a:pathLst>
                <a:path w="1170940" h="1269">
                  <a:moveTo>
                    <a:pt x="0" y="868"/>
                  </a:moveTo>
                  <a:lnTo>
                    <a:pt x="1170610" y="868"/>
                  </a:lnTo>
                  <a:lnTo>
                    <a:pt x="1170610" y="0"/>
                  </a:lnTo>
                  <a:lnTo>
                    <a:pt x="0" y="0"/>
                  </a:lnTo>
                  <a:lnTo>
                    <a:pt x="0" y="868"/>
                  </a:lnTo>
                  <a:close/>
                </a:path>
              </a:pathLst>
            </a:custGeom>
            <a:solidFill>
              <a:srgbClr val="FFFFFF"/>
            </a:solidFill>
          </p:spPr>
          <p:txBody>
            <a:bodyPr wrap="square" lIns="0" tIns="0" rIns="0" bIns="0" rtlCol="0"/>
            <a:lstStyle/>
            <a:p>
              <a:endParaRPr/>
            </a:p>
          </p:txBody>
        </p:sp>
        <p:sp>
          <p:nvSpPr>
            <p:cNvPr id="323" name="object 15">
              <a:extLst>
                <a:ext uri="{FF2B5EF4-FFF2-40B4-BE49-F238E27FC236}">
                  <a16:creationId xmlns:a16="http://schemas.microsoft.com/office/drawing/2014/main" id="{C0FFE34E-D303-8FF0-17DC-440E000B5DC8}"/>
                </a:ext>
              </a:extLst>
            </p:cNvPr>
            <p:cNvSpPr/>
            <p:nvPr/>
          </p:nvSpPr>
          <p:spPr>
            <a:xfrm>
              <a:off x="6696701" y="1980442"/>
              <a:ext cx="1170940" cy="36830"/>
            </a:xfrm>
            <a:custGeom>
              <a:avLst/>
              <a:gdLst/>
              <a:ahLst/>
              <a:cxnLst/>
              <a:rect l="l" t="t" r="r" b="b"/>
              <a:pathLst>
                <a:path w="1170940" h="36830">
                  <a:moveTo>
                    <a:pt x="585305" y="0"/>
                  </a:moveTo>
                  <a:lnTo>
                    <a:pt x="454445" y="456"/>
                  </a:lnTo>
                  <a:lnTo>
                    <a:pt x="333946" y="1759"/>
                  </a:lnTo>
                  <a:lnTo>
                    <a:pt x="227056" y="3806"/>
                  </a:lnTo>
                  <a:lnTo>
                    <a:pt x="137021" y="6497"/>
                  </a:lnTo>
                  <a:lnTo>
                    <a:pt x="67089" y="9732"/>
                  </a:lnTo>
                  <a:lnTo>
                    <a:pt x="23240" y="13104"/>
                  </a:lnTo>
                  <a:lnTo>
                    <a:pt x="0" y="18196"/>
                  </a:lnTo>
                  <a:lnTo>
                    <a:pt x="2645" y="19932"/>
                  </a:lnTo>
                  <a:lnTo>
                    <a:pt x="40431" y="24851"/>
                  </a:lnTo>
                  <a:lnTo>
                    <a:pt x="99037" y="28321"/>
                  </a:lnTo>
                  <a:lnTo>
                    <a:pt x="179426" y="31300"/>
                  </a:lnTo>
                  <a:lnTo>
                    <a:pt x="278342" y="33687"/>
                  </a:lnTo>
                  <a:lnTo>
                    <a:pt x="392526" y="35379"/>
                  </a:lnTo>
                  <a:lnTo>
                    <a:pt x="518721" y="36274"/>
                  </a:lnTo>
                  <a:lnTo>
                    <a:pt x="661236" y="36239"/>
                  </a:lnTo>
                  <a:lnTo>
                    <a:pt x="803685" y="35080"/>
                  </a:lnTo>
                  <a:lnTo>
                    <a:pt x="868988" y="34112"/>
                  </a:lnTo>
                  <a:lnTo>
                    <a:pt x="929532" y="32909"/>
                  </a:lnTo>
                  <a:lnTo>
                    <a:pt x="984709" y="31491"/>
                  </a:lnTo>
                  <a:lnTo>
                    <a:pt x="1033912" y="29876"/>
                  </a:lnTo>
                  <a:lnTo>
                    <a:pt x="1076532" y="28084"/>
                  </a:lnTo>
                  <a:lnTo>
                    <a:pt x="1139594" y="24044"/>
                  </a:lnTo>
                  <a:lnTo>
                    <a:pt x="1170595" y="19421"/>
                  </a:lnTo>
                  <a:lnTo>
                    <a:pt x="1170595" y="18177"/>
                  </a:lnTo>
                  <a:lnTo>
                    <a:pt x="1170595" y="16914"/>
                  </a:lnTo>
                  <a:lnTo>
                    <a:pt x="1111738" y="10239"/>
                  </a:lnTo>
                  <a:lnTo>
                    <a:pt x="1033654" y="6501"/>
                  </a:lnTo>
                  <a:lnTo>
                    <a:pt x="984457" y="4889"/>
                  </a:lnTo>
                  <a:lnTo>
                    <a:pt x="929298" y="3473"/>
                  </a:lnTo>
                  <a:lnTo>
                    <a:pt x="868785" y="2273"/>
                  </a:lnTo>
                  <a:lnTo>
                    <a:pt x="734117" y="593"/>
                  </a:lnTo>
                  <a:lnTo>
                    <a:pt x="585305" y="0"/>
                  </a:lnTo>
                  <a:close/>
                </a:path>
              </a:pathLst>
            </a:custGeom>
            <a:solidFill>
              <a:srgbClr val="EBEBEB"/>
            </a:solidFill>
          </p:spPr>
          <p:txBody>
            <a:bodyPr wrap="square" lIns="0" tIns="0" rIns="0" bIns="0" rtlCol="0"/>
            <a:lstStyle/>
            <a:p>
              <a:endParaRPr/>
            </a:p>
          </p:txBody>
        </p:sp>
        <p:sp>
          <p:nvSpPr>
            <p:cNvPr id="324" name="object 16">
              <a:extLst>
                <a:ext uri="{FF2B5EF4-FFF2-40B4-BE49-F238E27FC236}">
                  <a16:creationId xmlns:a16="http://schemas.microsoft.com/office/drawing/2014/main" id="{3E151B63-F592-C05B-390E-0A8B453A50CC}"/>
                </a:ext>
              </a:extLst>
            </p:cNvPr>
            <p:cNvSpPr/>
            <p:nvPr/>
          </p:nvSpPr>
          <p:spPr>
            <a:xfrm>
              <a:off x="7564921" y="1974353"/>
              <a:ext cx="11430" cy="11430"/>
            </a:xfrm>
            <a:custGeom>
              <a:avLst/>
              <a:gdLst/>
              <a:ahLst/>
              <a:cxnLst/>
              <a:rect l="l" t="t" r="r" b="b"/>
              <a:pathLst>
                <a:path w="11429" h="11430">
                  <a:moveTo>
                    <a:pt x="11166" y="0"/>
                  </a:moveTo>
                  <a:lnTo>
                    <a:pt x="0" y="0"/>
                  </a:lnTo>
                  <a:lnTo>
                    <a:pt x="0" y="11155"/>
                  </a:lnTo>
                  <a:lnTo>
                    <a:pt x="11166" y="11155"/>
                  </a:lnTo>
                  <a:lnTo>
                    <a:pt x="11166" y="0"/>
                  </a:lnTo>
                  <a:close/>
                </a:path>
              </a:pathLst>
            </a:custGeom>
            <a:solidFill>
              <a:srgbClr val="120F0A">
                <a:alpha val="9803"/>
              </a:srgbClr>
            </a:solidFill>
          </p:spPr>
          <p:txBody>
            <a:bodyPr wrap="square" lIns="0" tIns="0" rIns="0" bIns="0" rtlCol="0"/>
            <a:lstStyle/>
            <a:p>
              <a:endParaRPr/>
            </a:p>
          </p:txBody>
        </p:sp>
        <p:sp>
          <p:nvSpPr>
            <p:cNvPr id="325" name="object 17">
              <a:extLst>
                <a:ext uri="{FF2B5EF4-FFF2-40B4-BE49-F238E27FC236}">
                  <a16:creationId xmlns:a16="http://schemas.microsoft.com/office/drawing/2014/main" id="{1CE82E76-0BE6-F036-943A-98C1F86D20FB}"/>
                </a:ext>
              </a:extLst>
            </p:cNvPr>
            <p:cNvSpPr/>
            <p:nvPr/>
          </p:nvSpPr>
          <p:spPr>
            <a:xfrm>
              <a:off x="6978380" y="1622610"/>
              <a:ext cx="20955" cy="373380"/>
            </a:xfrm>
            <a:custGeom>
              <a:avLst/>
              <a:gdLst/>
              <a:ahLst/>
              <a:cxnLst/>
              <a:rect l="l" t="t" r="r" b="b"/>
              <a:pathLst>
                <a:path w="20954" h="373380">
                  <a:moveTo>
                    <a:pt x="15220" y="0"/>
                  </a:moveTo>
                  <a:lnTo>
                    <a:pt x="5490" y="0"/>
                  </a:lnTo>
                  <a:lnTo>
                    <a:pt x="0" y="372992"/>
                  </a:lnTo>
                  <a:lnTo>
                    <a:pt x="20711" y="372992"/>
                  </a:lnTo>
                  <a:lnTo>
                    <a:pt x="15220" y="0"/>
                  </a:lnTo>
                  <a:close/>
                </a:path>
              </a:pathLst>
            </a:custGeom>
            <a:solidFill>
              <a:srgbClr val="CECCCC"/>
            </a:solidFill>
          </p:spPr>
          <p:txBody>
            <a:bodyPr wrap="square" lIns="0" tIns="0" rIns="0" bIns="0" rtlCol="0"/>
            <a:lstStyle/>
            <a:p>
              <a:endParaRPr/>
            </a:p>
          </p:txBody>
        </p:sp>
        <p:pic>
          <p:nvPicPr>
            <p:cNvPr id="326" name="object 18">
              <a:extLst>
                <a:ext uri="{FF2B5EF4-FFF2-40B4-BE49-F238E27FC236}">
                  <a16:creationId xmlns:a16="http://schemas.microsoft.com/office/drawing/2014/main" id="{BE4B57A6-E18A-A656-16F1-C9A3046E200A}"/>
                </a:ext>
              </a:extLst>
            </p:cNvPr>
            <p:cNvPicPr/>
            <p:nvPr/>
          </p:nvPicPr>
          <p:blipFill>
            <a:blip r:embed="rId5" cstate="print"/>
            <a:stretch>
              <a:fillRect/>
            </a:stretch>
          </p:blipFill>
          <p:spPr>
            <a:xfrm>
              <a:off x="6904838" y="1485242"/>
              <a:ext cx="225675" cy="243424"/>
            </a:xfrm>
            <a:prstGeom prst="rect">
              <a:avLst/>
            </a:prstGeom>
          </p:spPr>
        </p:pic>
        <p:sp>
          <p:nvSpPr>
            <p:cNvPr id="327" name="object 19">
              <a:extLst>
                <a:ext uri="{FF2B5EF4-FFF2-40B4-BE49-F238E27FC236}">
                  <a16:creationId xmlns:a16="http://schemas.microsoft.com/office/drawing/2014/main" id="{FCD6207A-0AF2-D0E7-BB15-1BFC1B856AF9}"/>
                </a:ext>
              </a:extLst>
            </p:cNvPr>
            <p:cNvSpPr/>
            <p:nvPr/>
          </p:nvSpPr>
          <p:spPr>
            <a:xfrm>
              <a:off x="6988752" y="1622610"/>
              <a:ext cx="10795" cy="373380"/>
            </a:xfrm>
            <a:custGeom>
              <a:avLst/>
              <a:gdLst/>
              <a:ahLst/>
              <a:cxnLst/>
              <a:rect l="l" t="t" r="r" b="b"/>
              <a:pathLst>
                <a:path w="10795" h="373380">
                  <a:moveTo>
                    <a:pt x="4849" y="0"/>
                  </a:moveTo>
                  <a:lnTo>
                    <a:pt x="0" y="0"/>
                  </a:lnTo>
                  <a:lnTo>
                    <a:pt x="0" y="372992"/>
                  </a:lnTo>
                  <a:lnTo>
                    <a:pt x="10340" y="372992"/>
                  </a:lnTo>
                  <a:lnTo>
                    <a:pt x="4849" y="0"/>
                  </a:lnTo>
                  <a:close/>
                </a:path>
              </a:pathLst>
            </a:custGeom>
            <a:solidFill>
              <a:srgbClr val="CECCCC">
                <a:alpha val="784"/>
              </a:srgbClr>
            </a:solidFill>
          </p:spPr>
          <p:txBody>
            <a:bodyPr wrap="square" lIns="0" tIns="0" rIns="0" bIns="0" rtlCol="0"/>
            <a:lstStyle/>
            <a:p>
              <a:endParaRPr/>
            </a:p>
          </p:txBody>
        </p:sp>
        <p:sp>
          <p:nvSpPr>
            <p:cNvPr id="328" name="object 20">
              <a:extLst>
                <a:ext uri="{FF2B5EF4-FFF2-40B4-BE49-F238E27FC236}">
                  <a16:creationId xmlns:a16="http://schemas.microsoft.com/office/drawing/2014/main" id="{D7DF4F7B-8C0D-3C86-C0D1-E8A8CEFE4DF5}"/>
                </a:ext>
              </a:extLst>
            </p:cNvPr>
            <p:cNvSpPr/>
            <p:nvPr/>
          </p:nvSpPr>
          <p:spPr>
            <a:xfrm>
              <a:off x="7292912" y="1510321"/>
              <a:ext cx="27305" cy="485775"/>
            </a:xfrm>
            <a:custGeom>
              <a:avLst/>
              <a:gdLst/>
              <a:ahLst/>
              <a:cxnLst/>
              <a:rect l="l" t="t" r="r" b="b"/>
              <a:pathLst>
                <a:path w="27304" h="485775">
                  <a:moveTo>
                    <a:pt x="19796" y="0"/>
                  </a:moveTo>
                  <a:lnTo>
                    <a:pt x="7137" y="0"/>
                  </a:lnTo>
                  <a:lnTo>
                    <a:pt x="0" y="485281"/>
                  </a:lnTo>
                  <a:lnTo>
                    <a:pt x="26934" y="485281"/>
                  </a:lnTo>
                  <a:lnTo>
                    <a:pt x="19796" y="0"/>
                  </a:lnTo>
                  <a:close/>
                </a:path>
              </a:pathLst>
            </a:custGeom>
            <a:solidFill>
              <a:srgbClr val="CECCCC"/>
            </a:solidFill>
          </p:spPr>
          <p:txBody>
            <a:bodyPr wrap="square" lIns="0" tIns="0" rIns="0" bIns="0" rtlCol="0"/>
            <a:lstStyle/>
            <a:p>
              <a:endParaRPr/>
            </a:p>
          </p:txBody>
        </p:sp>
        <p:pic>
          <p:nvPicPr>
            <p:cNvPr id="329" name="object 21">
              <a:extLst>
                <a:ext uri="{FF2B5EF4-FFF2-40B4-BE49-F238E27FC236}">
                  <a16:creationId xmlns:a16="http://schemas.microsoft.com/office/drawing/2014/main" id="{35C4B83A-4C05-85BB-F16E-5B468446B3EC}"/>
                </a:ext>
              </a:extLst>
            </p:cNvPr>
            <p:cNvPicPr/>
            <p:nvPr/>
          </p:nvPicPr>
          <p:blipFill>
            <a:blip r:embed="rId6" cstate="print"/>
            <a:stretch>
              <a:fillRect/>
            </a:stretch>
          </p:blipFill>
          <p:spPr>
            <a:xfrm>
              <a:off x="7143737" y="1319536"/>
              <a:ext cx="323437" cy="276166"/>
            </a:xfrm>
            <a:prstGeom prst="rect">
              <a:avLst/>
            </a:prstGeom>
          </p:spPr>
        </p:pic>
        <p:sp>
          <p:nvSpPr>
            <p:cNvPr id="350" name="object 22">
              <a:extLst>
                <a:ext uri="{FF2B5EF4-FFF2-40B4-BE49-F238E27FC236}">
                  <a16:creationId xmlns:a16="http://schemas.microsoft.com/office/drawing/2014/main" id="{8D1E101C-3FF8-DC21-A6E5-56ADDCD17EA7}"/>
                </a:ext>
              </a:extLst>
            </p:cNvPr>
            <p:cNvSpPr/>
            <p:nvPr/>
          </p:nvSpPr>
          <p:spPr>
            <a:xfrm>
              <a:off x="7306378" y="1510321"/>
              <a:ext cx="13970" cy="485775"/>
            </a:xfrm>
            <a:custGeom>
              <a:avLst/>
              <a:gdLst/>
              <a:ahLst/>
              <a:cxnLst/>
              <a:rect l="l" t="t" r="r" b="b"/>
              <a:pathLst>
                <a:path w="13970" h="485775">
                  <a:moveTo>
                    <a:pt x="6329" y="0"/>
                  </a:moveTo>
                  <a:lnTo>
                    <a:pt x="0" y="0"/>
                  </a:lnTo>
                  <a:lnTo>
                    <a:pt x="0" y="485281"/>
                  </a:lnTo>
                  <a:lnTo>
                    <a:pt x="13467" y="485281"/>
                  </a:lnTo>
                  <a:lnTo>
                    <a:pt x="6329" y="0"/>
                  </a:lnTo>
                  <a:close/>
                </a:path>
              </a:pathLst>
            </a:custGeom>
            <a:solidFill>
              <a:srgbClr val="CECCCC">
                <a:alpha val="784"/>
              </a:srgbClr>
            </a:solidFill>
          </p:spPr>
          <p:txBody>
            <a:bodyPr wrap="square" lIns="0" tIns="0" rIns="0" bIns="0" rtlCol="0"/>
            <a:lstStyle/>
            <a:p>
              <a:endParaRPr/>
            </a:p>
          </p:txBody>
        </p:sp>
        <p:sp>
          <p:nvSpPr>
            <p:cNvPr id="351" name="object 23">
              <a:extLst>
                <a:ext uri="{FF2B5EF4-FFF2-40B4-BE49-F238E27FC236}">
                  <a16:creationId xmlns:a16="http://schemas.microsoft.com/office/drawing/2014/main" id="{2AE6B10F-9739-E7B1-200B-E0981407E9F9}"/>
                </a:ext>
              </a:extLst>
            </p:cNvPr>
            <p:cNvSpPr/>
            <p:nvPr/>
          </p:nvSpPr>
          <p:spPr>
            <a:xfrm>
              <a:off x="7586425" y="1622610"/>
              <a:ext cx="20955" cy="373380"/>
            </a:xfrm>
            <a:custGeom>
              <a:avLst/>
              <a:gdLst/>
              <a:ahLst/>
              <a:cxnLst/>
              <a:rect l="l" t="t" r="r" b="b"/>
              <a:pathLst>
                <a:path w="20954" h="373380">
                  <a:moveTo>
                    <a:pt x="15220" y="0"/>
                  </a:moveTo>
                  <a:lnTo>
                    <a:pt x="5505" y="0"/>
                  </a:lnTo>
                  <a:lnTo>
                    <a:pt x="0" y="372992"/>
                  </a:lnTo>
                  <a:lnTo>
                    <a:pt x="20711" y="372992"/>
                  </a:lnTo>
                  <a:lnTo>
                    <a:pt x="15220" y="0"/>
                  </a:lnTo>
                  <a:close/>
                </a:path>
              </a:pathLst>
            </a:custGeom>
            <a:solidFill>
              <a:srgbClr val="CECCCC"/>
            </a:solidFill>
          </p:spPr>
          <p:txBody>
            <a:bodyPr wrap="square" lIns="0" tIns="0" rIns="0" bIns="0" rtlCol="0"/>
            <a:lstStyle/>
            <a:p>
              <a:endParaRPr/>
            </a:p>
          </p:txBody>
        </p:sp>
        <p:pic>
          <p:nvPicPr>
            <p:cNvPr id="352" name="object 24">
              <a:extLst>
                <a:ext uri="{FF2B5EF4-FFF2-40B4-BE49-F238E27FC236}">
                  <a16:creationId xmlns:a16="http://schemas.microsoft.com/office/drawing/2014/main" id="{D7DA9111-8E89-5B2D-183E-2C0087124D9A}"/>
                </a:ext>
              </a:extLst>
            </p:cNvPr>
            <p:cNvPicPr/>
            <p:nvPr/>
          </p:nvPicPr>
          <p:blipFill>
            <a:blip r:embed="rId7" cstate="print"/>
            <a:stretch>
              <a:fillRect/>
            </a:stretch>
          </p:blipFill>
          <p:spPr>
            <a:xfrm>
              <a:off x="7500469" y="1514206"/>
              <a:ext cx="233347" cy="242144"/>
            </a:xfrm>
            <a:prstGeom prst="rect">
              <a:avLst/>
            </a:prstGeom>
          </p:spPr>
        </p:pic>
        <p:sp>
          <p:nvSpPr>
            <p:cNvPr id="353" name="object 25">
              <a:extLst>
                <a:ext uri="{FF2B5EF4-FFF2-40B4-BE49-F238E27FC236}">
                  <a16:creationId xmlns:a16="http://schemas.microsoft.com/office/drawing/2014/main" id="{E2AE20C3-5E42-3710-7E2F-EA102C1FCC7D}"/>
                </a:ext>
              </a:extLst>
            </p:cNvPr>
            <p:cNvSpPr/>
            <p:nvPr/>
          </p:nvSpPr>
          <p:spPr>
            <a:xfrm>
              <a:off x="7596797" y="1622610"/>
              <a:ext cx="10795" cy="373380"/>
            </a:xfrm>
            <a:custGeom>
              <a:avLst/>
              <a:gdLst/>
              <a:ahLst/>
              <a:cxnLst/>
              <a:rect l="l" t="t" r="r" b="b"/>
              <a:pathLst>
                <a:path w="10795" h="373380">
                  <a:moveTo>
                    <a:pt x="4849" y="0"/>
                  </a:moveTo>
                  <a:lnTo>
                    <a:pt x="0" y="0"/>
                  </a:lnTo>
                  <a:lnTo>
                    <a:pt x="0" y="372992"/>
                  </a:lnTo>
                  <a:lnTo>
                    <a:pt x="10340" y="372992"/>
                  </a:lnTo>
                  <a:lnTo>
                    <a:pt x="4849" y="0"/>
                  </a:lnTo>
                  <a:close/>
                </a:path>
              </a:pathLst>
            </a:custGeom>
            <a:solidFill>
              <a:srgbClr val="CECCCC">
                <a:alpha val="784"/>
              </a:srgbClr>
            </a:solidFill>
          </p:spPr>
          <p:txBody>
            <a:bodyPr wrap="square" lIns="0" tIns="0" rIns="0" bIns="0" rtlCol="0"/>
            <a:lstStyle/>
            <a:p>
              <a:endParaRPr/>
            </a:p>
          </p:txBody>
        </p:sp>
        <p:sp>
          <p:nvSpPr>
            <p:cNvPr id="354" name="object 26">
              <a:extLst>
                <a:ext uri="{FF2B5EF4-FFF2-40B4-BE49-F238E27FC236}">
                  <a16:creationId xmlns:a16="http://schemas.microsoft.com/office/drawing/2014/main" id="{13B93E5C-1635-A750-9770-9A5CFB4F398A}"/>
                </a:ext>
              </a:extLst>
            </p:cNvPr>
            <p:cNvSpPr/>
            <p:nvPr/>
          </p:nvSpPr>
          <p:spPr>
            <a:xfrm>
              <a:off x="6731923" y="1872652"/>
              <a:ext cx="1104900" cy="126364"/>
            </a:xfrm>
            <a:custGeom>
              <a:avLst/>
              <a:gdLst/>
              <a:ahLst/>
              <a:cxnLst/>
              <a:rect l="l" t="t" r="r" b="b"/>
              <a:pathLst>
                <a:path w="1104900" h="126364">
                  <a:moveTo>
                    <a:pt x="1104709" y="122961"/>
                  </a:moveTo>
                  <a:lnTo>
                    <a:pt x="1092796" y="120535"/>
                  </a:lnTo>
                  <a:lnTo>
                    <a:pt x="1060373" y="112610"/>
                  </a:lnTo>
                  <a:lnTo>
                    <a:pt x="1012418" y="98247"/>
                  </a:lnTo>
                  <a:lnTo>
                    <a:pt x="953922" y="76492"/>
                  </a:lnTo>
                  <a:lnTo>
                    <a:pt x="909993" y="64947"/>
                  </a:lnTo>
                  <a:lnTo>
                    <a:pt x="883412" y="63779"/>
                  </a:lnTo>
                  <a:lnTo>
                    <a:pt x="831938" y="36169"/>
                  </a:lnTo>
                  <a:lnTo>
                    <a:pt x="736003" y="4508"/>
                  </a:lnTo>
                  <a:lnTo>
                    <a:pt x="678446" y="0"/>
                  </a:lnTo>
                  <a:lnTo>
                    <a:pt x="626529" y="9766"/>
                  </a:lnTo>
                  <a:lnTo>
                    <a:pt x="579577" y="28575"/>
                  </a:lnTo>
                  <a:lnTo>
                    <a:pt x="550392" y="44081"/>
                  </a:lnTo>
                  <a:lnTo>
                    <a:pt x="525919" y="31076"/>
                  </a:lnTo>
                  <a:lnTo>
                    <a:pt x="478980" y="12268"/>
                  </a:lnTo>
                  <a:lnTo>
                    <a:pt x="427050" y="2501"/>
                  </a:lnTo>
                  <a:lnTo>
                    <a:pt x="369481" y="7010"/>
                  </a:lnTo>
                  <a:lnTo>
                    <a:pt x="273558" y="38671"/>
                  </a:lnTo>
                  <a:lnTo>
                    <a:pt x="232257" y="60820"/>
                  </a:lnTo>
                  <a:lnTo>
                    <a:pt x="195503" y="62445"/>
                  </a:lnTo>
                  <a:lnTo>
                    <a:pt x="151574" y="73977"/>
                  </a:lnTo>
                  <a:lnTo>
                    <a:pt x="92951" y="96570"/>
                  </a:lnTo>
                  <a:lnTo>
                    <a:pt x="44729" y="112750"/>
                  </a:lnTo>
                  <a:lnTo>
                    <a:pt x="12039" y="122491"/>
                  </a:lnTo>
                  <a:lnTo>
                    <a:pt x="0" y="125755"/>
                  </a:lnTo>
                  <a:lnTo>
                    <a:pt x="142049" y="125336"/>
                  </a:lnTo>
                  <a:lnTo>
                    <a:pt x="1104709" y="122961"/>
                  </a:lnTo>
                  <a:close/>
                </a:path>
              </a:pathLst>
            </a:custGeom>
            <a:solidFill>
              <a:srgbClr val="499C2E"/>
            </a:solidFill>
          </p:spPr>
          <p:txBody>
            <a:bodyPr wrap="square" lIns="0" tIns="0" rIns="0" bIns="0" rtlCol="0"/>
            <a:lstStyle/>
            <a:p>
              <a:endParaRPr/>
            </a:p>
          </p:txBody>
        </p:sp>
        <p:sp>
          <p:nvSpPr>
            <p:cNvPr id="355" name="object 27">
              <a:extLst>
                <a:ext uri="{FF2B5EF4-FFF2-40B4-BE49-F238E27FC236}">
                  <a16:creationId xmlns:a16="http://schemas.microsoft.com/office/drawing/2014/main" id="{448FAFEC-B5C5-66A6-34A8-5B76D04566B9}"/>
                </a:ext>
              </a:extLst>
            </p:cNvPr>
            <p:cNvSpPr/>
            <p:nvPr/>
          </p:nvSpPr>
          <p:spPr>
            <a:xfrm>
              <a:off x="6902215" y="1962758"/>
              <a:ext cx="93980" cy="36195"/>
            </a:xfrm>
            <a:custGeom>
              <a:avLst/>
              <a:gdLst/>
              <a:ahLst/>
              <a:cxnLst/>
              <a:rect l="l" t="t" r="r" b="b"/>
              <a:pathLst>
                <a:path w="93979" h="36194">
                  <a:moveTo>
                    <a:pt x="88748" y="15232"/>
                  </a:moveTo>
                  <a:lnTo>
                    <a:pt x="4651" y="15232"/>
                  </a:lnTo>
                  <a:lnTo>
                    <a:pt x="0" y="19878"/>
                  </a:lnTo>
                  <a:lnTo>
                    <a:pt x="0" y="31216"/>
                  </a:lnTo>
                  <a:lnTo>
                    <a:pt x="4651" y="35862"/>
                  </a:lnTo>
                  <a:lnTo>
                    <a:pt x="88778" y="35862"/>
                  </a:lnTo>
                  <a:lnTo>
                    <a:pt x="93430" y="31216"/>
                  </a:lnTo>
                  <a:lnTo>
                    <a:pt x="93399" y="19878"/>
                  </a:lnTo>
                  <a:lnTo>
                    <a:pt x="88748" y="15232"/>
                  </a:lnTo>
                  <a:close/>
                </a:path>
                <a:path w="93979" h="36194">
                  <a:moveTo>
                    <a:pt x="75403" y="0"/>
                  </a:moveTo>
                  <a:lnTo>
                    <a:pt x="33461" y="0"/>
                  </a:lnTo>
                  <a:lnTo>
                    <a:pt x="29633" y="2871"/>
                  </a:lnTo>
                  <a:lnTo>
                    <a:pt x="28215" y="6875"/>
                  </a:lnTo>
                  <a:lnTo>
                    <a:pt x="18927" y="6875"/>
                  </a:lnTo>
                  <a:lnTo>
                    <a:pt x="14717" y="10479"/>
                  </a:lnTo>
                  <a:lnTo>
                    <a:pt x="13802" y="15232"/>
                  </a:lnTo>
                  <a:lnTo>
                    <a:pt x="78789" y="15232"/>
                  </a:lnTo>
                  <a:lnTo>
                    <a:pt x="79597" y="13770"/>
                  </a:lnTo>
                  <a:lnTo>
                    <a:pt x="80054" y="12106"/>
                  </a:lnTo>
                  <a:lnTo>
                    <a:pt x="80054" y="4645"/>
                  </a:lnTo>
                  <a:lnTo>
                    <a:pt x="75403" y="0"/>
                  </a:lnTo>
                  <a:close/>
                </a:path>
              </a:pathLst>
            </a:custGeom>
            <a:solidFill>
              <a:srgbClr val="73B72B"/>
            </a:solidFill>
          </p:spPr>
          <p:txBody>
            <a:bodyPr wrap="square" lIns="0" tIns="0" rIns="0" bIns="0" rtlCol="0"/>
            <a:lstStyle/>
            <a:p>
              <a:endParaRPr/>
            </a:p>
          </p:txBody>
        </p:sp>
        <p:sp>
          <p:nvSpPr>
            <p:cNvPr id="356" name="object 28">
              <a:extLst>
                <a:ext uri="{FF2B5EF4-FFF2-40B4-BE49-F238E27FC236}">
                  <a16:creationId xmlns:a16="http://schemas.microsoft.com/office/drawing/2014/main" id="{742E8CC7-8412-EEDD-7592-C360B3A35CA0}"/>
                </a:ext>
              </a:extLst>
            </p:cNvPr>
            <p:cNvSpPr/>
            <p:nvPr/>
          </p:nvSpPr>
          <p:spPr>
            <a:xfrm>
              <a:off x="6950501" y="1962758"/>
              <a:ext cx="45720" cy="36195"/>
            </a:xfrm>
            <a:custGeom>
              <a:avLst/>
              <a:gdLst/>
              <a:ahLst/>
              <a:cxnLst/>
              <a:rect l="l" t="t" r="r" b="b"/>
              <a:pathLst>
                <a:path w="45720" h="36194">
                  <a:moveTo>
                    <a:pt x="37625" y="15232"/>
                  </a:moveTo>
                  <a:lnTo>
                    <a:pt x="13345" y="15232"/>
                  </a:lnTo>
                  <a:lnTo>
                    <a:pt x="15937" y="16404"/>
                  </a:lnTo>
                  <a:lnTo>
                    <a:pt x="19689" y="20134"/>
                  </a:lnTo>
                  <a:lnTo>
                    <a:pt x="20833" y="22713"/>
                  </a:lnTo>
                  <a:lnTo>
                    <a:pt x="20833" y="31216"/>
                  </a:lnTo>
                  <a:lnTo>
                    <a:pt x="16181" y="35862"/>
                  </a:lnTo>
                  <a:lnTo>
                    <a:pt x="40462" y="35862"/>
                  </a:lnTo>
                  <a:lnTo>
                    <a:pt x="45113" y="31216"/>
                  </a:lnTo>
                  <a:lnTo>
                    <a:pt x="45113" y="22713"/>
                  </a:lnTo>
                  <a:lnTo>
                    <a:pt x="43954" y="20134"/>
                  </a:lnTo>
                  <a:lnTo>
                    <a:pt x="42063" y="18269"/>
                  </a:lnTo>
                  <a:lnTo>
                    <a:pt x="40202" y="16386"/>
                  </a:lnTo>
                  <a:lnTo>
                    <a:pt x="37625" y="15232"/>
                  </a:lnTo>
                  <a:close/>
                </a:path>
                <a:path w="45720" h="36194">
                  <a:moveTo>
                    <a:pt x="24280" y="0"/>
                  </a:moveTo>
                  <a:lnTo>
                    <a:pt x="0" y="0"/>
                  </a:lnTo>
                  <a:lnTo>
                    <a:pt x="2562" y="1170"/>
                  </a:lnTo>
                  <a:lnTo>
                    <a:pt x="6344" y="4901"/>
                  </a:lnTo>
                  <a:lnTo>
                    <a:pt x="7488" y="7479"/>
                  </a:lnTo>
                  <a:lnTo>
                    <a:pt x="7488" y="12106"/>
                  </a:lnTo>
                  <a:lnTo>
                    <a:pt x="7030" y="13770"/>
                  </a:lnTo>
                  <a:lnTo>
                    <a:pt x="6222" y="15232"/>
                  </a:lnTo>
                  <a:lnTo>
                    <a:pt x="30502" y="15232"/>
                  </a:lnTo>
                  <a:lnTo>
                    <a:pt x="31311" y="13770"/>
                  </a:lnTo>
                  <a:lnTo>
                    <a:pt x="31763" y="12106"/>
                  </a:lnTo>
                  <a:lnTo>
                    <a:pt x="31768" y="7479"/>
                  </a:lnTo>
                  <a:lnTo>
                    <a:pt x="30594" y="4901"/>
                  </a:lnTo>
                  <a:lnTo>
                    <a:pt x="26857" y="1151"/>
                  </a:lnTo>
                  <a:lnTo>
                    <a:pt x="24280" y="0"/>
                  </a:lnTo>
                  <a:close/>
                </a:path>
              </a:pathLst>
            </a:custGeom>
            <a:solidFill>
              <a:srgbClr val="120F0A">
                <a:alpha val="9803"/>
              </a:srgbClr>
            </a:solidFill>
          </p:spPr>
          <p:txBody>
            <a:bodyPr wrap="square" lIns="0" tIns="0" rIns="0" bIns="0" rtlCol="0"/>
            <a:lstStyle/>
            <a:p>
              <a:endParaRPr/>
            </a:p>
          </p:txBody>
        </p:sp>
        <p:pic>
          <p:nvPicPr>
            <p:cNvPr id="357" name="object 29">
              <a:extLst>
                <a:ext uri="{FF2B5EF4-FFF2-40B4-BE49-F238E27FC236}">
                  <a16:creationId xmlns:a16="http://schemas.microsoft.com/office/drawing/2014/main" id="{F3459A68-5B5C-1130-9361-4ED25208CBC0}"/>
                </a:ext>
              </a:extLst>
            </p:cNvPr>
            <p:cNvPicPr/>
            <p:nvPr/>
          </p:nvPicPr>
          <p:blipFill>
            <a:blip r:embed="rId8" cstate="print"/>
            <a:stretch>
              <a:fillRect/>
            </a:stretch>
          </p:blipFill>
          <p:spPr>
            <a:xfrm>
              <a:off x="7482060" y="1903434"/>
              <a:ext cx="127014" cy="95186"/>
            </a:xfrm>
            <a:prstGeom prst="rect">
              <a:avLst/>
            </a:prstGeom>
          </p:spPr>
        </p:pic>
        <p:sp>
          <p:nvSpPr>
            <p:cNvPr id="358" name="object 30">
              <a:extLst>
                <a:ext uri="{FF2B5EF4-FFF2-40B4-BE49-F238E27FC236}">
                  <a16:creationId xmlns:a16="http://schemas.microsoft.com/office/drawing/2014/main" id="{89FEDF92-FC7C-6A20-C73D-BA6C5A001C36}"/>
                </a:ext>
              </a:extLst>
            </p:cNvPr>
            <p:cNvSpPr/>
            <p:nvPr/>
          </p:nvSpPr>
          <p:spPr>
            <a:xfrm>
              <a:off x="6832577" y="1978980"/>
              <a:ext cx="8890" cy="19685"/>
            </a:xfrm>
            <a:custGeom>
              <a:avLst/>
              <a:gdLst/>
              <a:ahLst/>
              <a:cxnLst/>
              <a:rect l="l" t="t" r="r" b="b"/>
              <a:pathLst>
                <a:path w="8890" h="19685">
                  <a:moveTo>
                    <a:pt x="8347" y="0"/>
                  </a:moveTo>
                  <a:lnTo>
                    <a:pt x="0" y="0"/>
                  </a:lnTo>
                  <a:lnTo>
                    <a:pt x="0" y="19640"/>
                  </a:lnTo>
                  <a:lnTo>
                    <a:pt x="8347" y="19640"/>
                  </a:lnTo>
                  <a:lnTo>
                    <a:pt x="8347" y="0"/>
                  </a:lnTo>
                  <a:close/>
                </a:path>
              </a:pathLst>
            </a:custGeom>
            <a:solidFill>
              <a:srgbClr val="C08D1B"/>
            </a:solidFill>
          </p:spPr>
          <p:txBody>
            <a:bodyPr wrap="square" lIns="0" tIns="0" rIns="0" bIns="0" rtlCol="0"/>
            <a:lstStyle/>
            <a:p>
              <a:endParaRPr/>
            </a:p>
          </p:txBody>
        </p:sp>
        <p:sp>
          <p:nvSpPr>
            <p:cNvPr id="359" name="object 31">
              <a:extLst>
                <a:ext uri="{FF2B5EF4-FFF2-40B4-BE49-F238E27FC236}">
                  <a16:creationId xmlns:a16="http://schemas.microsoft.com/office/drawing/2014/main" id="{0E47D488-7955-B442-DF37-FDB3A77826EB}"/>
                </a:ext>
              </a:extLst>
            </p:cNvPr>
            <p:cNvSpPr/>
            <p:nvPr/>
          </p:nvSpPr>
          <p:spPr>
            <a:xfrm>
              <a:off x="6824615" y="1903434"/>
              <a:ext cx="24765" cy="78105"/>
            </a:xfrm>
            <a:custGeom>
              <a:avLst/>
              <a:gdLst/>
              <a:ahLst/>
              <a:cxnLst/>
              <a:rect l="l" t="t" r="r" b="b"/>
              <a:pathLst>
                <a:path w="24765" h="78105">
                  <a:moveTo>
                    <a:pt x="19857" y="0"/>
                  </a:moveTo>
                  <a:lnTo>
                    <a:pt x="4392" y="0"/>
                  </a:lnTo>
                  <a:lnTo>
                    <a:pt x="0" y="4389"/>
                  </a:lnTo>
                  <a:lnTo>
                    <a:pt x="0" y="72673"/>
                  </a:lnTo>
                  <a:lnTo>
                    <a:pt x="3446" y="76661"/>
                  </a:lnTo>
                  <a:lnTo>
                    <a:pt x="8556" y="77648"/>
                  </a:lnTo>
                  <a:lnTo>
                    <a:pt x="15098" y="77703"/>
                  </a:lnTo>
                  <a:lnTo>
                    <a:pt x="20818" y="76661"/>
                  </a:lnTo>
                  <a:lnTo>
                    <a:pt x="24249" y="72673"/>
                  </a:lnTo>
                  <a:lnTo>
                    <a:pt x="24249" y="9766"/>
                  </a:lnTo>
                  <a:lnTo>
                    <a:pt x="24249" y="4389"/>
                  </a:lnTo>
                  <a:lnTo>
                    <a:pt x="19857" y="0"/>
                  </a:lnTo>
                  <a:close/>
                </a:path>
              </a:pathLst>
            </a:custGeom>
            <a:solidFill>
              <a:srgbClr val="73B72B"/>
            </a:solidFill>
          </p:spPr>
          <p:txBody>
            <a:bodyPr wrap="square" lIns="0" tIns="0" rIns="0" bIns="0" rtlCol="0"/>
            <a:lstStyle/>
            <a:p>
              <a:endParaRPr/>
            </a:p>
          </p:txBody>
        </p:sp>
        <p:sp>
          <p:nvSpPr>
            <p:cNvPr id="360" name="object 32">
              <a:extLst>
                <a:ext uri="{FF2B5EF4-FFF2-40B4-BE49-F238E27FC236}">
                  <a16:creationId xmlns:a16="http://schemas.microsoft.com/office/drawing/2014/main" id="{5A1EE24A-EB64-2C82-72BD-CD58DB505FA9}"/>
                </a:ext>
              </a:extLst>
            </p:cNvPr>
            <p:cNvSpPr/>
            <p:nvPr/>
          </p:nvSpPr>
          <p:spPr>
            <a:xfrm>
              <a:off x="6836756" y="1903434"/>
              <a:ext cx="12700" cy="95250"/>
            </a:xfrm>
            <a:custGeom>
              <a:avLst/>
              <a:gdLst/>
              <a:ahLst/>
              <a:cxnLst/>
              <a:rect l="l" t="t" r="r" b="b"/>
              <a:pathLst>
                <a:path w="12700" h="95250">
                  <a:moveTo>
                    <a:pt x="7717" y="0"/>
                  </a:moveTo>
                  <a:lnTo>
                    <a:pt x="0" y="0"/>
                  </a:lnTo>
                  <a:lnTo>
                    <a:pt x="0" y="95186"/>
                  </a:lnTo>
                  <a:lnTo>
                    <a:pt x="4163" y="95186"/>
                  </a:lnTo>
                  <a:lnTo>
                    <a:pt x="4163" y="77520"/>
                  </a:lnTo>
                  <a:lnTo>
                    <a:pt x="8678" y="76661"/>
                  </a:lnTo>
                  <a:lnTo>
                    <a:pt x="12109" y="72673"/>
                  </a:lnTo>
                  <a:lnTo>
                    <a:pt x="12109" y="9766"/>
                  </a:lnTo>
                  <a:lnTo>
                    <a:pt x="12109" y="4389"/>
                  </a:lnTo>
                  <a:lnTo>
                    <a:pt x="7717" y="0"/>
                  </a:lnTo>
                  <a:close/>
                </a:path>
              </a:pathLst>
            </a:custGeom>
            <a:solidFill>
              <a:srgbClr val="0E4635"/>
            </a:solidFill>
          </p:spPr>
          <p:txBody>
            <a:bodyPr wrap="square" lIns="0" tIns="0" rIns="0" bIns="0" rtlCol="0"/>
            <a:lstStyle/>
            <a:p>
              <a:endParaRPr/>
            </a:p>
          </p:txBody>
        </p:sp>
        <p:sp>
          <p:nvSpPr>
            <p:cNvPr id="361" name="object 33">
              <a:extLst>
                <a:ext uri="{FF2B5EF4-FFF2-40B4-BE49-F238E27FC236}">
                  <a16:creationId xmlns:a16="http://schemas.microsoft.com/office/drawing/2014/main" id="{AEA51DD5-5134-F106-54B5-9A217CA3705D}"/>
                </a:ext>
              </a:extLst>
            </p:cNvPr>
            <p:cNvSpPr/>
            <p:nvPr/>
          </p:nvSpPr>
          <p:spPr>
            <a:xfrm>
              <a:off x="6849399" y="1982327"/>
              <a:ext cx="6985" cy="16510"/>
            </a:xfrm>
            <a:custGeom>
              <a:avLst/>
              <a:gdLst/>
              <a:ahLst/>
              <a:cxnLst/>
              <a:rect l="l" t="t" r="r" b="b"/>
              <a:pathLst>
                <a:path w="6984" h="16510">
                  <a:moveTo>
                    <a:pt x="6937" y="0"/>
                  </a:moveTo>
                  <a:lnTo>
                    <a:pt x="0" y="0"/>
                  </a:lnTo>
                  <a:lnTo>
                    <a:pt x="0" y="16293"/>
                  </a:lnTo>
                  <a:lnTo>
                    <a:pt x="6937" y="16293"/>
                  </a:lnTo>
                  <a:lnTo>
                    <a:pt x="6937" y="0"/>
                  </a:lnTo>
                  <a:close/>
                </a:path>
              </a:pathLst>
            </a:custGeom>
            <a:solidFill>
              <a:srgbClr val="C08D1B"/>
            </a:solidFill>
          </p:spPr>
          <p:txBody>
            <a:bodyPr wrap="square" lIns="0" tIns="0" rIns="0" bIns="0" rtlCol="0"/>
            <a:lstStyle/>
            <a:p>
              <a:endParaRPr/>
            </a:p>
          </p:txBody>
        </p:sp>
        <p:sp>
          <p:nvSpPr>
            <p:cNvPr id="362" name="object 34">
              <a:extLst>
                <a:ext uri="{FF2B5EF4-FFF2-40B4-BE49-F238E27FC236}">
                  <a16:creationId xmlns:a16="http://schemas.microsoft.com/office/drawing/2014/main" id="{21A15016-0DFB-2B6C-6004-C75324130AC5}"/>
                </a:ext>
              </a:extLst>
            </p:cNvPr>
            <p:cNvSpPr/>
            <p:nvPr/>
          </p:nvSpPr>
          <p:spPr>
            <a:xfrm>
              <a:off x="6842810" y="1919692"/>
              <a:ext cx="20320" cy="64769"/>
            </a:xfrm>
            <a:custGeom>
              <a:avLst/>
              <a:gdLst/>
              <a:ahLst/>
              <a:cxnLst/>
              <a:rect l="l" t="t" r="r" b="b"/>
              <a:pathLst>
                <a:path w="20320" h="64769">
                  <a:moveTo>
                    <a:pt x="16456" y="0"/>
                  </a:moveTo>
                  <a:lnTo>
                    <a:pt x="3645" y="0"/>
                  </a:lnTo>
                  <a:lnTo>
                    <a:pt x="0" y="3638"/>
                  </a:lnTo>
                  <a:lnTo>
                    <a:pt x="0" y="60256"/>
                  </a:lnTo>
                  <a:lnTo>
                    <a:pt x="2852" y="63565"/>
                  </a:lnTo>
                  <a:lnTo>
                    <a:pt x="7091" y="64370"/>
                  </a:lnTo>
                  <a:lnTo>
                    <a:pt x="12506" y="64425"/>
                  </a:lnTo>
                  <a:lnTo>
                    <a:pt x="17249" y="63565"/>
                  </a:lnTo>
                  <a:lnTo>
                    <a:pt x="20101" y="60256"/>
                  </a:lnTo>
                  <a:lnTo>
                    <a:pt x="20101" y="8100"/>
                  </a:lnTo>
                  <a:lnTo>
                    <a:pt x="20101" y="3638"/>
                  </a:lnTo>
                  <a:lnTo>
                    <a:pt x="16456" y="0"/>
                  </a:lnTo>
                  <a:close/>
                </a:path>
              </a:pathLst>
            </a:custGeom>
            <a:solidFill>
              <a:srgbClr val="73B72B"/>
            </a:solidFill>
          </p:spPr>
          <p:txBody>
            <a:bodyPr wrap="square" lIns="0" tIns="0" rIns="0" bIns="0" rtlCol="0"/>
            <a:lstStyle/>
            <a:p>
              <a:endParaRPr/>
            </a:p>
          </p:txBody>
        </p:sp>
        <p:sp>
          <p:nvSpPr>
            <p:cNvPr id="363" name="object 35">
              <a:extLst>
                <a:ext uri="{FF2B5EF4-FFF2-40B4-BE49-F238E27FC236}">
                  <a16:creationId xmlns:a16="http://schemas.microsoft.com/office/drawing/2014/main" id="{DD3E1718-B1DF-E5D6-A632-DD178D6ECF4A}"/>
                </a:ext>
              </a:extLst>
            </p:cNvPr>
            <p:cNvSpPr/>
            <p:nvPr/>
          </p:nvSpPr>
          <p:spPr>
            <a:xfrm>
              <a:off x="6852861" y="1919692"/>
              <a:ext cx="10160" cy="79375"/>
            </a:xfrm>
            <a:custGeom>
              <a:avLst/>
              <a:gdLst/>
              <a:ahLst/>
              <a:cxnLst/>
              <a:rect l="l" t="t" r="r" b="b"/>
              <a:pathLst>
                <a:path w="10159" h="79375">
                  <a:moveTo>
                    <a:pt x="6405" y="0"/>
                  </a:moveTo>
                  <a:lnTo>
                    <a:pt x="0" y="0"/>
                  </a:lnTo>
                  <a:lnTo>
                    <a:pt x="0" y="78928"/>
                  </a:lnTo>
                  <a:lnTo>
                    <a:pt x="3462" y="78928"/>
                  </a:lnTo>
                  <a:lnTo>
                    <a:pt x="3462" y="64278"/>
                  </a:lnTo>
                  <a:lnTo>
                    <a:pt x="7198" y="63565"/>
                  </a:lnTo>
                  <a:lnTo>
                    <a:pt x="10050" y="60256"/>
                  </a:lnTo>
                  <a:lnTo>
                    <a:pt x="10050" y="8100"/>
                  </a:lnTo>
                  <a:lnTo>
                    <a:pt x="10050" y="3638"/>
                  </a:lnTo>
                  <a:lnTo>
                    <a:pt x="6405" y="0"/>
                  </a:lnTo>
                  <a:close/>
                </a:path>
              </a:pathLst>
            </a:custGeom>
            <a:solidFill>
              <a:srgbClr val="0E4635"/>
            </a:solidFill>
          </p:spPr>
          <p:txBody>
            <a:bodyPr wrap="square" lIns="0" tIns="0" rIns="0" bIns="0" rtlCol="0"/>
            <a:lstStyle/>
            <a:p>
              <a:endParaRPr/>
            </a:p>
          </p:txBody>
        </p:sp>
        <p:sp>
          <p:nvSpPr>
            <p:cNvPr id="364" name="object 36">
              <a:extLst>
                <a:ext uri="{FF2B5EF4-FFF2-40B4-BE49-F238E27FC236}">
                  <a16:creationId xmlns:a16="http://schemas.microsoft.com/office/drawing/2014/main" id="{AA6E5148-4CEE-0CAB-7D43-5DE2AE4D66CE}"/>
                </a:ext>
              </a:extLst>
            </p:cNvPr>
            <p:cNvSpPr/>
            <p:nvPr/>
          </p:nvSpPr>
          <p:spPr>
            <a:xfrm>
              <a:off x="6947649" y="1962758"/>
              <a:ext cx="111760" cy="36195"/>
            </a:xfrm>
            <a:custGeom>
              <a:avLst/>
              <a:gdLst/>
              <a:ahLst/>
              <a:cxnLst/>
              <a:rect l="l" t="t" r="r" b="b"/>
              <a:pathLst>
                <a:path w="111759" h="36194">
                  <a:moveTo>
                    <a:pt x="60746" y="0"/>
                  </a:moveTo>
                  <a:lnTo>
                    <a:pt x="18805" y="0"/>
                  </a:lnTo>
                  <a:lnTo>
                    <a:pt x="14153" y="4645"/>
                  </a:lnTo>
                  <a:lnTo>
                    <a:pt x="14260" y="12069"/>
                  </a:lnTo>
                  <a:lnTo>
                    <a:pt x="15419" y="15232"/>
                  </a:lnTo>
                  <a:lnTo>
                    <a:pt x="4651" y="15232"/>
                  </a:lnTo>
                  <a:lnTo>
                    <a:pt x="0" y="19878"/>
                  </a:lnTo>
                  <a:lnTo>
                    <a:pt x="0" y="28381"/>
                  </a:lnTo>
                  <a:lnTo>
                    <a:pt x="1174" y="30960"/>
                  </a:lnTo>
                  <a:lnTo>
                    <a:pt x="4910" y="34708"/>
                  </a:lnTo>
                  <a:lnTo>
                    <a:pt x="7488" y="35862"/>
                  </a:lnTo>
                  <a:lnTo>
                    <a:pt x="106561" y="35862"/>
                  </a:lnTo>
                  <a:lnTo>
                    <a:pt x="111213" y="31216"/>
                  </a:lnTo>
                  <a:lnTo>
                    <a:pt x="111213" y="25547"/>
                  </a:lnTo>
                  <a:lnTo>
                    <a:pt x="111213" y="22713"/>
                  </a:lnTo>
                  <a:lnTo>
                    <a:pt x="110054" y="20134"/>
                  </a:lnTo>
                  <a:lnTo>
                    <a:pt x="106287" y="16386"/>
                  </a:lnTo>
                  <a:lnTo>
                    <a:pt x="103709" y="15232"/>
                  </a:lnTo>
                  <a:lnTo>
                    <a:pt x="94498" y="15232"/>
                  </a:lnTo>
                  <a:lnTo>
                    <a:pt x="93582" y="10479"/>
                  </a:lnTo>
                  <a:lnTo>
                    <a:pt x="89373" y="6875"/>
                  </a:lnTo>
                  <a:lnTo>
                    <a:pt x="65993" y="6875"/>
                  </a:lnTo>
                  <a:lnTo>
                    <a:pt x="64559" y="2871"/>
                  </a:lnTo>
                  <a:lnTo>
                    <a:pt x="60746" y="0"/>
                  </a:lnTo>
                  <a:close/>
                </a:path>
              </a:pathLst>
            </a:custGeom>
            <a:solidFill>
              <a:srgbClr val="73B72B"/>
            </a:solidFill>
          </p:spPr>
          <p:txBody>
            <a:bodyPr wrap="square" lIns="0" tIns="0" rIns="0" bIns="0" rtlCol="0"/>
            <a:lstStyle/>
            <a:p>
              <a:endParaRPr/>
            </a:p>
          </p:txBody>
        </p:sp>
        <p:sp>
          <p:nvSpPr>
            <p:cNvPr id="365" name="object 37">
              <a:extLst>
                <a:ext uri="{FF2B5EF4-FFF2-40B4-BE49-F238E27FC236}">
                  <a16:creationId xmlns:a16="http://schemas.microsoft.com/office/drawing/2014/main" id="{69175880-6F5F-AD96-CC84-75615DECA5C2}"/>
                </a:ext>
              </a:extLst>
            </p:cNvPr>
            <p:cNvSpPr/>
            <p:nvPr/>
          </p:nvSpPr>
          <p:spPr>
            <a:xfrm>
              <a:off x="6970251" y="1962758"/>
              <a:ext cx="88900" cy="36195"/>
            </a:xfrm>
            <a:custGeom>
              <a:avLst/>
              <a:gdLst/>
              <a:ahLst/>
              <a:cxnLst/>
              <a:rect l="l" t="t" r="r" b="b"/>
              <a:pathLst>
                <a:path w="88900" h="36194">
                  <a:moveTo>
                    <a:pt x="81137" y="15232"/>
                  </a:moveTo>
                  <a:lnTo>
                    <a:pt x="45525" y="15232"/>
                  </a:lnTo>
                  <a:lnTo>
                    <a:pt x="48118" y="16404"/>
                  </a:lnTo>
                  <a:lnTo>
                    <a:pt x="51870" y="20134"/>
                  </a:lnTo>
                  <a:lnTo>
                    <a:pt x="53014" y="22713"/>
                  </a:lnTo>
                  <a:lnTo>
                    <a:pt x="53014" y="31216"/>
                  </a:lnTo>
                  <a:lnTo>
                    <a:pt x="48362" y="35862"/>
                  </a:lnTo>
                  <a:lnTo>
                    <a:pt x="83959" y="35862"/>
                  </a:lnTo>
                  <a:lnTo>
                    <a:pt x="88610" y="31216"/>
                  </a:lnTo>
                  <a:lnTo>
                    <a:pt x="88610" y="22713"/>
                  </a:lnTo>
                  <a:lnTo>
                    <a:pt x="87451" y="20134"/>
                  </a:lnTo>
                  <a:lnTo>
                    <a:pt x="83715" y="16386"/>
                  </a:lnTo>
                  <a:lnTo>
                    <a:pt x="81137" y="15232"/>
                  </a:lnTo>
                  <a:close/>
                </a:path>
                <a:path w="88900" h="36194">
                  <a:moveTo>
                    <a:pt x="66801" y="6875"/>
                  </a:moveTo>
                  <a:lnTo>
                    <a:pt x="31204" y="6875"/>
                  </a:lnTo>
                  <a:lnTo>
                    <a:pt x="35413" y="10497"/>
                  </a:lnTo>
                  <a:lnTo>
                    <a:pt x="36328" y="15232"/>
                  </a:lnTo>
                  <a:lnTo>
                    <a:pt x="71925" y="15232"/>
                  </a:lnTo>
                  <a:lnTo>
                    <a:pt x="71010" y="10479"/>
                  </a:lnTo>
                  <a:lnTo>
                    <a:pt x="66801" y="6875"/>
                  </a:lnTo>
                  <a:close/>
                </a:path>
                <a:path w="88900" h="36194">
                  <a:moveTo>
                    <a:pt x="38174" y="0"/>
                  </a:moveTo>
                  <a:lnTo>
                    <a:pt x="1250" y="0"/>
                  </a:lnTo>
                  <a:lnTo>
                    <a:pt x="625" y="73"/>
                  </a:lnTo>
                  <a:lnTo>
                    <a:pt x="0" y="182"/>
                  </a:lnTo>
                  <a:lnTo>
                    <a:pt x="3629" y="859"/>
                  </a:lnTo>
                  <a:lnTo>
                    <a:pt x="6588" y="3457"/>
                  </a:lnTo>
                  <a:lnTo>
                    <a:pt x="7823" y="6875"/>
                  </a:lnTo>
                  <a:lnTo>
                    <a:pt x="43420" y="6875"/>
                  </a:lnTo>
                  <a:lnTo>
                    <a:pt x="42002" y="2871"/>
                  </a:lnTo>
                  <a:lnTo>
                    <a:pt x="38174" y="0"/>
                  </a:lnTo>
                  <a:close/>
                </a:path>
              </a:pathLst>
            </a:custGeom>
            <a:solidFill>
              <a:srgbClr val="0E4635"/>
            </a:solidFill>
          </p:spPr>
          <p:txBody>
            <a:bodyPr wrap="square" lIns="0" tIns="0" rIns="0" bIns="0" rtlCol="0"/>
            <a:lstStyle/>
            <a:p>
              <a:endParaRPr/>
            </a:p>
          </p:txBody>
        </p:sp>
        <p:sp>
          <p:nvSpPr>
            <p:cNvPr id="366" name="object 38">
              <a:extLst>
                <a:ext uri="{FF2B5EF4-FFF2-40B4-BE49-F238E27FC236}">
                  <a16:creationId xmlns:a16="http://schemas.microsoft.com/office/drawing/2014/main" id="{8032FFA9-2B44-17D1-3315-A629C4DE8484}"/>
                </a:ext>
              </a:extLst>
            </p:cNvPr>
            <p:cNvSpPr/>
            <p:nvPr/>
          </p:nvSpPr>
          <p:spPr>
            <a:xfrm>
              <a:off x="6990185" y="1998546"/>
              <a:ext cx="1905" cy="635"/>
            </a:xfrm>
            <a:custGeom>
              <a:avLst/>
              <a:gdLst/>
              <a:ahLst/>
              <a:cxnLst/>
              <a:rect l="l" t="t" r="r" b="b"/>
              <a:pathLst>
                <a:path w="1904" h="635">
                  <a:moveTo>
                    <a:pt x="823" y="0"/>
                  </a:moveTo>
                  <a:lnTo>
                    <a:pt x="0" y="74"/>
                  </a:lnTo>
                  <a:lnTo>
                    <a:pt x="1677" y="74"/>
                  </a:lnTo>
                  <a:lnTo>
                    <a:pt x="823" y="0"/>
                  </a:lnTo>
                  <a:close/>
                </a:path>
              </a:pathLst>
            </a:custGeom>
            <a:solidFill>
              <a:srgbClr val="73B72B"/>
            </a:solidFill>
          </p:spPr>
          <p:txBody>
            <a:bodyPr wrap="square" lIns="0" tIns="0" rIns="0" bIns="0" rtlCol="0"/>
            <a:lstStyle/>
            <a:p>
              <a:endParaRPr/>
            </a:p>
          </p:txBody>
        </p:sp>
        <p:sp>
          <p:nvSpPr>
            <p:cNvPr id="367" name="object 40">
              <a:extLst>
                <a:ext uri="{FF2B5EF4-FFF2-40B4-BE49-F238E27FC236}">
                  <a16:creationId xmlns:a16="http://schemas.microsoft.com/office/drawing/2014/main" id="{7A1C0692-4570-9B77-6556-4A9AF73C1A94}"/>
                </a:ext>
              </a:extLst>
            </p:cNvPr>
            <p:cNvSpPr/>
            <p:nvPr/>
          </p:nvSpPr>
          <p:spPr>
            <a:xfrm>
              <a:off x="6967369" y="1960326"/>
              <a:ext cx="10795" cy="40640"/>
            </a:xfrm>
            <a:custGeom>
              <a:avLst/>
              <a:gdLst/>
              <a:ahLst/>
              <a:cxnLst/>
              <a:rect l="l" t="t" r="r" b="b"/>
              <a:pathLst>
                <a:path w="10795" h="40639">
                  <a:moveTo>
                    <a:pt x="10737" y="18"/>
                  </a:moveTo>
                  <a:lnTo>
                    <a:pt x="1020" y="18"/>
                  </a:lnTo>
                  <a:lnTo>
                    <a:pt x="0" y="19220"/>
                  </a:lnTo>
                  <a:lnTo>
                    <a:pt x="594" y="24925"/>
                  </a:lnTo>
                  <a:lnTo>
                    <a:pt x="3050" y="39994"/>
                  </a:lnTo>
                  <a:lnTo>
                    <a:pt x="6024" y="40122"/>
                  </a:lnTo>
                  <a:lnTo>
                    <a:pt x="7610" y="39061"/>
                  </a:lnTo>
                  <a:lnTo>
                    <a:pt x="5978" y="23187"/>
                  </a:lnTo>
                  <a:lnTo>
                    <a:pt x="5932" y="21670"/>
                  </a:lnTo>
                  <a:lnTo>
                    <a:pt x="10737" y="18"/>
                  </a:lnTo>
                  <a:close/>
                </a:path>
                <a:path w="10795" h="40639">
                  <a:moveTo>
                    <a:pt x="1021" y="0"/>
                  </a:moveTo>
                  <a:close/>
                </a:path>
              </a:pathLst>
            </a:custGeom>
            <a:solidFill>
              <a:srgbClr val="423C3A"/>
            </a:solidFill>
          </p:spPr>
          <p:txBody>
            <a:bodyPr wrap="square" lIns="0" tIns="0" rIns="0" bIns="0" rtlCol="0"/>
            <a:lstStyle/>
            <a:p>
              <a:endParaRPr/>
            </a:p>
          </p:txBody>
        </p:sp>
        <p:sp>
          <p:nvSpPr>
            <p:cNvPr id="368" name="object 41">
              <a:extLst>
                <a:ext uri="{FF2B5EF4-FFF2-40B4-BE49-F238E27FC236}">
                  <a16:creationId xmlns:a16="http://schemas.microsoft.com/office/drawing/2014/main" id="{89547CFF-E35C-6441-77C1-951B763A7101}"/>
                </a:ext>
              </a:extLst>
            </p:cNvPr>
            <p:cNvSpPr/>
            <p:nvPr/>
          </p:nvSpPr>
          <p:spPr>
            <a:xfrm>
              <a:off x="6973164" y="1959467"/>
              <a:ext cx="11430" cy="40640"/>
            </a:xfrm>
            <a:custGeom>
              <a:avLst/>
              <a:gdLst/>
              <a:ahLst/>
              <a:cxnLst/>
              <a:rect l="l" t="t" r="r" b="b"/>
              <a:pathLst>
                <a:path w="11429" h="40639">
                  <a:moveTo>
                    <a:pt x="0" y="40020"/>
                  </a:moveTo>
                  <a:lnTo>
                    <a:pt x="11072" y="40020"/>
                  </a:lnTo>
                  <a:lnTo>
                    <a:pt x="11072" y="0"/>
                  </a:lnTo>
                  <a:lnTo>
                    <a:pt x="0" y="0"/>
                  </a:lnTo>
                  <a:lnTo>
                    <a:pt x="0" y="40020"/>
                  </a:lnTo>
                  <a:close/>
                </a:path>
              </a:pathLst>
            </a:custGeom>
            <a:solidFill>
              <a:srgbClr val="4D4847"/>
            </a:solidFill>
          </p:spPr>
          <p:txBody>
            <a:bodyPr wrap="square" lIns="0" tIns="0" rIns="0" bIns="0" rtlCol="0"/>
            <a:lstStyle/>
            <a:p>
              <a:endParaRPr/>
            </a:p>
          </p:txBody>
        </p:sp>
        <p:sp>
          <p:nvSpPr>
            <p:cNvPr id="369" name="object 42">
              <a:extLst>
                <a:ext uri="{FF2B5EF4-FFF2-40B4-BE49-F238E27FC236}">
                  <a16:creationId xmlns:a16="http://schemas.microsoft.com/office/drawing/2014/main" id="{E6C5AB8E-C825-F086-F4E9-0B2CF8B6A0D6}"/>
                </a:ext>
              </a:extLst>
            </p:cNvPr>
            <p:cNvSpPr/>
            <p:nvPr/>
          </p:nvSpPr>
          <p:spPr>
            <a:xfrm>
              <a:off x="6972082" y="1929787"/>
              <a:ext cx="5080" cy="8890"/>
            </a:xfrm>
            <a:custGeom>
              <a:avLst/>
              <a:gdLst/>
              <a:ahLst/>
              <a:cxnLst/>
              <a:rect l="l" t="t" r="r" b="b"/>
              <a:pathLst>
                <a:path w="5079" h="8889">
                  <a:moveTo>
                    <a:pt x="4796" y="0"/>
                  </a:moveTo>
                  <a:lnTo>
                    <a:pt x="0" y="0"/>
                  </a:lnTo>
                  <a:lnTo>
                    <a:pt x="0" y="8649"/>
                  </a:lnTo>
                  <a:lnTo>
                    <a:pt x="4796" y="8649"/>
                  </a:lnTo>
                  <a:lnTo>
                    <a:pt x="4796" y="0"/>
                  </a:lnTo>
                  <a:close/>
                </a:path>
              </a:pathLst>
            </a:custGeom>
            <a:solidFill>
              <a:srgbClr val="FDE2C3"/>
            </a:solidFill>
          </p:spPr>
          <p:txBody>
            <a:bodyPr wrap="square" lIns="0" tIns="0" rIns="0" bIns="0" rtlCol="0"/>
            <a:lstStyle/>
            <a:p>
              <a:endParaRPr/>
            </a:p>
          </p:txBody>
        </p:sp>
        <p:sp>
          <p:nvSpPr>
            <p:cNvPr id="370" name="object 43">
              <a:extLst>
                <a:ext uri="{FF2B5EF4-FFF2-40B4-BE49-F238E27FC236}">
                  <a16:creationId xmlns:a16="http://schemas.microsoft.com/office/drawing/2014/main" id="{3DEED602-DBC5-32CD-9AD8-9169B558CCCA}"/>
                </a:ext>
              </a:extLst>
            </p:cNvPr>
            <p:cNvSpPr/>
            <p:nvPr/>
          </p:nvSpPr>
          <p:spPr>
            <a:xfrm>
              <a:off x="6969870" y="1935492"/>
              <a:ext cx="10160" cy="7620"/>
            </a:xfrm>
            <a:custGeom>
              <a:avLst/>
              <a:gdLst/>
              <a:ahLst/>
              <a:cxnLst/>
              <a:rect l="l" t="t" r="r" b="b"/>
              <a:pathLst>
                <a:path w="10159" h="7619">
                  <a:moveTo>
                    <a:pt x="2211" y="713"/>
                  </a:moveTo>
                  <a:lnTo>
                    <a:pt x="777" y="731"/>
                  </a:lnTo>
                  <a:lnTo>
                    <a:pt x="0" y="5523"/>
                  </a:lnTo>
                  <a:lnTo>
                    <a:pt x="2928" y="7369"/>
                  </a:lnTo>
                  <a:lnTo>
                    <a:pt x="8342" y="7351"/>
                  </a:lnTo>
                  <a:lnTo>
                    <a:pt x="9591" y="2945"/>
                  </a:lnTo>
                  <a:lnTo>
                    <a:pt x="3446" y="2945"/>
                  </a:lnTo>
                  <a:lnTo>
                    <a:pt x="2985" y="1755"/>
                  </a:lnTo>
                  <a:lnTo>
                    <a:pt x="2897" y="1590"/>
                  </a:lnTo>
                  <a:lnTo>
                    <a:pt x="2211" y="1188"/>
                  </a:lnTo>
                  <a:lnTo>
                    <a:pt x="2211" y="713"/>
                  </a:lnTo>
                  <a:close/>
                </a:path>
                <a:path w="10159" h="7619">
                  <a:moveTo>
                    <a:pt x="7107" y="0"/>
                  </a:moveTo>
                  <a:lnTo>
                    <a:pt x="6314" y="987"/>
                  </a:lnTo>
                  <a:lnTo>
                    <a:pt x="4026" y="1663"/>
                  </a:lnTo>
                  <a:lnTo>
                    <a:pt x="3446" y="2945"/>
                  </a:lnTo>
                  <a:lnTo>
                    <a:pt x="9591" y="2945"/>
                  </a:lnTo>
                  <a:lnTo>
                    <a:pt x="9928" y="1755"/>
                  </a:lnTo>
                  <a:lnTo>
                    <a:pt x="7762" y="1590"/>
                  </a:lnTo>
                  <a:lnTo>
                    <a:pt x="7107" y="0"/>
                  </a:lnTo>
                  <a:close/>
                </a:path>
              </a:pathLst>
            </a:custGeom>
            <a:solidFill>
              <a:srgbClr val="FFFFFF"/>
            </a:solidFill>
          </p:spPr>
          <p:txBody>
            <a:bodyPr wrap="square" lIns="0" tIns="0" rIns="0" bIns="0" rtlCol="0"/>
            <a:lstStyle/>
            <a:p>
              <a:endParaRPr/>
            </a:p>
          </p:txBody>
        </p:sp>
        <p:sp>
          <p:nvSpPr>
            <p:cNvPr id="371" name="object 44">
              <a:extLst>
                <a:ext uri="{FF2B5EF4-FFF2-40B4-BE49-F238E27FC236}">
                  <a16:creationId xmlns:a16="http://schemas.microsoft.com/office/drawing/2014/main" id="{CCCDBB3A-4ADA-514D-2786-E8BBD00FDAF6}"/>
                </a:ext>
              </a:extLst>
            </p:cNvPr>
            <p:cNvSpPr/>
            <p:nvPr/>
          </p:nvSpPr>
          <p:spPr>
            <a:xfrm>
              <a:off x="6971242" y="1934819"/>
              <a:ext cx="6985" cy="5080"/>
            </a:xfrm>
            <a:custGeom>
              <a:avLst/>
              <a:gdLst/>
              <a:ahLst/>
              <a:cxnLst/>
              <a:rect l="l" t="t" r="r" b="b"/>
              <a:pathLst>
                <a:path w="6984" h="5080">
                  <a:moveTo>
                    <a:pt x="1549" y="2286"/>
                  </a:moveTo>
                  <a:lnTo>
                    <a:pt x="1143" y="1701"/>
                  </a:lnTo>
                  <a:lnTo>
                    <a:pt x="838" y="838"/>
                  </a:lnTo>
                  <a:lnTo>
                    <a:pt x="0" y="2857"/>
                  </a:lnTo>
                  <a:lnTo>
                    <a:pt x="419" y="4864"/>
                  </a:lnTo>
                  <a:lnTo>
                    <a:pt x="1549" y="2286"/>
                  </a:lnTo>
                  <a:close/>
                </a:path>
                <a:path w="6984" h="5080">
                  <a:moveTo>
                    <a:pt x="6400" y="1104"/>
                  </a:moveTo>
                  <a:lnTo>
                    <a:pt x="5638" y="0"/>
                  </a:lnTo>
                  <a:lnTo>
                    <a:pt x="2654" y="2336"/>
                  </a:lnTo>
                  <a:lnTo>
                    <a:pt x="3644" y="4864"/>
                  </a:lnTo>
                  <a:lnTo>
                    <a:pt x="6172" y="2159"/>
                  </a:lnTo>
                  <a:lnTo>
                    <a:pt x="6400" y="1104"/>
                  </a:lnTo>
                  <a:close/>
                </a:path>
              </a:pathLst>
            </a:custGeom>
            <a:solidFill>
              <a:srgbClr val="F0F0F0"/>
            </a:solidFill>
          </p:spPr>
          <p:txBody>
            <a:bodyPr wrap="square" lIns="0" tIns="0" rIns="0" bIns="0" rtlCol="0"/>
            <a:lstStyle/>
            <a:p>
              <a:endParaRPr/>
            </a:p>
          </p:txBody>
        </p:sp>
        <p:sp>
          <p:nvSpPr>
            <p:cNvPr id="372" name="object 45">
              <a:extLst>
                <a:ext uri="{FF2B5EF4-FFF2-40B4-BE49-F238E27FC236}">
                  <a16:creationId xmlns:a16="http://schemas.microsoft.com/office/drawing/2014/main" id="{D75A6D1B-7A3F-8A54-4D81-DBFFAB17BBF7}"/>
                </a:ext>
              </a:extLst>
            </p:cNvPr>
            <p:cNvSpPr/>
            <p:nvPr/>
          </p:nvSpPr>
          <p:spPr>
            <a:xfrm>
              <a:off x="6956332" y="1932495"/>
              <a:ext cx="33020" cy="31750"/>
            </a:xfrm>
            <a:custGeom>
              <a:avLst/>
              <a:gdLst/>
              <a:ahLst/>
              <a:cxnLst/>
              <a:rect l="l" t="t" r="r" b="b"/>
              <a:pathLst>
                <a:path w="33020" h="31750">
                  <a:moveTo>
                    <a:pt x="32651" y="18453"/>
                  </a:moveTo>
                  <a:lnTo>
                    <a:pt x="30899" y="13195"/>
                  </a:lnTo>
                  <a:lnTo>
                    <a:pt x="28321" y="5562"/>
                  </a:lnTo>
                  <a:lnTo>
                    <a:pt x="28321" y="20561"/>
                  </a:lnTo>
                  <a:lnTo>
                    <a:pt x="27165" y="22606"/>
                  </a:lnTo>
                  <a:lnTo>
                    <a:pt x="27190" y="16840"/>
                  </a:lnTo>
                  <a:lnTo>
                    <a:pt x="27597" y="17741"/>
                  </a:lnTo>
                  <a:lnTo>
                    <a:pt x="28321" y="20561"/>
                  </a:lnTo>
                  <a:lnTo>
                    <a:pt x="28321" y="5562"/>
                  </a:lnTo>
                  <a:lnTo>
                    <a:pt x="28130" y="4991"/>
                  </a:lnTo>
                  <a:lnTo>
                    <a:pt x="26441" y="4813"/>
                  </a:lnTo>
                  <a:lnTo>
                    <a:pt x="25819" y="5118"/>
                  </a:lnTo>
                  <a:lnTo>
                    <a:pt x="23215" y="4762"/>
                  </a:lnTo>
                  <a:lnTo>
                    <a:pt x="21678" y="4152"/>
                  </a:lnTo>
                  <a:lnTo>
                    <a:pt x="20828" y="7797"/>
                  </a:lnTo>
                  <a:lnTo>
                    <a:pt x="16979" y="9105"/>
                  </a:lnTo>
                  <a:lnTo>
                    <a:pt x="14236" y="8051"/>
                  </a:lnTo>
                  <a:lnTo>
                    <a:pt x="15240" y="3683"/>
                  </a:lnTo>
                  <a:lnTo>
                    <a:pt x="12966" y="3721"/>
                  </a:lnTo>
                  <a:lnTo>
                    <a:pt x="11480" y="5181"/>
                  </a:lnTo>
                  <a:lnTo>
                    <a:pt x="5511" y="9766"/>
                  </a:lnTo>
                  <a:lnTo>
                    <a:pt x="9601" y="1625"/>
                  </a:lnTo>
                  <a:lnTo>
                    <a:pt x="7696" y="787"/>
                  </a:lnTo>
                  <a:lnTo>
                    <a:pt x="6794" y="0"/>
                  </a:lnTo>
                  <a:lnTo>
                    <a:pt x="0" y="9461"/>
                  </a:lnTo>
                  <a:lnTo>
                    <a:pt x="1282" y="15087"/>
                  </a:lnTo>
                  <a:lnTo>
                    <a:pt x="6781" y="13589"/>
                  </a:lnTo>
                  <a:lnTo>
                    <a:pt x="11963" y="10388"/>
                  </a:lnTo>
                  <a:lnTo>
                    <a:pt x="11925" y="28041"/>
                  </a:lnTo>
                  <a:lnTo>
                    <a:pt x="19265" y="31115"/>
                  </a:lnTo>
                  <a:lnTo>
                    <a:pt x="23660" y="29273"/>
                  </a:lnTo>
                  <a:lnTo>
                    <a:pt x="25742" y="29718"/>
                  </a:lnTo>
                  <a:lnTo>
                    <a:pt x="26441" y="31153"/>
                  </a:lnTo>
                  <a:lnTo>
                    <a:pt x="31737" y="21742"/>
                  </a:lnTo>
                  <a:lnTo>
                    <a:pt x="32651" y="18453"/>
                  </a:lnTo>
                  <a:close/>
                </a:path>
              </a:pathLst>
            </a:custGeom>
            <a:solidFill>
              <a:srgbClr val="76C6EF"/>
            </a:solidFill>
          </p:spPr>
          <p:txBody>
            <a:bodyPr wrap="square" lIns="0" tIns="0" rIns="0" bIns="0" rtlCol="0"/>
            <a:lstStyle/>
            <a:p>
              <a:endParaRPr/>
            </a:p>
          </p:txBody>
        </p:sp>
        <p:sp>
          <p:nvSpPr>
            <p:cNvPr id="373" name="object 46">
              <a:extLst>
                <a:ext uri="{FF2B5EF4-FFF2-40B4-BE49-F238E27FC236}">
                  <a16:creationId xmlns:a16="http://schemas.microsoft.com/office/drawing/2014/main" id="{DE905C1A-94E1-0E20-B8F1-B06C12E90219}"/>
                </a:ext>
              </a:extLst>
            </p:cNvPr>
            <p:cNvSpPr/>
            <p:nvPr/>
          </p:nvSpPr>
          <p:spPr>
            <a:xfrm>
              <a:off x="6963129" y="1928433"/>
              <a:ext cx="6350" cy="5715"/>
            </a:xfrm>
            <a:custGeom>
              <a:avLst/>
              <a:gdLst/>
              <a:ahLst/>
              <a:cxnLst/>
              <a:rect l="l" t="t" r="r" b="b"/>
              <a:pathLst>
                <a:path w="6350" h="5714">
                  <a:moveTo>
                    <a:pt x="1906" y="0"/>
                  </a:moveTo>
                  <a:lnTo>
                    <a:pt x="0" y="4060"/>
                  </a:lnTo>
                  <a:lnTo>
                    <a:pt x="915" y="5157"/>
                  </a:lnTo>
                  <a:lnTo>
                    <a:pt x="2791" y="5687"/>
                  </a:lnTo>
                  <a:lnTo>
                    <a:pt x="4102" y="4444"/>
                  </a:lnTo>
                  <a:lnTo>
                    <a:pt x="5719" y="2376"/>
                  </a:lnTo>
                  <a:lnTo>
                    <a:pt x="5826" y="1590"/>
                  </a:lnTo>
                  <a:lnTo>
                    <a:pt x="1906" y="0"/>
                  </a:lnTo>
                  <a:close/>
                </a:path>
              </a:pathLst>
            </a:custGeom>
            <a:solidFill>
              <a:srgbClr val="FDE2C3"/>
            </a:solidFill>
          </p:spPr>
          <p:txBody>
            <a:bodyPr wrap="square" lIns="0" tIns="0" rIns="0" bIns="0" rtlCol="0"/>
            <a:lstStyle/>
            <a:p>
              <a:endParaRPr/>
            </a:p>
          </p:txBody>
        </p:sp>
        <p:sp>
          <p:nvSpPr>
            <p:cNvPr id="374" name="object 47">
              <a:extLst>
                <a:ext uri="{FF2B5EF4-FFF2-40B4-BE49-F238E27FC236}">
                  <a16:creationId xmlns:a16="http://schemas.microsoft.com/office/drawing/2014/main" id="{F22D827B-873E-08E1-D06F-7EEB3199C088}"/>
                </a:ext>
              </a:extLst>
            </p:cNvPr>
            <p:cNvSpPr/>
            <p:nvPr/>
          </p:nvSpPr>
          <p:spPr>
            <a:xfrm>
              <a:off x="6964563" y="1927756"/>
              <a:ext cx="7620" cy="7620"/>
            </a:xfrm>
            <a:custGeom>
              <a:avLst/>
              <a:gdLst/>
              <a:ahLst/>
              <a:cxnLst/>
              <a:rect l="l" t="t" r="r" b="b"/>
              <a:pathLst>
                <a:path w="7620" h="7619">
                  <a:moveTo>
                    <a:pt x="4773" y="0"/>
                  </a:moveTo>
                  <a:lnTo>
                    <a:pt x="4636" y="146"/>
                  </a:lnTo>
                  <a:lnTo>
                    <a:pt x="15" y="4298"/>
                  </a:lnTo>
                  <a:lnTo>
                    <a:pt x="0" y="4718"/>
                  </a:lnTo>
                  <a:lnTo>
                    <a:pt x="2104" y="7040"/>
                  </a:lnTo>
                  <a:lnTo>
                    <a:pt x="2470" y="7131"/>
                  </a:lnTo>
                  <a:lnTo>
                    <a:pt x="2646" y="7040"/>
                  </a:lnTo>
                  <a:lnTo>
                    <a:pt x="3660" y="6089"/>
                  </a:lnTo>
                  <a:lnTo>
                    <a:pt x="7320" y="2815"/>
                  </a:lnTo>
                  <a:lnTo>
                    <a:pt x="7335" y="2614"/>
                  </a:lnTo>
                  <a:lnTo>
                    <a:pt x="6741" y="1974"/>
                  </a:lnTo>
                  <a:lnTo>
                    <a:pt x="5002" y="18"/>
                  </a:lnTo>
                  <a:lnTo>
                    <a:pt x="4773" y="0"/>
                  </a:lnTo>
                  <a:close/>
                </a:path>
              </a:pathLst>
            </a:custGeom>
            <a:solidFill>
              <a:srgbClr val="53504F"/>
            </a:solidFill>
          </p:spPr>
          <p:txBody>
            <a:bodyPr wrap="square" lIns="0" tIns="0" rIns="0" bIns="0" rtlCol="0"/>
            <a:lstStyle/>
            <a:p>
              <a:endParaRPr/>
            </a:p>
          </p:txBody>
        </p:sp>
        <p:sp>
          <p:nvSpPr>
            <p:cNvPr id="375" name="object 48">
              <a:extLst>
                <a:ext uri="{FF2B5EF4-FFF2-40B4-BE49-F238E27FC236}">
                  <a16:creationId xmlns:a16="http://schemas.microsoft.com/office/drawing/2014/main" id="{7EF7F3B0-5CDD-E2FB-E823-6EA8C5203D33}"/>
                </a:ext>
              </a:extLst>
            </p:cNvPr>
            <p:cNvSpPr/>
            <p:nvPr/>
          </p:nvSpPr>
          <p:spPr>
            <a:xfrm>
              <a:off x="6967537" y="1921703"/>
              <a:ext cx="12065" cy="11430"/>
            </a:xfrm>
            <a:custGeom>
              <a:avLst/>
              <a:gdLst/>
              <a:ahLst/>
              <a:cxnLst/>
              <a:rect l="l" t="t" r="r" b="b"/>
              <a:pathLst>
                <a:path w="12065" h="11430">
                  <a:moveTo>
                    <a:pt x="2485" y="0"/>
                  </a:moveTo>
                  <a:lnTo>
                    <a:pt x="0" y="3219"/>
                  </a:lnTo>
                  <a:lnTo>
                    <a:pt x="2058" y="4371"/>
                  </a:lnTo>
                  <a:lnTo>
                    <a:pt x="3934" y="5980"/>
                  </a:lnTo>
                  <a:lnTo>
                    <a:pt x="7640" y="10863"/>
                  </a:lnTo>
                  <a:lnTo>
                    <a:pt x="11042" y="11137"/>
                  </a:lnTo>
                  <a:lnTo>
                    <a:pt x="11621" y="7241"/>
                  </a:lnTo>
                  <a:lnTo>
                    <a:pt x="11987" y="4096"/>
                  </a:lnTo>
                  <a:lnTo>
                    <a:pt x="11667" y="2559"/>
                  </a:lnTo>
                  <a:lnTo>
                    <a:pt x="10569" y="2395"/>
                  </a:lnTo>
                  <a:lnTo>
                    <a:pt x="3035" y="2395"/>
                  </a:lnTo>
                  <a:lnTo>
                    <a:pt x="2485" y="0"/>
                  </a:lnTo>
                  <a:close/>
                </a:path>
                <a:path w="12065" h="11430">
                  <a:moveTo>
                    <a:pt x="6222" y="365"/>
                  </a:moveTo>
                  <a:lnTo>
                    <a:pt x="5643" y="1554"/>
                  </a:lnTo>
                  <a:lnTo>
                    <a:pt x="3035" y="2395"/>
                  </a:lnTo>
                  <a:lnTo>
                    <a:pt x="10569" y="2395"/>
                  </a:lnTo>
                  <a:lnTo>
                    <a:pt x="10203" y="2340"/>
                  </a:lnTo>
                  <a:lnTo>
                    <a:pt x="9242" y="2340"/>
                  </a:lnTo>
                  <a:lnTo>
                    <a:pt x="6222" y="365"/>
                  </a:lnTo>
                  <a:close/>
                </a:path>
                <a:path w="12065" h="11430">
                  <a:moveTo>
                    <a:pt x="9471" y="2230"/>
                  </a:moveTo>
                  <a:lnTo>
                    <a:pt x="9242" y="2340"/>
                  </a:lnTo>
                  <a:lnTo>
                    <a:pt x="10203" y="2340"/>
                  </a:lnTo>
                  <a:lnTo>
                    <a:pt x="9471" y="2230"/>
                  </a:lnTo>
                  <a:close/>
                </a:path>
              </a:pathLst>
            </a:custGeom>
            <a:solidFill>
              <a:srgbClr val="3A3735"/>
            </a:solidFill>
          </p:spPr>
          <p:txBody>
            <a:bodyPr wrap="square" lIns="0" tIns="0" rIns="0" bIns="0" rtlCol="0"/>
            <a:lstStyle/>
            <a:p>
              <a:endParaRPr/>
            </a:p>
          </p:txBody>
        </p:sp>
        <p:sp>
          <p:nvSpPr>
            <p:cNvPr id="376" name="object 49">
              <a:extLst>
                <a:ext uri="{FF2B5EF4-FFF2-40B4-BE49-F238E27FC236}">
                  <a16:creationId xmlns:a16="http://schemas.microsoft.com/office/drawing/2014/main" id="{B5B341DE-5336-27E8-28BA-85849D0E364E}"/>
                </a:ext>
              </a:extLst>
            </p:cNvPr>
            <p:cNvSpPr/>
            <p:nvPr/>
          </p:nvSpPr>
          <p:spPr>
            <a:xfrm>
              <a:off x="6968714" y="1924265"/>
              <a:ext cx="10160" cy="10160"/>
            </a:xfrm>
            <a:custGeom>
              <a:avLst/>
              <a:gdLst/>
              <a:ahLst/>
              <a:cxnLst/>
              <a:rect l="l" t="t" r="r" b="b"/>
              <a:pathLst>
                <a:path w="10159" h="10160">
                  <a:moveTo>
                    <a:pt x="10007" y="5651"/>
                  </a:moveTo>
                  <a:lnTo>
                    <a:pt x="8470" y="2730"/>
                  </a:lnTo>
                  <a:lnTo>
                    <a:pt x="8204" y="3124"/>
                  </a:lnTo>
                  <a:lnTo>
                    <a:pt x="8178" y="0"/>
                  </a:lnTo>
                  <a:lnTo>
                    <a:pt x="0" y="495"/>
                  </a:lnTo>
                  <a:lnTo>
                    <a:pt x="647" y="1993"/>
                  </a:lnTo>
                  <a:lnTo>
                    <a:pt x="749" y="6362"/>
                  </a:lnTo>
                  <a:lnTo>
                    <a:pt x="596" y="10020"/>
                  </a:lnTo>
                  <a:lnTo>
                    <a:pt x="8026" y="10096"/>
                  </a:lnTo>
                  <a:lnTo>
                    <a:pt x="8102" y="6337"/>
                  </a:lnTo>
                  <a:lnTo>
                    <a:pt x="10007" y="5651"/>
                  </a:lnTo>
                  <a:close/>
                </a:path>
              </a:pathLst>
            </a:custGeom>
            <a:solidFill>
              <a:srgbClr val="FDE2C3"/>
            </a:solidFill>
          </p:spPr>
          <p:txBody>
            <a:bodyPr wrap="square" lIns="0" tIns="0" rIns="0" bIns="0" rtlCol="0"/>
            <a:lstStyle/>
            <a:p>
              <a:endParaRPr/>
            </a:p>
          </p:txBody>
        </p:sp>
        <p:sp>
          <p:nvSpPr>
            <p:cNvPr id="377" name="object 50">
              <a:extLst>
                <a:ext uri="{FF2B5EF4-FFF2-40B4-BE49-F238E27FC236}">
                  <a16:creationId xmlns:a16="http://schemas.microsoft.com/office/drawing/2014/main" id="{EC2E1E95-FE0C-9422-BD60-31C31801D8A7}"/>
                </a:ext>
              </a:extLst>
            </p:cNvPr>
            <p:cNvSpPr/>
            <p:nvPr/>
          </p:nvSpPr>
          <p:spPr>
            <a:xfrm>
              <a:off x="6969337" y="1923678"/>
              <a:ext cx="8890" cy="4445"/>
            </a:xfrm>
            <a:custGeom>
              <a:avLst/>
              <a:gdLst/>
              <a:ahLst/>
              <a:cxnLst/>
              <a:rect l="l" t="t" r="r" b="b"/>
              <a:pathLst>
                <a:path w="8890" h="4444">
                  <a:moveTo>
                    <a:pt x="8206" y="2488"/>
                  </a:moveTo>
                  <a:lnTo>
                    <a:pt x="5154" y="2488"/>
                  </a:lnTo>
                  <a:lnTo>
                    <a:pt x="7686" y="2616"/>
                  </a:lnTo>
                  <a:lnTo>
                    <a:pt x="6817" y="4023"/>
                  </a:lnTo>
                  <a:lnTo>
                    <a:pt x="7625" y="4243"/>
                  </a:lnTo>
                  <a:lnTo>
                    <a:pt x="8206" y="2488"/>
                  </a:lnTo>
                  <a:close/>
                </a:path>
                <a:path w="8890" h="4444">
                  <a:moveTo>
                    <a:pt x="4880" y="0"/>
                  </a:moveTo>
                  <a:lnTo>
                    <a:pt x="1174" y="787"/>
                  </a:lnTo>
                  <a:lnTo>
                    <a:pt x="0" y="2232"/>
                  </a:lnTo>
                  <a:lnTo>
                    <a:pt x="549" y="3255"/>
                  </a:lnTo>
                  <a:lnTo>
                    <a:pt x="4514" y="2890"/>
                  </a:lnTo>
                  <a:lnTo>
                    <a:pt x="5154" y="2488"/>
                  </a:lnTo>
                  <a:lnTo>
                    <a:pt x="8206" y="2488"/>
                  </a:lnTo>
                  <a:lnTo>
                    <a:pt x="8647" y="1153"/>
                  </a:lnTo>
                  <a:lnTo>
                    <a:pt x="4880" y="0"/>
                  </a:lnTo>
                  <a:close/>
                </a:path>
              </a:pathLst>
            </a:custGeom>
            <a:solidFill>
              <a:srgbClr val="3A3735"/>
            </a:solidFill>
          </p:spPr>
          <p:txBody>
            <a:bodyPr wrap="square" lIns="0" tIns="0" rIns="0" bIns="0" rtlCol="0"/>
            <a:lstStyle/>
            <a:p>
              <a:endParaRPr/>
            </a:p>
          </p:txBody>
        </p:sp>
        <p:sp>
          <p:nvSpPr>
            <p:cNvPr id="378" name="object 51">
              <a:extLst>
                <a:ext uri="{FF2B5EF4-FFF2-40B4-BE49-F238E27FC236}">
                  <a16:creationId xmlns:a16="http://schemas.microsoft.com/office/drawing/2014/main" id="{8E0494D8-C474-8A6F-396B-2640052E02D8}"/>
                </a:ext>
              </a:extLst>
            </p:cNvPr>
            <p:cNvSpPr/>
            <p:nvPr/>
          </p:nvSpPr>
          <p:spPr>
            <a:xfrm>
              <a:off x="6978701" y="1961698"/>
              <a:ext cx="4445" cy="4445"/>
            </a:xfrm>
            <a:custGeom>
              <a:avLst/>
              <a:gdLst/>
              <a:ahLst/>
              <a:cxnLst/>
              <a:rect l="l" t="t" r="r" b="b"/>
              <a:pathLst>
                <a:path w="4445" h="4444">
                  <a:moveTo>
                    <a:pt x="1100" y="0"/>
                  </a:moveTo>
                  <a:lnTo>
                    <a:pt x="0" y="1663"/>
                  </a:lnTo>
                  <a:lnTo>
                    <a:pt x="2852" y="4425"/>
                  </a:lnTo>
                  <a:lnTo>
                    <a:pt x="3248" y="3822"/>
                  </a:lnTo>
                  <a:lnTo>
                    <a:pt x="4072" y="1919"/>
                  </a:lnTo>
                  <a:lnTo>
                    <a:pt x="3462" y="456"/>
                  </a:lnTo>
                  <a:lnTo>
                    <a:pt x="1100" y="0"/>
                  </a:lnTo>
                  <a:close/>
                </a:path>
              </a:pathLst>
            </a:custGeom>
            <a:solidFill>
              <a:srgbClr val="FDE2C3"/>
            </a:solidFill>
          </p:spPr>
          <p:txBody>
            <a:bodyPr wrap="square" lIns="0" tIns="0" rIns="0" bIns="0" rtlCol="0"/>
            <a:lstStyle/>
            <a:p>
              <a:endParaRPr/>
            </a:p>
          </p:txBody>
        </p:sp>
        <p:sp>
          <p:nvSpPr>
            <p:cNvPr id="379" name="object 52">
              <a:extLst>
                <a:ext uri="{FF2B5EF4-FFF2-40B4-BE49-F238E27FC236}">
                  <a16:creationId xmlns:a16="http://schemas.microsoft.com/office/drawing/2014/main" id="{61355479-ED94-4E61-E52C-BCE4B67DBC4A}"/>
                </a:ext>
              </a:extLst>
            </p:cNvPr>
            <p:cNvSpPr/>
            <p:nvPr/>
          </p:nvSpPr>
          <p:spPr>
            <a:xfrm>
              <a:off x="7287513" y="1962191"/>
              <a:ext cx="22860" cy="41275"/>
            </a:xfrm>
            <a:custGeom>
              <a:avLst/>
              <a:gdLst/>
              <a:ahLst/>
              <a:cxnLst/>
              <a:rect l="l" t="t" r="r" b="b"/>
              <a:pathLst>
                <a:path w="22859" h="41275">
                  <a:moveTo>
                    <a:pt x="9196" y="0"/>
                  </a:moveTo>
                  <a:lnTo>
                    <a:pt x="1281" y="0"/>
                  </a:lnTo>
                  <a:lnTo>
                    <a:pt x="0" y="4663"/>
                  </a:lnTo>
                  <a:lnTo>
                    <a:pt x="9379" y="20207"/>
                  </a:lnTo>
                  <a:lnTo>
                    <a:pt x="11484" y="20609"/>
                  </a:lnTo>
                  <a:lnTo>
                    <a:pt x="12994" y="25328"/>
                  </a:lnTo>
                  <a:lnTo>
                    <a:pt x="12033" y="25894"/>
                  </a:lnTo>
                  <a:lnTo>
                    <a:pt x="14885" y="32588"/>
                  </a:lnTo>
                  <a:lnTo>
                    <a:pt x="17981" y="37635"/>
                  </a:lnTo>
                  <a:lnTo>
                    <a:pt x="18545" y="40981"/>
                  </a:lnTo>
                  <a:lnTo>
                    <a:pt x="22770" y="39646"/>
                  </a:lnTo>
                  <a:lnTo>
                    <a:pt x="18988" y="23079"/>
                  </a:lnTo>
                  <a:lnTo>
                    <a:pt x="16532" y="16569"/>
                  </a:lnTo>
                  <a:lnTo>
                    <a:pt x="9196" y="0"/>
                  </a:lnTo>
                  <a:close/>
                </a:path>
              </a:pathLst>
            </a:custGeom>
            <a:solidFill>
              <a:srgbClr val="332F2C"/>
            </a:solidFill>
          </p:spPr>
          <p:txBody>
            <a:bodyPr wrap="square" lIns="0" tIns="0" rIns="0" bIns="0" rtlCol="0"/>
            <a:lstStyle/>
            <a:p>
              <a:endParaRPr/>
            </a:p>
          </p:txBody>
        </p:sp>
        <p:sp>
          <p:nvSpPr>
            <p:cNvPr id="380" name="object 53">
              <a:extLst>
                <a:ext uri="{FF2B5EF4-FFF2-40B4-BE49-F238E27FC236}">
                  <a16:creationId xmlns:a16="http://schemas.microsoft.com/office/drawing/2014/main" id="{02DDD26B-56BE-2962-BFA9-BFADF1BCA64C}"/>
                </a:ext>
              </a:extLst>
            </p:cNvPr>
            <p:cNvSpPr/>
            <p:nvPr/>
          </p:nvSpPr>
          <p:spPr>
            <a:xfrm>
              <a:off x="7278728" y="1962191"/>
              <a:ext cx="18415" cy="40005"/>
            </a:xfrm>
            <a:custGeom>
              <a:avLst/>
              <a:gdLst/>
              <a:ahLst/>
              <a:cxnLst/>
              <a:rect l="l" t="t" r="r" b="b"/>
              <a:pathLst>
                <a:path w="18415" h="40005">
                  <a:moveTo>
                    <a:pt x="8068" y="0"/>
                  </a:moveTo>
                  <a:lnTo>
                    <a:pt x="5780" y="2596"/>
                  </a:lnTo>
                  <a:lnTo>
                    <a:pt x="6115" y="12801"/>
                  </a:lnTo>
                  <a:lnTo>
                    <a:pt x="6924" y="19165"/>
                  </a:lnTo>
                  <a:lnTo>
                    <a:pt x="5902" y="23445"/>
                  </a:lnTo>
                  <a:lnTo>
                    <a:pt x="4407" y="24688"/>
                  </a:lnTo>
                  <a:lnTo>
                    <a:pt x="2577" y="30869"/>
                  </a:lnTo>
                  <a:lnTo>
                    <a:pt x="0" y="37361"/>
                  </a:lnTo>
                  <a:lnTo>
                    <a:pt x="823" y="39098"/>
                  </a:lnTo>
                  <a:lnTo>
                    <a:pt x="4011" y="39665"/>
                  </a:lnTo>
                  <a:lnTo>
                    <a:pt x="10676" y="27028"/>
                  </a:lnTo>
                  <a:lnTo>
                    <a:pt x="12079" y="23445"/>
                  </a:lnTo>
                  <a:lnTo>
                    <a:pt x="13512" y="19860"/>
                  </a:lnTo>
                  <a:lnTo>
                    <a:pt x="17234" y="7077"/>
                  </a:lnTo>
                  <a:lnTo>
                    <a:pt x="17966" y="1078"/>
                  </a:lnTo>
                  <a:lnTo>
                    <a:pt x="8068" y="0"/>
                  </a:lnTo>
                  <a:close/>
                </a:path>
              </a:pathLst>
            </a:custGeom>
            <a:solidFill>
              <a:srgbClr val="383431"/>
            </a:solidFill>
          </p:spPr>
          <p:txBody>
            <a:bodyPr wrap="square" lIns="0" tIns="0" rIns="0" bIns="0" rtlCol="0"/>
            <a:lstStyle/>
            <a:p>
              <a:endParaRPr/>
            </a:p>
          </p:txBody>
        </p:sp>
        <p:sp>
          <p:nvSpPr>
            <p:cNvPr id="381" name="object 54">
              <a:extLst>
                <a:ext uri="{FF2B5EF4-FFF2-40B4-BE49-F238E27FC236}">
                  <a16:creationId xmlns:a16="http://schemas.microsoft.com/office/drawing/2014/main" id="{484FCB5C-8DBF-15FE-5577-BD7812BADB2F}"/>
                </a:ext>
              </a:extLst>
            </p:cNvPr>
            <p:cNvSpPr/>
            <p:nvPr/>
          </p:nvSpPr>
          <p:spPr>
            <a:xfrm>
              <a:off x="7291417" y="1939973"/>
              <a:ext cx="17145" cy="24765"/>
            </a:xfrm>
            <a:custGeom>
              <a:avLst/>
              <a:gdLst/>
              <a:ahLst/>
              <a:cxnLst/>
              <a:rect l="l" t="t" r="r" b="b"/>
              <a:pathLst>
                <a:path w="17145" h="24764">
                  <a:moveTo>
                    <a:pt x="3721" y="0"/>
                  </a:moveTo>
                  <a:lnTo>
                    <a:pt x="930" y="767"/>
                  </a:lnTo>
                  <a:lnTo>
                    <a:pt x="0" y="1188"/>
                  </a:lnTo>
                  <a:lnTo>
                    <a:pt x="904" y="4682"/>
                  </a:lnTo>
                  <a:lnTo>
                    <a:pt x="1769" y="8137"/>
                  </a:lnTo>
                  <a:lnTo>
                    <a:pt x="3275" y="11649"/>
                  </a:lnTo>
                  <a:lnTo>
                    <a:pt x="8510" y="19640"/>
                  </a:lnTo>
                  <a:lnTo>
                    <a:pt x="14412" y="23882"/>
                  </a:lnTo>
                  <a:lnTo>
                    <a:pt x="14992" y="24357"/>
                  </a:lnTo>
                  <a:lnTo>
                    <a:pt x="15922" y="24156"/>
                  </a:lnTo>
                  <a:lnTo>
                    <a:pt x="16913" y="22565"/>
                  </a:lnTo>
                  <a:lnTo>
                    <a:pt x="16151" y="21907"/>
                  </a:lnTo>
                  <a:lnTo>
                    <a:pt x="15419" y="21212"/>
                  </a:lnTo>
                  <a:lnTo>
                    <a:pt x="10615" y="14757"/>
                  </a:lnTo>
                  <a:lnTo>
                    <a:pt x="8896" y="11631"/>
                  </a:lnTo>
                  <a:lnTo>
                    <a:pt x="7229" y="8539"/>
                  </a:lnTo>
                  <a:lnTo>
                    <a:pt x="6032" y="4663"/>
                  </a:lnTo>
                  <a:lnTo>
                    <a:pt x="4468" y="877"/>
                  </a:lnTo>
                  <a:lnTo>
                    <a:pt x="3721" y="0"/>
                  </a:lnTo>
                  <a:close/>
                </a:path>
              </a:pathLst>
            </a:custGeom>
            <a:solidFill>
              <a:srgbClr val="007EB5"/>
            </a:solidFill>
          </p:spPr>
          <p:txBody>
            <a:bodyPr wrap="square" lIns="0" tIns="0" rIns="0" bIns="0" rtlCol="0"/>
            <a:lstStyle/>
            <a:p>
              <a:endParaRPr/>
            </a:p>
          </p:txBody>
        </p:sp>
        <p:sp>
          <p:nvSpPr>
            <p:cNvPr id="382" name="object 55">
              <a:extLst>
                <a:ext uri="{FF2B5EF4-FFF2-40B4-BE49-F238E27FC236}">
                  <a16:creationId xmlns:a16="http://schemas.microsoft.com/office/drawing/2014/main" id="{438021E2-E816-8438-410D-47E4AAB9356A}"/>
                </a:ext>
              </a:extLst>
            </p:cNvPr>
            <p:cNvSpPr/>
            <p:nvPr/>
          </p:nvSpPr>
          <p:spPr>
            <a:xfrm>
              <a:off x="7290837" y="1927669"/>
              <a:ext cx="8890" cy="12065"/>
            </a:xfrm>
            <a:custGeom>
              <a:avLst/>
              <a:gdLst/>
              <a:ahLst/>
              <a:cxnLst/>
              <a:rect l="l" t="t" r="r" b="b"/>
              <a:pathLst>
                <a:path w="8890" h="12064">
                  <a:moveTo>
                    <a:pt x="8890" y="8420"/>
                  </a:moveTo>
                  <a:lnTo>
                    <a:pt x="7924" y="0"/>
                  </a:lnTo>
                  <a:lnTo>
                    <a:pt x="2527" y="609"/>
                  </a:lnTo>
                  <a:lnTo>
                    <a:pt x="2209" y="2260"/>
                  </a:lnTo>
                  <a:lnTo>
                    <a:pt x="177" y="2108"/>
                  </a:lnTo>
                  <a:lnTo>
                    <a:pt x="165" y="7213"/>
                  </a:lnTo>
                  <a:lnTo>
                    <a:pt x="0" y="10172"/>
                  </a:lnTo>
                  <a:lnTo>
                    <a:pt x="3238" y="11709"/>
                  </a:lnTo>
                  <a:lnTo>
                    <a:pt x="3073" y="9423"/>
                  </a:lnTo>
                  <a:lnTo>
                    <a:pt x="4229" y="8496"/>
                  </a:lnTo>
                  <a:lnTo>
                    <a:pt x="5511" y="8724"/>
                  </a:lnTo>
                  <a:lnTo>
                    <a:pt x="8890" y="8420"/>
                  </a:lnTo>
                  <a:close/>
                </a:path>
              </a:pathLst>
            </a:custGeom>
            <a:solidFill>
              <a:srgbClr val="FDE2C3"/>
            </a:solidFill>
          </p:spPr>
          <p:txBody>
            <a:bodyPr wrap="square" lIns="0" tIns="0" rIns="0" bIns="0" rtlCol="0"/>
            <a:lstStyle/>
            <a:p>
              <a:endParaRPr/>
            </a:p>
          </p:txBody>
        </p:sp>
        <p:sp>
          <p:nvSpPr>
            <p:cNvPr id="383" name="object 56">
              <a:extLst>
                <a:ext uri="{FF2B5EF4-FFF2-40B4-BE49-F238E27FC236}">
                  <a16:creationId xmlns:a16="http://schemas.microsoft.com/office/drawing/2014/main" id="{EFB04502-A480-48D7-A4F9-CC1DD28AB23D}"/>
                </a:ext>
              </a:extLst>
            </p:cNvPr>
            <p:cNvSpPr/>
            <p:nvPr/>
          </p:nvSpPr>
          <p:spPr>
            <a:xfrm>
              <a:off x="7288107" y="1925142"/>
              <a:ext cx="12065" cy="8890"/>
            </a:xfrm>
            <a:custGeom>
              <a:avLst/>
              <a:gdLst/>
              <a:ahLst/>
              <a:cxnLst/>
              <a:rect l="l" t="t" r="r" b="b"/>
              <a:pathLst>
                <a:path w="12065" h="8889">
                  <a:moveTo>
                    <a:pt x="11636" y="0"/>
                  </a:moveTo>
                  <a:lnTo>
                    <a:pt x="0" y="530"/>
                  </a:lnTo>
                  <a:lnTo>
                    <a:pt x="2928" y="8375"/>
                  </a:lnTo>
                  <a:lnTo>
                    <a:pt x="6131" y="6089"/>
                  </a:lnTo>
                  <a:lnTo>
                    <a:pt x="7259" y="3400"/>
                  </a:lnTo>
                  <a:lnTo>
                    <a:pt x="11342" y="3400"/>
                  </a:lnTo>
                  <a:lnTo>
                    <a:pt x="11636" y="0"/>
                  </a:lnTo>
                  <a:close/>
                </a:path>
                <a:path w="12065" h="8889">
                  <a:moveTo>
                    <a:pt x="11342" y="3400"/>
                  </a:moveTo>
                  <a:lnTo>
                    <a:pt x="7259" y="3400"/>
                  </a:lnTo>
                  <a:lnTo>
                    <a:pt x="9715" y="4168"/>
                  </a:lnTo>
                  <a:lnTo>
                    <a:pt x="11270" y="4223"/>
                  </a:lnTo>
                  <a:lnTo>
                    <a:pt x="11342" y="3400"/>
                  </a:lnTo>
                  <a:close/>
                </a:path>
              </a:pathLst>
            </a:custGeom>
            <a:solidFill>
              <a:srgbClr val="7A3A15"/>
            </a:solidFill>
          </p:spPr>
          <p:txBody>
            <a:bodyPr wrap="square" lIns="0" tIns="0" rIns="0" bIns="0" rtlCol="0"/>
            <a:lstStyle/>
            <a:p>
              <a:endParaRPr/>
            </a:p>
          </p:txBody>
        </p:sp>
        <p:sp>
          <p:nvSpPr>
            <p:cNvPr id="384" name="object 57">
              <a:extLst>
                <a:ext uri="{FF2B5EF4-FFF2-40B4-BE49-F238E27FC236}">
                  <a16:creationId xmlns:a16="http://schemas.microsoft.com/office/drawing/2014/main" id="{8F240F6E-BFC8-8F78-9735-C0753DF85EC2}"/>
                </a:ext>
              </a:extLst>
            </p:cNvPr>
            <p:cNvSpPr/>
            <p:nvPr/>
          </p:nvSpPr>
          <p:spPr>
            <a:xfrm>
              <a:off x="7282907" y="1935583"/>
              <a:ext cx="16510" cy="30480"/>
            </a:xfrm>
            <a:custGeom>
              <a:avLst/>
              <a:gdLst/>
              <a:ahLst/>
              <a:cxnLst/>
              <a:rect l="l" t="t" r="r" b="b"/>
              <a:pathLst>
                <a:path w="16509" h="30480">
                  <a:moveTo>
                    <a:pt x="15836" y="26242"/>
                  </a:moveTo>
                  <a:lnTo>
                    <a:pt x="8937" y="26242"/>
                  </a:lnTo>
                  <a:lnTo>
                    <a:pt x="11636" y="28034"/>
                  </a:lnTo>
                  <a:lnTo>
                    <a:pt x="14077" y="29900"/>
                  </a:lnTo>
                  <a:lnTo>
                    <a:pt x="15754" y="27613"/>
                  </a:lnTo>
                  <a:lnTo>
                    <a:pt x="15836" y="26242"/>
                  </a:lnTo>
                  <a:close/>
                </a:path>
                <a:path w="16509" h="30480">
                  <a:moveTo>
                    <a:pt x="5444" y="0"/>
                  </a:moveTo>
                  <a:lnTo>
                    <a:pt x="2546" y="5449"/>
                  </a:lnTo>
                  <a:lnTo>
                    <a:pt x="1464" y="5486"/>
                  </a:lnTo>
                  <a:lnTo>
                    <a:pt x="183" y="8576"/>
                  </a:lnTo>
                  <a:lnTo>
                    <a:pt x="930" y="11411"/>
                  </a:lnTo>
                  <a:lnTo>
                    <a:pt x="4239" y="11448"/>
                  </a:lnTo>
                  <a:lnTo>
                    <a:pt x="0" y="25620"/>
                  </a:lnTo>
                  <a:lnTo>
                    <a:pt x="2180" y="26790"/>
                  </a:lnTo>
                  <a:lnTo>
                    <a:pt x="4331" y="27979"/>
                  </a:lnTo>
                  <a:lnTo>
                    <a:pt x="8937" y="26242"/>
                  </a:lnTo>
                  <a:lnTo>
                    <a:pt x="15836" y="26242"/>
                  </a:lnTo>
                  <a:lnTo>
                    <a:pt x="16044" y="22732"/>
                  </a:lnTo>
                  <a:lnTo>
                    <a:pt x="14656" y="14538"/>
                  </a:lnTo>
                  <a:lnTo>
                    <a:pt x="15678" y="9875"/>
                  </a:lnTo>
                  <a:lnTo>
                    <a:pt x="13827" y="6473"/>
                  </a:lnTo>
                  <a:lnTo>
                    <a:pt x="12567" y="2999"/>
                  </a:lnTo>
                  <a:lnTo>
                    <a:pt x="10447" y="2670"/>
                  </a:lnTo>
                  <a:lnTo>
                    <a:pt x="9394" y="1042"/>
                  </a:lnTo>
                  <a:lnTo>
                    <a:pt x="7946" y="511"/>
                  </a:lnTo>
                  <a:lnTo>
                    <a:pt x="5444" y="0"/>
                  </a:lnTo>
                  <a:close/>
                </a:path>
                <a:path w="16509" h="30480">
                  <a:moveTo>
                    <a:pt x="13817" y="6455"/>
                  </a:moveTo>
                  <a:close/>
                </a:path>
              </a:pathLst>
            </a:custGeom>
            <a:solidFill>
              <a:srgbClr val="0071A4"/>
            </a:solidFill>
          </p:spPr>
          <p:txBody>
            <a:bodyPr wrap="square" lIns="0" tIns="0" rIns="0" bIns="0" rtlCol="0"/>
            <a:lstStyle/>
            <a:p>
              <a:endParaRPr/>
            </a:p>
          </p:txBody>
        </p:sp>
        <p:sp>
          <p:nvSpPr>
            <p:cNvPr id="385" name="object 58">
              <a:extLst>
                <a:ext uri="{FF2B5EF4-FFF2-40B4-BE49-F238E27FC236}">
                  <a16:creationId xmlns:a16="http://schemas.microsoft.com/office/drawing/2014/main" id="{82B30DD6-8036-25AA-67B0-9873FD9D0687}"/>
                </a:ext>
              </a:extLst>
            </p:cNvPr>
            <p:cNvSpPr/>
            <p:nvPr/>
          </p:nvSpPr>
          <p:spPr>
            <a:xfrm>
              <a:off x="7291326" y="1928799"/>
              <a:ext cx="3175" cy="3810"/>
            </a:xfrm>
            <a:custGeom>
              <a:avLst/>
              <a:gdLst/>
              <a:ahLst/>
              <a:cxnLst/>
              <a:rect l="l" t="t" r="r" b="b"/>
              <a:pathLst>
                <a:path w="3175" h="3810">
                  <a:moveTo>
                    <a:pt x="2653" y="0"/>
                  </a:moveTo>
                  <a:lnTo>
                    <a:pt x="0" y="1608"/>
                  </a:lnTo>
                  <a:lnTo>
                    <a:pt x="2272" y="3219"/>
                  </a:lnTo>
                  <a:lnTo>
                    <a:pt x="3080" y="2414"/>
                  </a:lnTo>
                  <a:lnTo>
                    <a:pt x="2653" y="0"/>
                  </a:lnTo>
                  <a:close/>
                </a:path>
              </a:pathLst>
            </a:custGeom>
            <a:solidFill>
              <a:srgbClr val="FDE2C3"/>
            </a:solidFill>
          </p:spPr>
          <p:txBody>
            <a:bodyPr wrap="square" lIns="0" tIns="0" rIns="0" bIns="0" rtlCol="0"/>
            <a:lstStyle/>
            <a:p>
              <a:endParaRPr/>
            </a:p>
          </p:txBody>
        </p:sp>
        <p:sp>
          <p:nvSpPr>
            <p:cNvPr id="386" name="object 59">
              <a:extLst>
                <a:ext uri="{FF2B5EF4-FFF2-40B4-BE49-F238E27FC236}">
                  <a16:creationId xmlns:a16="http://schemas.microsoft.com/office/drawing/2014/main" id="{E1D1805A-3573-E395-B195-7313B7B8BA26}"/>
                </a:ext>
              </a:extLst>
            </p:cNvPr>
            <p:cNvSpPr/>
            <p:nvPr/>
          </p:nvSpPr>
          <p:spPr>
            <a:xfrm>
              <a:off x="7282129" y="1939058"/>
              <a:ext cx="12065" cy="27305"/>
            </a:xfrm>
            <a:custGeom>
              <a:avLst/>
              <a:gdLst/>
              <a:ahLst/>
              <a:cxnLst/>
              <a:rect l="l" t="t" r="r" b="b"/>
              <a:pathLst>
                <a:path w="12065" h="27305">
                  <a:moveTo>
                    <a:pt x="7915" y="0"/>
                  </a:moveTo>
                  <a:lnTo>
                    <a:pt x="0" y="19604"/>
                  </a:lnTo>
                  <a:lnTo>
                    <a:pt x="7015" y="27156"/>
                  </a:lnTo>
                  <a:lnTo>
                    <a:pt x="8769" y="26937"/>
                  </a:lnTo>
                  <a:lnTo>
                    <a:pt x="10187" y="25674"/>
                  </a:lnTo>
                  <a:lnTo>
                    <a:pt x="6176" y="18706"/>
                  </a:lnTo>
                  <a:lnTo>
                    <a:pt x="5475" y="15196"/>
                  </a:lnTo>
                  <a:lnTo>
                    <a:pt x="8845" y="9636"/>
                  </a:lnTo>
                  <a:lnTo>
                    <a:pt x="11514" y="3912"/>
                  </a:lnTo>
                  <a:lnTo>
                    <a:pt x="10737" y="1334"/>
                  </a:lnTo>
                  <a:lnTo>
                    <a:pt x="7915" y="0"/>
                  </a:lnTo>
                  <a:close/>
                </a:path>
              </a:pathLst>
            </a:custGeom>
            <a:solidFill>
              <a:srgbClr val="007EB5"/>
            </a:solidFill>
          </p:spPr>
          <p:txBody>
            <a:bodyPr wrap="square" lIns="0" tIns="0" rIns="0" bIns="0" rtlCol="0"/>
            <a:lstStyle/>
            <a:p>
              <a:endParaRPr/>
            </a:p>
          </p:txBody>
        </p:sp>
        <p:sp>
          <p:nvSpPr>
            <p:cNvPr id="387" name="object 60">
              <a:extLst>
                <a:ext uri="{FF2B5EF4-FFF2-40B4-BE49-F238E27FC236}">
                  <a16:creationId xmlns:a16="http://schemas.microsoft.com/office/drawing/2014/main" id="{86211E33-995F-E393-E0C9-FA853A3F05A9}"/>
                </a:ext>
              </a:extLst>
            </p:cNvPr>
            <p:cNvSpPr/>
            <p:nvPr/>
          </p:nvSpPr>
          <p:spPr>
            <a:xfrm>
              <a:off x="7288869" y="1962467"/>
              <a:ext cx="26034" cy="10160"/>
            </a:xfrm>
            <a:custGeom>
              <a:avLst/>
              <a:gdLst/>
              <a:ahLst/>
              <a:cxnLst/>
              <a:rect l="l" t="t" r="r" b="b"/>
              <a:pathLst>
                <a:path w="26034" h="10160">
                  <a:moveTo>
                    <a:pt x="6184" y="5689"/>
                  </a:moveTo>
                  <a:lnTo>
                    <a:pt x="3441" y="2247"/>
                  </a:lnTo>
                  <a:lnTo>
                    <a:pt x="2057" y="3517"/>
                  </a:lnTo>
                  <a:lnTo>
                    <a:pt x="266" y="3733"/>
                  </a:lnTo>
                  <a:lnTo>
                    <a:pt x="0" y="4813"/>
                  </a:lnTo>
                  <a:lnTo>
                    <a:pt x="1016" y="5435"/>
                  </a:lnTo>
                  <a:lnTo>
                    <a:pt x="1828" y="6515"/>
                  </a:lnTo>
                  <a:lnTo>
                    <a:pt x="1422" y="8229"/>
                  </a:lnTo>
                  <a:lnTo>
                    <a:pt x="3263" y="9893"/>
                  </a:lnTo>
                  <a:lnTo>
                    <a:pt x="5740" y="7645"/>
                  </a:lnTo>
                  <a:lnTo>
                    <a:pt x="6184" y="5689"/>
                  </a:lnTo>
                  <a:close/>
                </a:path>
                <a:path w="26034" h="10160">
                  <a:moveTo>
                    <a:pt x="25501" y="4102"/>
                  </a:moveTo>
                  <a:lnTo>
                    <a:pt x="24777" y="3187"/>
                  </a:lnTo>
                  <a:lnTo>
                    <a:pt x="21932" y="1524"/>
                  </a:lnTo>
                  <a:lnTo>
                    <a:pt x="23685" y="2032"/>
                  </a:lnTo>
                  <a:lnTo>
                    <a:pt x="23558" y="1524"/>
                  </a:lnTo>
                  <a:lnTo>
                    <a:pt x="23177" y="0"/>
                  </a:lnTo>
                  <a:lnTo>
                    <a:pt x="19469" y="76"/>
                  </a:lnTo>
                  <a:lnTo>
                    <a:pt x="18478" y="1663"/>
                  </a:lnTo>
                  <a:lnTo>
                    <a:pt x="17551" y="1866"/>
                  </a:lnTo>
                  <a:lnTo>
                    <a:pt x="17792" y="2578"/>
                  </a:lnTo>
                  <a:lnTo>
                    <a:pt x="19519" y="3975"/>
                  </a:lnTo>
                  <a:lnTo>
                    <a:pt x="22771" y="7086"/>
                  </a:lnTo>
                  <a:lnTo>
                    <a:pt x="25501" y="4102"/>
                  </a:lnTo>
                  <a:close/>
                </a:path>
              </a:pathLst>
            </a:custGeom>
            <a:solidFill>
              <a:srgbClr val="FDE2C3"/>
            </a:solidFill>
          </p:spPr>
          <p:txBody>
            <a:bodyPr wrap="square" lIns="0" tIns="0" rIns="0" bIns="0" rtlCol="0"/>
            <a:lstStyle/>
            <a:p>
              <a:endParaRPr/>
            </a:p>
          </p:txBody>
        </p:sp>
        <p:sp>
          <p:nvSpPr>
            <p:cNvPr id="388" name="object 61">
              <a:extLst>
                <a:ext uri="{FF2B5EF4-FFF2-40B4-BE49-F238E27FC236}">
                  <a16:creationId xmlns:a16="http://schemas.microsoft.com/office/drawing/2014/main" id="{2410D2E4-3453-E261-E8A2-6AB5214ECB5D}"/>
                </a:ext>
              </a:extLst>
            </p:cNvPr>
            <p:cNvSpPr/>
            <p:nvPr/>
          </p:nvSpPr>
          <p:spPr>
            <a:xfrm>
              <a:off x="7349388" y="1963837"/>
              <a:ext cx="13335" cy="36830"/>
            </a:xfrm>
            <a:custGeom>
              <a:avLst/>
              <a:gdLst/>
              <a:ahLst/>
              <a:cxnLst/>
              <a:rect l="l" t="t" r="r" b="b"/>
              <a:pathLst>
                <a:path w="13334" h="36830">
                  <a:moveTo>
                    <a:pt x="15" y="7"/>
                  </a:moveTo>
                  <a:lnTo>
                    <a:pt x="274" y="36502"/>
                  </a:lnTo>
                  <a:lnTo>
                    <a:pt x="3294" y="36429"/>
                  </a:lnTo>
                  <a:lnTo>
                    <a:pt x="6314" y="8778"/>
                  </a:lnTo>
                  <a:lnTo>
                    <a:pt x="12317" y="8778"/>
                  </a:lnTo>
                  <a:lnTo>
                    <a:pt x="12728" y="2250"/>
                  </a:lnTo>
                  <a:lnTo>
                    <a:pt x="4849" y="2250"/>
                  </a:lnTo>
                  <a:lnTo>
                    <a:pt x="15" y="7"/>
                  </a:lnTo>
                  <a:close/>
                </a:path>
                <a:path w="13334" h="36830">
                  <a:moveTo>
                    <a:pt x="12317" y="8778"/>
                  </a:moveTo>
                  <a:lnTo>
                    <a:pt x="6314" y="8778"/>
                  </a:lnTo>
                  <a:lnTo>
                    <a:pt x="7671" y="35862"/>
                  </a:lnTo>
                  <a:lnTo>
                    <a:pt x="10615" y="35862"/>
                  </a:lnTo>
                  <a:lnTo>
                    <a:pt x="12317" y="8778"/>
                  </a:lnTo>
                  <a:close/>
                </a:path>
                <a:path w="13334" h="36830">
                  <a:moveTo>
                    <a:pt x="12795" y="1171"/>
                  </a:moveTo>
                  <a:lnTo>
                    <a:pt x="4849" y="2250"/>
                  </a:lnTo>
                  <a:lnTo>
                    <a:pt x="12728" y="2250"/>
                  </a:lnTo>
                  <a:lnTo>
                    <a:pt x="12795" y="1171"/>
                  </a:lnTo>
                  <a:close/>
                </a:path>
                <a:path w="13334" h="36830">
                  <a:moveTo>
                    <a:pt x="15" y="0"/>
                  </a:moveTo>
                  <a:close/>
                </a:path>
              </a:pathLst>
            </a:custGeom>
            <a:solidFill>
              <a:srgbClr val="234060"/>
            </a:solidFill>
          </p:spPr>
          <p:txBody>
            <a:bodyPr wrap="square" lIns="0" tIns="0" rIns="0" bIns="0" rtlCol="0"/>
            <a:lstStyle/>
            <a:p>
              <a:endParaRPr/>
            </a:p>
          </p:txBody>
        </p:sp>
        <p:sp>
          <p:nvSpPr>
            <p:cNvPr id="389" name="object 62">
              <a:extLst>
                <a:ext uri="{FF2B5EF4-FFF2-40B4-BE49-F238E27FC236}">
                  <a16:creationId xmlns:a16="http://schemas.microsoft.com/office/drawing/2014/main" id="{38ECCD07-BB60-9071-5DC9-9CA6CE26F24D}"/>
                </a:ext>
              </a:extLst>
            </p:cNvPr>
            <p:cNvSpPr/>
            <p:nvPr/>
          </p:nvSpPr>
          <p:spPr>
            <a:xfrm>
              <a:off x="7351721" y="1928195"/>
              <a:ext cx="10160" cy="16510"/>
            </a:xfrm>
            <a:custGeom>
              <a:avLst/>
              <a:gdLst/>
              <a:ahLst/>
              <a:cxnLst/>
              <a:rect l="l" t="t" r="r" b="b"/>
              <a:pathLst>
                <a:path w="10159" h="16510">
                  <a:moveTo>
                    <a:pt x="7671" y="18"/>
                  </a:moveTo>
                  <a:lnTo>
                    <a:pt x="3027" y="18"/>
                  </a:lnTo>
                  <a:lnTo>
                    <a:pt x="0" y="7552"/>
                  </a:lnTo>
                  <a:lnTo>
                    <a:pt x="3035" y="9417"/>
                  </a:lnTo>
                  <a:lnTo>
                    <a:pt x="4026" y="9784"/>
                  </a:lnTo>
                  <a:lnTo>
                    <a:pt x="3507" y="13934"/>
                  </a:lnTo>
                  <a:lnTo>
                    <a:pt x="4956" y="15891"/>
                  </a:lnTo>
                  <a:lnTo>
                    <a:pt x="7488" y="14867"/>
                  </a:lnTo>
                  <a:lnTo>
                    <a:pt x="9959" y="3877"/>
                  </a:lnTo>
                  <a:lnTo>
                    <a:pt x="9288" y="530"/>
                  </a:lnTo>
                  <a:lnTo>
                    <a:pt x="7671" y="18"/>
                  </a:lnTo>
                  <a:close/>
                </a:path>
                <a:path w="10159" h="16510">
                  <a:moveTo>
                    <a:pt x="3035" y="0"/>
                  </a:moveTo>
                  <a:close/>
                </a:path>
              </a:pathLst>
            </a:custGeom>
            <a:solidFill>
              <a:srgbClr val="FDE2C3"/>
            </a:solidFill>
          </p:spPr>
          <p:txBody>
            <a:bodyPr wrap="square" lIns="0" tIns="0" rIns="0" bIns="0" rtlCol="0"/>
            <a:lstStyle/>
            <a:p>
              <a:endParaRPr/>
            </a:p>
          </p:txBody>
        </p:sp>
        <p:sp>
          <p:nvSpPr>
            <p:cNvPr id="390" name="object 63">
              <a:extLst>
                <a:ext uri="{FF2B5EF4-FFF2-40B4-BE49-F238E27FC236}">
                  <a16:creationId xmlns:a16="http://schemas.microsoft.com/office/drawing/2014/main" id="{238AF776-7EF8-AD32-4DF2-BE52EBCD2250}"/>
                </a:ext>
              </a:extLst>
            </p:cNvPr>
            <p:cNvSpPr/>
            <p:nvPr/>
          </p:nvSpPr>
          <p:spPr>
            <a:xfrm>
              <a:off x="7353207" y="1925370"/>
              <a:ext cx="10795" cy="12700"/>
            </a:xfrm>
            <a:custGeom>
              <a:avLst/>
              <a:gdLst/>
              <a:ahLst/>
              <a:cxnLst/>
              <a:rect l="l" t="t" r="r" b="b"/>
              <a:pathLst>
                <a:path w="10795" h="12700">
                  <a:moveTo>
                    <a:pt x="10528" y="3822"/>
                  </a:moveTo>
                  <a:lnTo>
                    <a:pt x="9156" y="3492"/>
                  </a:lnTo>
                  <a:lnTo>
                    <a:pt x="9067" y="3175"/>
                  </a:lnTo>
                  <a:lnTo>
                    <a:pt x="9029" y="1498"/>
                  </a:lnTo>
                  <a:lnTo>
                    <a:pt x="7340" y="927"/>
                  </a:lnTo>
                  <a:lnTo>
                    <a:pt x="6121" y="622"/>
                  </a:lnTo>
                  <a:lnTo>
                    <a:pt x="5130" y="1498"/>
                  </a:lnTo>
                  <a:lnTo>
                    <a:pt x="1282" y="0"/>
                  </a:lnTo>
                  <a:lnTo>
                    <a:pt x="444" y="1828"/>
                  </a:lnTo>
                  <a:lnTo>
                    <a:pt x="0" y="3492"/>
                  </a:lnTo>
                  <a:lnTo>
                    <a:pt x="939" y="3467"/>
                  </a:lnTo>
                  <a:lnTo>
                    <a:pt x="1066" y="3594"/>
                  </a:lnTo>
                  <a:lnTo>
                    <a:pt x="2120" y="3416"/>
                  </a:lnTo>
                  <a:lnTo>
                    <a:pt x="3124" y="3378"/>
                  </a:lnTo>
                  <a:lnTo>
                    <a:pt x="2768" y="4216"/>
                  </a:lnTo>
                  <a:lnTo>
                    <a:pt x="5842" y="4216"/>
                  </a:lnTo>
                  <a:lnTo>
                    <a:pt x="6426" y="4076"/>
                  </a:lnTo>
                  <a:lnTo>
                    <a:pt x="6946" y="5359"/>
                  </a:lnTo>
                  <a:lnTo>
                    <a:pt x="6489" y="8166"/>
                  </a:lnTo>
                  <a:lnTo>
                    <a:pt x="7556" y="8788"/>
                  </a:lnTo>
                  <a:lnTo>
                    <a:pt x="7112" y="12674"/>
                  </a:lnTo>
                  <a:lnTo>
                    <a:pt x="9791" y="7150"/>
                  </a:lnTo>
                  <a:lnTo>
                    <a:pt x="10528" y="3822"/>
                  </a:lnTo>
                  <a:close/>
                </a:path>
              </a:pathLst>
            </a:custGeom>
            <a:solidFill>
              <a:srgbClr val="3B3B3A"/>
            </a:solidFill>
          </p:spPr>
          <p:txBody>
            <a:bodyPr wrap="square" lIns="0" tIns="0" rIns="0" bIns="0" rtlCol="0"/>
            <a:lstStyle/>
            <a:p>
              <a:endParaRPr/>
            </a:p>
          </p:txBody>
        </p:sp>
        <p:sp>
          <p:nvSpPr>
            <p:cNvPr id="391" name="object 64">
              <a:extLst>
                <a:ext uri="{FF2B5EF4-FFF2-40B4-BE49-F238E27FC236}">
                  <a16:creationId xmlns:a16="http://schemas.microsoft.com/office/drawing/2014/main" id="{24273C9F-9AFF-8C0D-0601-D9680246ECDD}"/>
                </a:ext>
              </a:extLst>
            </p:cNvPr>
            <p:cNvSpPr/>
            <p:nvPr/>
          </p:nvSpPr>
          <p:spPr>
            <a:xfrm>
              <a:off x="7326042" y="1930958"/>
              <a:ext cx="36830" cy="22860"/>
            </a:xfrm>
            <a:custGeom>
              <a:avLst/>
              <a:gdLst/>
              <a:ahLst/>
              <a:cxnLst/>
              <a:rect l="l" t="t" r="r" b="b"/>
              <a:pathLst>
                <a:path w="36829" h="22860">
                  <a:moveTo>
                    <a:pt x="18199" y="20104"/>
                  </a:moveTo>
                  <a:lnTo>
                    <a:pt x="17068" y="18072"/>
                  </a:lnTo>
                  <a:lnTo>
                    <a:pt x="16217" y="16560"/>
                  </a:lnTo>
                  <a:lnTo>
                    <a:pt x="14033" y="18072"/>
                  </a:lnTo>
                  <a:lnTo>
                    <a:pt x="6375" y="12407"/>
                  </a:lnTo>
                  <a:lnTo>
                    <a:pt x="6629" y="9664"/>
                  </a:lnTo>
                  <a:lnTo>
                    <a:pt x="6794" y="7975"/>
                  </a:lnTo>
                  <a:lnTo>
                    <a:pt x="5956" y="7391"/>
                  </a:lnTo>
                  <a:lnTo>
                    <a:pt x="4711" y="9664"/>
                  </a:lnTo>
                  <a:lnTo>
                    <a:pt x="2095" y="6553"/>
                  </a:lnTo>
                  <a:lnTo>
                    <a:pt x="1447" y="7099"/>
                  </a:lnTo>
                  <a:lnTo>
                    <a:pt x="0" y="9093"/>
                  </a:lnTo>
                  <a:lnTo>
                    <a:pt x="292" y="9867"/>
                  </a:lnTo>
                  <a:lnTo>
                    <a:pt x="2324" y="13055"/>
                  </a:lnTo>
                  <a:lnTo>
                    <a:pt x="4622" y="14452"/>
                  </a:lnTo>
                  <a:lnTo>
                    <a:pt x="12103" y="22263"/>
                  </a:lnTo>
                  <a:lnTo>
                    <a:pt x="14947" y="21856"/>
                  </a:lnTo>
                  <a:lnTo>
                    <a:pt x="18199" y="20104"/>
                  </a:lnTo>
                  <a:close/>
                </a:path>
                <a:path w="36829" h="22860">
                  <a:moveTo>
                    <a:pt x="36423" y="1524"/>
                  </a:moveTo>
                  <a:lnTo>
                    <a:pt x="34747" y="0"/>
                  </a:lnTo>
                  <a:lnTo>
                    <a:pt x="33502" y="2819"/>
                  </a:lnTo>
                  <a:lnTo>
                    <a:pt x="32588" y="3949"/>
                  </a:lnTo>
                  <a:lnTo>
                    <a:pt x="35864" y="3162"/>
                  </a:lnTo>
                  <a:lnTo>
                    <a:pt x="36423" y="1524"/>
                  </a:lnTo>
                  <a:close/>
                </a:path>
              </a:pathLst>
            </a:custGeom>
            <a:solidFill>
              <a:srgbClr val="FDE2C3"/>
            </a:solidFill>
          </p:spPr>
          <p:txBody>
            <a:bodyPr wrap="square" lIns="0" tIns="0" rIns="0" bIns="0" rtlCol="0"/>
            <a:lstStyle/>
            <a:p>
              <a:endParaRPr/>
            </a:p>
          </p:txBody>
        </p:sp>
        <p:sp>
          <p:nvSpPr>
            <p:cNvPr id="392" name="object 65">
              <a:extLst>
                <a:ext uri="{FF2B5EF4-FFF2-40B4-BE49-F238E27FC236}">
                  <a16:creationId xmlns:a16="http://schemas.microsoft.com/office/drawing/2014/main" id="{BFF59A85-E4CF-0CE5-382C-8B6C32985102}"/>
                </a:ext>
              </a:extLst>
            </p:cNvPr>
            <p:cNvSpPr/>
            <p:nvPr/>
          </p:nvSpPr>
          <p:spPr>
            <a:xfrm>
              <a:off x="7342037" y="1940612"/>
              <a:ext cx="27940" cy="26670"/>
            </a:xfrm>
            <a:custGeom>
              <a:avLst/>
              <a:gdLst/>
              <a:ahLst/>
              <a:cxnLst/>
              <a:rect l="l" t="t" r="r" b="b"/>
              <a:pathLst>
                <a:path w="27940" h="26669">
                  <a:moveTo>
                    <a:pt x="25193" y="8100"/>
                  </a:moveTo>
                  <a:lnTo>
                    <a:pt x="7396" y="8100"/>
                  </a:lnTo>
                  <a:lnTo>
                    <a:pt x="7396" y="23388"/>
                  </a:lnTo>
                  <a:lnTo>
                    <a:pt x="12384" y="26242"/>
                  </a:lnTo>
                  <a:lnTo>
                    <a:pt x="20162" y="24560"/>
                  </a:lnTo>
                  <a:lnTo>
                    <a:pt x="19674" y="22163"/>
                  </a:lnTo>
                  <a:lnTo>
                    <a:pt x="20986" y="10313"/>
                  </a:lnTo>
                  <a:lnTo>
                    <a:pt x="26118" y="10313"/>
                  </a:lnTo>
                  <a:lnTo>
                    <a:pt x="25805" y="9618"/>
                  </a:lnTo>
                  <a:lnTo>
                    <a:pt x="25193" y="8100"/>
                  </a:lnTo>
                  <a:close/>
                </a:path>
                <a:path w="27940" h="26669">
                  <a:moveTo>
                    <a:pt x="26118" y="10313"/>
                  </a:moveTo>
                  <a:lnTo>
                    <a:pt x="20986" y="10313"/>
                  </a:lnTo>
                  <a:lnTo>
                    <a:pt x="23960" y="15214"/>
                  </a:lnTo>
                  <a:lnTo>
                    <a:pt x="24631" y="15104"/>
                  </a:lnTo>
                  <a:lnTo>
                    <a:pt x="25805" y="14720"/>
                  </a:lnTo>
                  <a:lnTo>
                    <a:pt x="27635" y="13678"/>
                  </a:lnTo>
                  <a:lnTo>
                    <a:pt x="26118" y="10313"/>
                  </a:lnTo>
                  <a:close/>
                </a:path>
                <a:path w="27940" h="26669">
                  <a:moveTo>
                    <a:pt x="13436" y="0"/>
                  </a:moveTo>
                  <a:lnTo>
                    <a:pt x="10691" y="310"/>
                  </a:lnTo>
                  <a:lnTo>
                    <a:pt x="7213" y="1627"/>
                  </a:lnTo>
                  <a:lnTo>
                    <a:pt x="274" y="7077"/>
                  </a:lnTo>
                  <a:lnTo>
                    <a:pt x="0" y="8978"/>
                  </a:lnTo>
                  <a:lnTo>
                    <a:pt x="2241" y="10624"/>
                  </a:lnTo>
                  <a:lnTo>
                    <a:pt x="7396" y="8100"/>
                  </a:lnTo>
                  <a:lnTo>
                    <a:pt x="25193" y="8100"/>
                  </a:lnTo>
                  <a:lnTo>
                    <a:pt x="24265" y="5797"/>
                  </a:lnTo>
                  <a:lnTo>
                    <a:pt x="21903" y="1590"/>
                  </a:lnTo>
                  <a:lnTo>
                    <a:pt x="13711" y="1590"/>
                  </a:lnTo>
                  <a:lnTo>
                    <a:pt x="13436" y="0"/>
                  </a:lnTo>
                  <a:close/>
                </a:path>
                <a:path w="27940" h="26669">
                  <a:moveTo>
                    <a:pt x="17752" y="127"/>
                  </a:moveTo>
                  <a:lnTo>
                    <a:pt x="17447" y="1499"/>
                  </a:lnTo>
                  <a:lnTo>
                    <a:pt x="16456" y="1590"/>
                  </a:lnTo>
                  <a:lnTo>
                    <a:pt x="21903" y="1590"/>
                  </a:lnTo>
                  <a:lnTo>
                    <a:pt x="21596" y="1042"/>
                  </a:lnTo>
                  <a:lnTo>
                    <a:pt x="17752" y="127"/>
                  </a:lnTo>
                  <a:close/>
                </a:path>
              </a:pathLst>
            </a:custGeom>
            <a:solidFill>
              <a:srgbClr val="F8B000"/>
            </a:solidFill>
          </p:spPr>
          <p:txBody>
            <a:bodyPr wrap="square" lIns="0" tIns="0" rIns="0" bIns="0" rtlCol="0"/>
            <a:lstStyle/>
            <a:p>
              <a:endParaRPr/>
            </a:p>
          </p:txBody>
        </p:sp>
        <p:sp>
          <p:nvSpPr>
            <p:cNvPr id="393" name="object 66">
              <a:extLst>
                <a:ext uri="{FF2B5EF4-FFF2-40B4-BE49-F238E27FC236}">
                  <a16:creationId xmlns:a16="http://schemas.microsoft.com/office/drawing/2014/main" id="{62342D8F-70C7-D815-1A8D-3A875A87439B}"/>
                </a:ext>
              </a:extLst>
            </p:cNvPr>
            <p:cNvSpPr/>
            <p:nvPr/>
          </p:nvSpPr>
          <p:spPr>
            <a:xfrm>
              <a:off x="7365982" y="1954310"/>
              <a:ext cx="14604" cy="18415"/>
            </a:xfrm>
            <a:custGeom>
              <a:avLst/>
              <a:gdLst/>
              <a:ahLst/>
              <a:cxnLst/>
              <a:rect l="l" t="t" r="r" b="b"/>
              <a:pathLst>
                <a:path w="14604" h="18414">
                  <a:moveTo>
                    <a:pt x="3675" y="0"/>
                  </a:moveTo>
                  <a:lnTo>
                    <a:pt x="1845" y="1042"/>
                  </a:lnTo>
                  <a:lnTo>
                    <a:pt x="671" y="1407"/>
                  </a:lnTo>
                  <a:lnTo>
                    <a:pt x="0" y="1535"/>
                  </a:lnTo>
                  <a:lnTo>
                    <a:pt x="1629" y="4243"/>
                  </a:lnTo>
                  <a:lnTo>
                    <a:pt x="8601" y="14519"/>
                  </a:lnTo>
                  <a:lnTo>
                    <a:pt x="11819" y="17885"/>
                  </a:lnTo>
                  <a:lnTo>
                    <a:pt x="13406" y="15799"/>
                  </a:lnTo>
                  <a:lnTo>
                    <a:pt x="13558" y="14885"/>
                  </a:lnTo>
                  <a:lnTo>
                    <a:pt x="11301" y="12801"/>
                  </a:lnTo>
                  <a:lnTo>
                    <a:pt x="13482" y="12746"/>
                  </a:lnTo>
                  <a:lnTo>
                    <a:pt x="14549" y="12289"/>
                  </a:lnTo>
                  <a:lnTo>
                    <a:pt x="11926" y="12106"/>
                  </a:lnTo>
                  <a:lnTo>
                    <a:pt x="9882" y="11119"/>
                  </a:lnTo>
                  <a:lnTo>
                    <a:pt x="7793" y="8740"/>
                  </a:lnTo>
                  <a:lnTo>
                    <a:pt x="5573" y="4224"/>
                  </a:lnTo>
                  <a:lnTo>
                    <a:pt x="3675" y="0"/>
                  </a:lnTo>
                  <a:close/>
                </a:path>
              </a:pathLst>
            </a:custGeom>
            <a:solidFill>
              <a:srgbClr val="FDE2C3"/>
            </a:solidFill>
          </p:spPr>
          <p:txBody>
            <a:bodyPr wrap="square" lIns="0" tIns="0" rIns="0" bIns="0" rtlCol="0"/>
            <a:lstStyle/>
            <a:p>
              <a:endParaRPr/>
            </a:p>
          </p:txBody>
        </p:sp>
        <p:sp>
          <p:nvSpPr>
            <p:cNvPr id="394" name="object 67">
              <a:extLst>
                <a:ext uri="{FF2B5EF4-FFF2-40B4-BE49-F238E27FC236}">
                  <a16:creationId xmlns:a16="http://schemas.microsoft.com/office/drawing/2014/main" id="{48C3354E-38B4-35FD-0829-6737AD6F4838}"/>
                </a:ext>
              </a:extLst>
            </p:cNvPr>
            <p:cNvSpPr/>
            <p:nvPr/>
          </p:nvSpPr>
          <p:spPr>
            <a:xfrm>
              <a:off x="7709657" y="1995309"/>
              <a:ext cx="12700" cy="4445"/>
            </a:xfrm>
            <a:custGeom>
              <a:avLst/>
              <a:gdLst/>
              <a:ahLst/>
              <a:cxnLst/>
              <a:rect l="l" t="t" r="r" b="b"/>
              <a:pathLst>
                <a:path w="12700" h="4444">
                  <a:moveTo>
                    <a:pt x="0" y="4177"/>
                  </a:moveTo>
                  <a:lnTo>
                    <a:pt x="12292" y="4177"/>
                  </a:lnTo>
                  <a:lnTo>
                    <a:pt x="12292" y="0"/>
                  </a:lnTo>
                  <a:lnTo>
                    <a:pt x="0" y="0"/>
                  </a:lnTo>
                  <a:lnTo>
                    <a:pt x="0" y="4177"/>
                  </a:lnTo>
                  <a:close/>
                </a:path>
              </a:pathLst>
            </a:custGeom>
            <a:solidFill>
              <a:srgbClr val="272320"/>
            </a:solidFill>
          </p:spPr>
          <p:txBody>
            <a:bodyPr wrap="square" lIns="0" tIns="0" rIns="0" bIns="0" rtlCol="0"/>
            <a:lstStyle/>
            <a:p>
              <a:endParaRPr/>
            </a:p>
          </p:txBody>
        </p:sp>
        <p:sp>
          <p:nvSpPr>
            <p:cNvPr id="395" name="object 68">
              <a:extLst>
                <a:ext uri="{FF2B5EF4-FFF2-40B4-BE49-F238E27FC236}">
                  <a16:creationId xmlns:a16="http://schemas.microsoft.com/office/drawing/2014/main" id="{C41ED4DC-93C4-7562-F74C-492F44B51630}"/>
                </a:ext>
              </a:extLst>
            </p:cNvPr>
            <p:cNvSpPr/>
            <p:nvPr/>
          </p:nvSpPr>
          <p:spPr>
            <a:xfrm>
              <a:off x="7701346" y="1955992"/>
              <a:ext cx="19050" cy="41910"/>
            </a:xfrm>
            <a:custGeom>
              <a:avLst/>
              <a:gdLst/>
              <a:ahLst/>
              <a:cxnLst/>
              <a:rect l="l" t="t" r="r" b="b"/>
              <a:pathLst>
                <a:path w="19050" h="41910">
                  <a:moveTo>
                    <a:pt x="0" y="0"/>
                  </a:moveTo>
                  <a:lnTo>
                    <a:pt x="13650" y="41603"/>
                  </a:lnTo>
                  <a:lnTo>
                    <a:pt x="16776" y="41639"/>
                  </a:lnTo>
                  <a:lnTo>
                    <a:pt x="18469" y="39409"/>
                  </a:lnTo>
                  <a:lnTo>
                    <a:pt x="16547" y="37215"/>
                  </a:lnTo>
                  <a:lnTo>
                    <a:pt x="15388" y="30924"/>
                  </a:lnTo>
                  <a:lnTo>
                    <a:pt x="14366" y="25565"/>
                  </a:lnTo>
                  <a:lnTo>
                    <a:pt x="11667" y="22878"/>
                  </a:lnTo>
                  <a:lnTo>
                    <a:pt x="11603" y="11576"/>
                  </a:lnTo>
                  <a:lnTo>
                    <a:pt x="10935" y="4462"/>
                  </a:lnTo>
                  <a:lnTo>
                    <a:pt x="8922" y="292"/>
                  </a:lnTo>
                  <a:lnTo>
                    <a:pt x="0" y="0"/>
                  </a:lnTo>
                  <a:close/>
                </a:path>
              </a:pathLst>
            </a:custGeom>
            <a:solidFill>
              <a:srgbClr val="1C301D"/>
            </a:solidFill>
          </p:spPr>
          <p:txBody>
            <a:bodyPr wrap="square" lIns="0" tIns="0" rIns="0" bIns="0" rtlCol="0"/>
            <a:lstStyle/>
            <a:p>
              <a:endParaRPr/>
            </a:p>
          </p:txBody>
        </p:sp>
        <p:sp>
          <p:nvSpPr>
            <p:cNvPr id="396" name="object 69">
              <a:extLst>
                <a:ext uri="{FF2B5EF4-FFF2-40B4-BE49-F238E27FC236}">
                  <a16:creationId xmlns:a16="http://schemas.microsoft.com/office/drawing/2014/main" id="{EA3DDF44-6687-86DA-208E-4D9A52264ADB}"/>
                </a:ext>
              </a:extLst>
            </p:cNvPr>
            <p:cNvSpPr/>
            <p:nvPr/>
          </p:nvSpPr>
          <p:spPr>
            <a:xfrm>
              <a:off x="7685561" y="1998089"/>
              <a:ext cx="14604" cy="1905"/>
            </a:xfrm>
            <a:custGeom>
              <a:avLst/>
              <a:gdLst/>
              <a:ahLst/>
              <a:cxnLst/>
              <a:rect l="l" t="t" r="r" b="b"/>
              <a:pathLst>
                <a:path w="14604" h="1905">
                  <a:moveTo>
                    <a:pt x="0" y="1398"/>
                  </a:moveTo>
                  <a:lnTo>
                    <a:pt x="14549" y="1398"/>
                  </a:lnTo>
                  <a:lnTo>
                    <a:pt x="14549" y="0"/>
                  </a:lnTo>
                  <a:lnTo>
                    <a:pt x="0" y="0"/>
                  </a:lnTo>
                  <a:lnTo>
                    <a:pt x="0" y="1398"/>
                  </a:lnTo>
                  <a:close/>
                </a:path>
              </a:pathLst>
            </a:custGeom>
            <a:solidFill>
              <a:srgbClr val="272320"/>
            </a:solidFill>
          </p:spPr>
          <p:txBody>
            <a:bodyPr wrap="square" lIns="0" tIns="0" rIns="0" bIns="0" rtlCol="0"/>
            <a:lstStyle/>
            <a:p>
              <a:endParaRPr/>
            </a:p>
          </p:txBody>
        </p:sp>
        <p:sp>
          <p:nvSpPr>
            <p:cNvPr id="397" name="object 70">
              <a:extLst>
                <a:ext uri="{FF2B5EF4-FFF2-40B4-BE49-F238E27FC236}">
                  <a16:creationId xmlns:a16="http://schemas.microsoft.com/office/drawing/2014/main" id="{6893A332-0A2B-F58F-94E8-302E0AD7262B}"/>
                </a:ext>
              </a:extLst>
            </p:cNvPr>
            <p:cNvSpPr/>
            <p:nvPr/>
          </p:nvSpPr>
          <p:spPr>
            <a:xfrm>
              <a:off x="7694741" y="1955937"/>
              <a:ext cx="17145" cy="45085"/>
            </a:xfrm>
            <a:custGeom>
              <a:avLst/>
              <a:gdLst/>
              <a:ahLst/>
              <a:cxnLst/>
              <a:rect l="l" t="t" r="r" b="b"/>
              <a:pathLst>
                <a:path w="17145" h="45085">
                  <a:moveTo>
                    <a:pt x="5292" y="0"/>
                  </a:moveTo>
                  <a:lnTo>
                    <a:pt x="2699" y="18507"/>
                  </a:lnTo>
                  <a:lnTo>
                    <a:pt x="2344" y="23902"/>
                  </a:lnTo>
                  <a:lnTo>
                    <a:pt x="2058" y="27887"/>
                  </a:lnTo>
                  <a:lnTo>
                    <a:pt x="0" y="42774"/>
                  </a:lnTo>
                  <a:lnTo>
                    <a:pt x="3340" y="44658"/>
                  </a:lnTo>
                  <a:lnTo>
                    <a:pt x="5322" y="43634"/>
                  </a:lnTo>
                  <a:lnTo>
                    <a:pt x="6207" y="37763"/>
                  </a:lnTo>
                  <a:lnTo>
                    <a:pt x="8266" y="34178"/>
                  </a:lnTo>
                  <a:lnTo>
                    <a:pt x="10401" y="30339"/>
                  </a:lnTo>
                  <a:lnTo>
                    <a:pt x="9074" y="23902"/>
                  </a:lnTo>
                  <a:lnTo>
                    <a:pt x="17020" y="10735"/>
                  </a:lnTo>
                  <a:lnTo>
                    <a:pt x="16288" y="402"/>
                  </a:lnTo>
                  <a:lnTo>
                    <a:pt x="5292" y="0"/>
                  </a:lnTo>
                  <a:close/>
                </a:path>
              </a:pathLst>
            </a:custGeom>
            <a:solidFill>
              <a:srgbClr val="204524"/>
            </a:solidFill>
          </p:spPr>
          <p:txBody>
            <a:bodyPr wrap="square" lIns="0" tIns="0" rIns="0" bIns="0" rtlCol="0"/>
            <a:lstStyle/>
            <a:p>
              <a:endParaRPr/>
            </a:p>
          </p:txBody>
        </p:sp>
        <p:sp>
          <p:nvSpPr>
            <p:cNvPr id="398" name="object 71">
              <a:extLst>
                <a:ext uri="{FF2B5EF4-FFF2-40B4-BE49-F238E27FC236}">
                  <a16:creationId xmlns:a16="http://schemas.microsoft.com/office/drawing/2014/main" id="{A1F5DA8D-FF85-3F0F-84A5-2E7985BFB450}"/>
                </a:ext>
              </a:extLst>
            </p:cNvPr>
            <p:cNvSpPr/>
            <p:nvPr/>
          </p:nvSpPr>
          <p:spPr>
            <a:xfrm>
              <a:off x="7685438" y="1944892"/>
              <a:ext cx="16510" cy="15875"/>
            </a:xfrm>
            <a:custGeom>
              <a:avLst/>
              <a:gdLst/>
              <a:ahLst/>
              <a:cxnLst/>
              <a:rect l="l" t="t" r="r" b="b"/>
              <a:pathLst>
                <a:path w="16509" h="15875">
                  <a:moveTo>
                    <a:pt x="1326" y="9289"/>
                  </a:moveTo>
                  <a:lnTo>
                    <a:pt x="1098" y="10313"/>
                  </a:lnTo>
                  <a:lnTo>
                    <a:pt x="2852" y="10953"/>
                  </a:lnTo>
                  <a:lnTo>
                    <a:pt x="137" y="12763"/>
                  </a:lnTo>
                  <a:lnTo>
                    <a:pt x="0" y="13495"/>
                  </a:lnTo>
                  <a:lnTo>
                    <a:pt x="1235" y="15342"/>
                  </a:lnTo>
                  <a:lnTo>
                    <a:pt x="5185" y="13953"/>
                  </a:lnTo>
                  <a:lnTo>
                    <a:pt x="6832" y="11391"/>
                  </a:lnTo>
                  <a:lnTo>
                    <a:pt x="9286" y="9837"/>
                  </a:lnTo>
                  <a:lnTo>
                    <a:pt x="3797" y="9837"/>
                  </a:lnTo>
                  <a:lnTo>
                    <a:pt x="1326" y="9289"/>
                  </a:lnTo>
                  <a:close/>
                </a:path>
                <a:path w="16509" h="15875">
                  <a:moveTo>
                    <a:pt x="12643" y="0"/>
                  </a:moveTo>
                  <a:lnTo>
                    <a:pt x="12262" y="1426"/>
                  </a:lnTo>
                  <a:lnTo>
                    <a:pt x="12185" y="2340"/>
                  </a:lnTo>
                  <a:lnTo>
                    <a:pt x="9852" y="3674"/>
                  </a:lnTo>
                  <a:lnTo>
                    <a:pt x="6512" y="7954"/>
                  </a:lnTo>
                  <a:lnTo>
                    <a:pt x="5093" y="9325"/>
                  </a:lnTo>
                  <a:lnTo>
                    <a:pt x="3797" y="9837"/>
                  </a:lnTo>
                  <a:lnTo>
                    <a:pt x="9286" y="9837"/>
                  </a:lnTo>
                  <a:lnTo>
                    <a:pt x="13039" y="7461"/>
                  </a:lnTo>
                  <a:lnTo>
                    <a:pt x="15281" y="3034"/>
                  </a:lnTo>
                  <a:lnTo>
                    <a:pt x="16151" y="1718"/>
                  </a:lnTo>
                  <a:lnTo>
                    <a:pt x="12643" y="0"/>
                  </a:lnTo>
                  <a:close/>
                </a:path>
              </a:pathLst>
            </a:custGeom>
            <a:solidFill>
              <a:srgbClr val="FDE2C3"/>
            </a:solidFill>
          </p:spPr>
          <p:txBody>
            <a:bodyPr wrap="square" lIns="0" tIns="0" rIns="0" bIns="0" rtlCol="0"/>
            <a:lstStyle/>
            <a:p>
              <a:endParaRPr/>
            </a:p>
          </p:txBody>
        </p:sp>
        <p:sp>
          <p:nvSpPr>
            <p:cNvPr id="399" name="object 72">
              <a:extLst>
                <a:ext uri="{FF2B5EF4-FFF2-40B4-BE49-F238E27FC236}">
                  <a16:creationId xmlns:a16="http://schemas.microsoft.com/office/drawing/2014/main" id="{0ECD2C4A-80D3-E876-EB88-05852620AA5E}"/>
                </a:ext>
              </a:extLst>
            </p:cNvPr>
            <p:cNvSpPr/>
            <p:nvPr/>
          </p:nvSpPr>
          <p:spPr>
            <a:xfrm>
              <a:off x="7697517" y="1935108"/>
              <a:ext cx="7620" cy="12700"/>
            </a:xfrm>
            <a:custGeom>
              <a:avLst/>
              <a:gdLst/>
              <a:ahLst/>
              <a:cxnLst/>
              <a:rect l="l" t="t" r="r" b="b"/>
              <a:pathLst>
                <a:path w="7620" h="12700">
                  <a:moveTo>
                    <a:pt x="5749" y="0"/>
                  </a:moveTo>
                  <a:lnTo>
                    <a:pt x="4546" y="639"/>
                  </a:lnTo>
                  <a:lnTo>
                    <a:pt x="3309" y="2321"/>
                  </a:lnTo>
                  <a:lnTo>
                    <a:pt x="0" y="10424"/>
                  </a:lnTo>
                  <a:lnTo>
                    <a:pt x="1753" y="12526"/>
                  </a:lnTo>
                  <a:lnTo>
                    <a:pt x="3980" y="12636"/>
                  </a:lnTo>
                  <a:lnTo>
                    <a:pt x="6985" y="5065"/>
                  </a:lnTo>
                  <a:lnTo>
                    <a:pt x="7274" y="1901"/>
                  </a:lnTo>
                  <a:lnTo>
                    <a:pt x="6725" y="1170"/>
                  </a:lnTo>
                  <a:lnTo>
                    <a:pt x="5749" y="0"/>
                  </a:lnTo>
                  <a:close/>
                </a:path>
              </a:pathLst>
            </a:custGeom>
            <a:solidFill>
              <a:srgbClr val="C18048"/>
            </a:solidFill>
          </p:spPr>
          <p:txBody>
            <a:bodyPr wrap="square" lIns="0" tIns="0" rIns="0" bIns="0" rtlCol="0"/>
            <a:lstStyle/>
            <a:p>
              <a:endParaRPr/>
            </a:p>
          </p:txBody>
        </p:sp>
        <p:sp>
          <p:nvSpPr>
            <p:cNvPr id="400" name="object 73">
              <a:extLst>
                <a:ext uri="{FF2B5EF4-FFF2-40B4-BE49-F238E27FC236}">
                  <a16:creationId xmlns:a16="http://schemas.microsoft.com/office/drawing/2014/main" id="{E7D9744B-3908-FC83-D9E1-3204C91990DE}"/>
                </a:ext>
              </a:extLst>
            </p:cNvPr>
            <p:cNvSpPr/>
            <p:nvPr/>
          </p:nvSpPr>
          <p:spPr>
            <a:xfrm>
              <a:off x="7698554" y="1932639"/>
              <a:ext cx="14604" cy="27305"/>
            </a:xfrm>
            <a:custGeom>
              <a:avLst/>
              <a:gdLst/>
              <a:ahLst/>
              <a:cxnLst/>
              <a:rect l="l" t="t" r="r" b="b"/>
              <a:pathLst>
                <a:path w="14604" h="27305">
                  <a:moveTo>
                    <a:pt x="9303" y="0"/>
                  </a:moveTo>
                  <a:lnTo>
                    <a:pt x="4758" y="914"/>
                  </a:lnTo>
                  <a:lnTo>
                    <a:pt x="2424" y="3437"/>
                  </a:lnTo>
                  <a:lnTo>
                    <a:pt x="1159" y="10861"/>
                  </a:lnTo>
                  <a:lnTo>
                    <a:pt x="2013" y="17116"/>
                  </a:lnTo>
                  <a:lnTo>
                    <a:pt x="991" y="20463"/>
                  </a:lnTo>
                  <a:lnTo>
                    <a:pt x="0" y="23132"/>
                  </a:lnTo>
                  <a:lnTo>
                    <a:pt x="427" y="24028"/>
                  </a:lnTo>
                  <a:lnTo>
                    <a:pt x="8937" y="26754"/>
                  </a:lnTo>
                  <a:lnTo>
                    <a:pt x="12994" y="23955"/>
                  </a:lnTo>
                  <a:lnTo>
                    <a:pt x="12475" y="23809"/>
                  </a:lnTo>
                  <a:lnTo>
                    <a:pt x="13817" y="15945"/>
                  </a:lnTo>
                  <a:lnTo>
                    <a:pt x="14366" y="3912"/>
                  </a:lnTo>
                  <a:lnTo>
                    <a:pt x="11621" y="2925"/>
                  </a:lnTo>
                  <a:lnTo>
                    <a:pt x="9303" y="0"/>
                  </a:lnTo>
                  <a:close/>
                </a:path>
              </a:pathLst>
            </a:custGeom>
            <a:solidFill>
              <a:srgbClr val="925F37"/>
            </a:solidFill>
          </p:spPr>
          <p:txBody>
            <a:bodyPr wrap="square" lIns="0" tIns="0" rIns="0" bIns="0" rtlCol="0"/>
            <a:lstStyle/>
            <a:p>
              <a:endParaRPr/>
            </a:p>
          </p:txBody>
        </p:sp>
        <p:sp>
          <p:nvSpPr>
            <p:cNvPr id="401" name="object 74">
              <a:extLst>
                <a:ext uri="{FF2B5EF4-FFF2-40B4-BE49-F238E27FC236}">
                  <a16:creationId xmlns:a16="http://schemas.microsoft.com/office/drawing/2014/main" id="{4C0F4DA7-741B-A333-5237-EEE168F14F33}"/>
                </a:ext>
              </a:extLst>
            </p:cNvPr>
            <p:cNvSpPr/>
            <p:nvPr/>
          </p:nvSpPr>
          <p:spPr>
            <a:xfrm>
              <a:off x="7706214" y="1948531"/>
              <a:ext cx="8255" cy="19685"/>
            </a:xfrm>
            <a:custGeom>
              <a:avLst/>
              <a:gdLst/>
              <a:ahLst/>
              <a:cxnLst/>
              <a:rect l="l" t="t" r="r" b="b"/>
              <a:pathLst>
                <a:path w="8254" h="19685">
                  <a:moveTo>
                    <a:pt x="8125" y="0"/>
                  </a:moveTo>
                  <a:lnTo>
                    <a:pt x="5060" y="841"/>
                  </a:lnTo>
                  <a:lnTo>
                    <a:pt x="3672" y="914"/>
                  </a:lnTo>
                  <a:lnTo>
                    <a:pt x="4144" y="3292"/>
                  </a:lnTo>
                  <a:lnTo>
                    <a:pt x="2680" y="7461"/>
                  </a:lnTo>
                  <a:lnTo>
                    <a:pt x="1384" y="12764"/>
                  </a:lnTo>
                  <a:lnTo>
                    <a:pt x="210" y="14629"/>
                  </a:lnTo>
                  <a:lnTo>
                    <a:pt x="4" y="16313"/>
                  </a:lnTo>
                  <a:lnTo>
                    <a:pt x="0" y="16953"/>
                  </a:lnTo>
                  <a:lnTo>
                    <a:pt x="286" y="18123"/>
                  </a:lnTo>
                  <a:lnTo>
                    <a:pt x="957" y="18635"/>
                  </a:lnTo>
                  <a:lnTo>
                    <a:pt x="4556" y="19256"/>
                  </a:lnTo>
                  <a:lnTo>
                    <a:pt x="4510" y="16953"/>
                  </a:lnTo>
                  <a:lnTo>
                    <a:pt x="3717" y="16313"/>
                  </a:lnTo>
                  <a:lnTo>
                    <a:pt x="3839" y="14757"/>
                  </a:lnTo>
                  <a:lnTo>
                    <a:pt x="8049" y="7314"/>
                  </a:lnTo>
                  <a:lnTo>
                    <a:pt x="8125" y="0"/>
                  </a:lnTo>
                  <a:close/>
                </a:path>
              </a:pathLst>
            </a:custGeom>
            <a:solidFill>
              <a:srgbClr val="FDE2C3"/>
            </a:solidFill>
          </p:spPr>
          <p:txBody>
            <a:bodyPr wrap="square" lIns="0" tIns="0" rIns="0" bIns="0" rtlCol="0"/>
            <a:lstStyle/>
            <a:p>
              <a:endParaRPr/>
            </a:p>
          </p:txBody>
        </p:sp>
        <p:sp>
          <p:nvSpPr>
            <p:cNvPr id="402" name="object 75">
              <a:extLst>
                <a:ext uri="{FF2B5EF4-FFF2-40B4-BE49-F238E27FC236}">
                  <a16:creationId xmlns:a16="http://schemas.microsoft.com/office/drawing/2014/main" id="{8FBE17B2-760E-E194-64F7-F07E713D0FD6}"/>
                </a:ext>
              </a:extLst>
            </p:cNvPr>
            <p:cNvSpPr/>
            <p:nvPr/>
          </p:nvSpPr>
          <p:spPr>
            <a:xfrm>
              <a:off x="7707568" y="1935931"/>
              <a:ext cx="7620" cy="14604"/>
            </a:xfrm>
            <a:custGeom>
              <a:avLst/>
              <a:gdLst/>
              <a:ahLst/>
              <a:cxnLst/>
              <a:rect l="l" t="t" r="r" b="b"/>
              <a:pathLst>
                <a:path w="7620" h="14605">
                  <a:moveTo>
                    <a:pt x="3294" y="0"/>
                  </a:moveTo>
                  <a:lnTo>
                    <a:pt x="1021" y="713"/>
                  </a:lnTo>
                  <a:lnTo>
                    <a:pt x="0" y="3639"/>
                  </a:lnTo>
                  <a:lnTo>
                    <a:pt x="1021" y="8320"/>
                  </a:lnTo>
                  <a:lnTo>
                    <a:pt x="2226" y="14227"/>
                  </a:lnTo>
                  <a:lnTo>
                    <a:pt x="5475" y="14172"/>
                  </a:lnTo>
                  <a:lnTo>
                    <a:pt x="7046" y="13020"/>
                  </a:lnTo>
                  <a:lnTo>
                    <a:pt x="5902" y="3968"/>
                  </a:lnTo>
                  <a:lnTo>
                    <a:pt x="5063" y="91"/>
                  </a:lnTo>
                  <a:lnTo>
                    <a:pt x="3294" y="0"/>
                  </a:lnTo>
                  <a:close/>
                </a:path>
              </a:pathLst>
            </a:custGeom>
            <a:solidFill>
              <a:srgbClr val="C18048"/>
            </a:solidFill>
          </p:spPr>
          <p:txBody>
            <a:bodyPr wrap="square" lIns="0" tIns="0" rIns="0" bIns="0" rtlCol="0"/>
            <a:lstStyle/>
            <a:p>
              <a:endParaRPr/>
            </a:p>
          </p:txBody>
        </p:sp>
        <p:sp>
          <p:nvSpPr>
            <p:cNvPr id="403" name="object 76">
              <a:extLst>
                <a:ext uri="{FF2B5EF4-FFF2-40B4-BE49-F238E27FC236}">
                  <a16:creationId xmlns:a16="http://schemas.microsoft.com/office/drawing/2014/main" id="{F25ED6EC-8C03-448F-D41A-CECB60CE779C}"/>
                </a:ext>
              </a:extLst>
            </p:cNvPr>
            <p:cNvSpPr/>
            <p:nvPr/>
          </p:nvSpPr>
          <p:spPr>
            <a:xfrm>
              <a:off x="7703191" y="1931927"/>
              <a:ext cx="5715" cy="3810"/>
            </a:xfrm>
            <a:custGeom>
              <a:avLst/>
              <a:gdLst/>
              <a:ahLst/>
              <a:cxnLst/>
              <a:rect l="l" t="t" r="r" b="b"/>
              <a:pathLst>
                <a:path w="5715" h="3810">
                  <a:moveTo>
                    <a:pt x="4895" y="0"/>
                  </a:moveTo>
                  <a:lnTo>
                    <a:pt x="488" y="1608"/>
                  </a:lnTo>
                  <a:lnTo>
                    <a:pt x="45" y="2285"/>
                  </a:lnTo>
                  <a:lnTo>
                    <a:pt x="0" y="3748"/>
                  </a:lnTo>
                  <a:lnTo>
                    <a:pt x="3858" y="2705"/>
                  </a:lnTo>
                  <a:lnTo>
                    <a:pt x="5246" y="1170"/>
                  </a:lnTo>
                  <a:lnTo>
                    <a:pt x="4895" y="0"/>
                  </a:lnTo>
                  <a:close/>
                </a:path>
              </a:pathLst>
            </a:custGeom>
            <a:solidFill>
              <a:srgbClr val="A0693B"/>
            </a:solidFill>
          </p:spPr>
          <p:txBody>
            <a:bodyPr wrap="square" lIns="0" tIns="0" rIns="0" bIns="0" rtlCol="0"/>
            <a:lstStyle/>
            <a:p>
              <a:endParaRPr/>
            </a:p>
          </p:txBody>
        </p:sp>
        <p:sp>
          <p:nvSpPr>
            <p:cNvPr id="404" name="object 77">
              <a:extLst>
                <a:ext uri="{FF2B5EF4-FFF2-40B4-BE49-F238E27FC236}">
                  <a16:creationId xmlns:a16="http://schemas.microsoft.com/office/drawing/2014/main" id="{FC2023A8-DC15-EEA6-16D4-C4A0132CC986}"/>
                </a:ext>
              </a:extLst>
            </p:cNvPr>
            <p:cNvSpPr/>
            <p:nvPr/>
          </p:nvSpPr>
          <p:spPr>
            <a:xfrm>
              <a:off x="7699460" y="1922055"/>
              <a:ext cx="10160" cy="12700"/>
            </a:xfrm>
            <a:custGeom>
              <a:avLst/>
              <a:gdLst/>
              <a:ahLst/>
              <a:cxnLst/>
              <a:rect l="l" t="t" r="r" b="b"/>
              <a:pathLst>
                <a:path w="10159" h="12700">
                  <a:moveTo>
                    <a:pt x="9613" y="2476"/>
                  </a:moveTo>
                  <a:lnTo>
                    <a:pt x="5016" y="0"/>
                  </a:lnTo>
                  <a:lnTo>
                    <a:pt x="2743" y="50"/>
                  </a:lnTo>
                  <a:lnTo>
                    <a:pt x="1511" y="2476"/>
                  </a:lnTo>
                  <a:lnTo>
                    <a:pt x="0" y="5321"/>
                  </a:lnTo>
                  <a:lnTo>
                    <a:pt x="279" y="8013"/>
                  </a:lnTo>
                  <a:lnTo>
                    <a:pt x="1943" y="10172"/>
                  </a:lnTo>
                  <a:lnTo>
                    <a:pt x="3352" y="9118"/>
                  </a:lnTo>
                  <a:lnTo>
                    <a:pt x="3543" y="9182"/>
                  </a:lnTo>
                  <a:lnTo>
                    <a:pt x="4051" y="12268"/>
                  </a:lnTo>
                  <a:lnTo>
                    <a:pt x="6515" y="12382"/>
                  </a:lnTo>
                  <a:lnTo>
                    <a:pt x="8394" y="10591"/>
                  </a:lnTo>
                  <a:lnTo>
                    <a:pt x="8280" y="9182"/>
                  </a:lnTo>
                  <a:lnTo>
                    <a:pt x="8255" y="8407"/>
                  </a:lnTo>
                  <a:lnTo>
                    <a:pt x="8407" y="6908"/>
                  </a:lnTo>
                  <a:lnTo>
                    <a:pt x="7023" y="6362"/>
                  </a:lnTo>
                  <a:lnTo>
                    <a:pt x="7200" y="6235"/>
                  </a:lnTo>
                  <a:lnTo>
                    <a:pt x="9613" y="2476"/>
                  </a:lnTo>
                  <a:close/>
                </a:path>
              </a:pathLst>
            </a:custGeom>
            <a:solidFill>
              <a:srgbClr val="FDE2C3"/>
            </a:solidFill>
          </p:spPr>
          <p:txBody>
            <a:bodyPr wrap="square" lIns="0" tIns="0" rIns="0" bIns="0" rtlCol="0"/>
            <a:lstStyle/>
            <a:p>
              <a:endParaRPr/>
            </a:p>
          </p:txBody>
        </p:sp>
        <p:sp>
          <p:nvSpPr>
            <p:cNvPr id="405" name="object 78">
              <a:extLst>
                <a:ext uri="{FF2B5EF4-FFF2-40B4-BE49-F238E27FC236}">
                  <a16:creationId xmlns:a16="http://schemas.microsoft.com/office/drawing/2014/main" id="{0EDE914C-078A-E934-F367-BAD76E74ADE2}"/>
                </a:ext>
              </a:extLst>
            </p:cNvPr>
            <p:cNvSpPr/>
            <p:nvPr/>
          </p:nvSpPr>
          <p:spPr>
            <a:xfrm>
              <a:off x="7703756" y="1923952"/>
              <a:ext cx="5715" cy="6985"/>
            </a:xfrm>
            <a:custGeom>
              <a:avLst/>
              <a:gdLst/>
              <a:ahLst/>
              <a:cxnLst/>
              <a:rect l="l" t="t" r="r" b="b"/>
              <a:pathLst>
                <a:path w="5715" h="6985">
                  <a:moveTo>
                    <a:pt x="0" y="0"/>
                  </a:moveTo>
                  <a:lnTo>
                    <a:pt x="671" y="1665"/>
                  </a:lnTo>
                  <a:lnTo>
                    <a:pt x="823" y="3237"/>
                  </a:lnTo>
                  <a:lnTo>
                    <a:pt x="1357" y="3731"/>
                  </a:lnTo>
                  <a:lnTo>
                    <a:pt x="2211" y="5559"/>
                  </a:lnTo>
                  <a:lnTo>
                    <a:pt x="3950" y="6729"/>
                  </a:lnTo>
                  <a:lnTo>
                    <a:pt x="5139" y="5102"/>
                  </a:lnTo>
                  <a:lnTo>
                    <a:pt x="5582" y="2908"/>
                  </a:lnTo>
                  <a:lnTo>
                    <a:pt x="0" y="0"/>
                  </a:lnTo>
                  <a:close/>
                </a:path>
              </a:pathLst>
            </a:custGeom>
            <a:solidFill>
              <a:srgbClr val="6D2C0D"/>
            </a:solidFill>
          </p:spPr>
          <p:txBody>
            <a:bodyPr wrap="square" lIns="0" tIns="0" rIns="0" bIns="0" rtlCol="0"/>
            <a:lstStyle/>
            <a:p>
              <a:endParaRPr/>
            </a:p>
          </p:txBody>
        </p:sp>
        <p:sp>
          <p:nvSpPr>
            <p:cNvPr id="406" name="object 79">
              <a:extLst>
                <a:ext uri="{FF2B5EF4-FFF2-40B4-BE49-F238E27FC236}">
                  <a16:creationId xmlns:a16="http://schemas.microsoft.com/office/drawing/2014/main" id="{73635D4D-297C-688C-86E9-6DC8BC8119DF}"/>
                </a:ext>
              </a:extLst>
            </p:cNvPr>
            <p:cNvSpPr/>
            <p:nvPr/>
          </p:nvSpPr>
          <p:spPr>
            <a:xfrm>
              <a:off x="7697731" y="1919802"/>
              <a:ext cx="12700" cy="7620"/>
            </a:xfrm>
            <a:custGeom>
              <a:avLst/>
              <a:gdLst/>
              <a:ahLst/>
              <a:cxnLst/>
              <a:rect l="l" t="t" r="r" b="b"/>
              <a:pathLst>
                <a:path w="12700" h="7619">
                  <a:moveTo>
                    <a:pt x="9837" y="0"/>
                  </a:moveTo>
                  <a:lnTo>
                    <a:pt x="5643" y="548"/>
                  </a:lnTo>
                  <a:lnTo>
                    <a:pt x="3828" y="3053"/>
                  </a:lnTo>
                  <a:lnTo>
                    <a:pt x="0" y="3565"/>
                  </a:lnTo>
                  <a:lnTo>
                    <a:pt x="5383" y="3802"/>
                  </a:lnTo>
                  <a:lnTo>
                    <a:pt x="11514" y="7442"/>
                  </a:lnTo>
                  <a:lnTo>
                    <a:pt x="12384" y="3930"/>
                  </a:lnTo>
                  <a:lnTo>
                    <a:pt x="9837" y="0"/>
                  </a:lnTo>
                  <a:close/>
                </a:path>
              </a:pathLst>
            </a:custGeom>
            <a:solidFill>
              <a:srgbClr val="FFD200"/>
            </a:solidFill>
          </p:spPr>
          <p:txBody>
            <a:bodyPr wrap="square" lIns="0" tIns="0" rIns="0" bIns="0" rtlCol="0"/>
            <a:lstStyle/>
            <a:p>
              <a:endParaRPr/>
            </a:p>
          </p:txBody>
        </p:sp>
        <p:sp>
          <p:nvSpPr>
            <p:cNvPr id="407" name="object 80">
              <a:extLst>
                <a:ext uri="{FF2B5EF4-FFF2-40B4-BE49-F238E27FC236}">
                  <a16:creationId xmlns:a16="http://schemas.microsoft.com/office/drawing/2014/main" id="{8ED189EE-F4ED-7ADC-1CBB-2F64B2E0BF47}"/>
                </a:ext>
              </a:extLst>
            </p:cNvPr>
            <p:cNvSpPr/>
            <p:nvPr/>
          </p:nvSpPr>
          <p:spPr>
            <a:xfrm>
              <a:off x="7705021" y="1926422"/>
              <a:ext cx="3175" cy="3175"/>
            </a:xfrm>
            <a:custGeom>
              <a:avLst/>
              <a:gdLst/>
              <a:ahLst/>
              <a:cxnLst/>
              <a:rect l="l" t="t" r="r" b="b"/>
              <a:pathLst>
                <a:path w="3175" h="3175">
                  <a:moveTo>
                    <a:pt x="1021" y="0"/>
                  </a:moveTo>
                  <a:lnTo>
                    <a:pt x="0" y="1389"/>
                  </a:lnTo>
                  <a:lnTo>
                    <a:pt x="91" y="2760"/>
                  </a:lnTo>
                  <a:lnTo>
                    <a:pt x="2745" y="1755"/>
                  </a:lnTo>
                  <a:lnTo>
                    <a:pt x="1875" y="877"/>
                  </a:lnTo>
                  <a:lnTo>
                    <a:pt x="1021" y="0"/>
                  </a:lnTo>
                  <a:close/>
                </a:path>
              </a:pathLst>
            </a:custGeom>
            <a:solidFill>
              <a:srgbClr val="FDE2C3"/>
            </a:solidFill>
          </p:spPr>
          <p:txBody>
            <a:bodyPr wrap="square" lIns="0" tIns="0" rIns="0" bIns="0" rtlCol="0"/>
            <a:lstStyle/>
            <a:p>
              <a:endParaRPr/>
            </a:p>
          </p:txBody>
        </p:sp>
        <p:sp>
          <p:nvSpPr>
            <p:cNvPr id="408" name="object 81">
              <a:extLst>
                <a:ext uri="{FF2B5EF4-FFF2-40B4-BE49-F238E27FC236}">
                  <a16:creationId xmlns:a16="http://schemas.microsoft.com/office/drawing/2014/main" id="{7F7FF5B2-EB0B-D31A-E770-2F1F199F9A51}"/>
                </a:ext>
              </a:extLst>
            </p:cNvPr>
            <p:cNvSpPr/>
            <p:nvPr/>
          </p:nvSpPr>
          <p:spPr>
            <a:xfrm>
              <a:off x="7703237" y="1931927"/>
              <a:ext cx="5715" cy="4445"/>
            </a:xfrm>
            <a:custGeom>
              <a:avLst/>
              <a:gdLst/>
              <a:ahLst/>
              <a:cxnLst/>
              <a:rect l="l" t="t" r="r" b="b"/>
              <a:pathLst>
                <a:path w="5715" h="4444">
                  <a:moveTo>
                    <a:pt x="4849" y="0"/>
                  </a:moveTo>
                  <a:lnTo>
                    <a:pt x="2226" y="1846"/>
                  </a:lnTo>
                  <a:lnTo>
                    <a:pt x="0" y="2285"/>
                  </a:lnTo>
                  <a:lnTo>
                    <a:pt x="671" y="4168"/>
                  </a:lnTo>
                  <a:lnTo>
                    <a:pt x="5063" y="2468"/>
                  </a:lnTo>
                  <a:lnTo>
                    <a:pt x="5490" y="1371"/>
                  </a:lnTo>
                  <a:lnTo>
                    <a:pt x="4849" y="0"/>
                  </a:lnTo>
                  <a:close/>
                </a:path>
              </a:pathLst>
            </a:custGeom>
            <a:solidFill>
              <a:srgbClr val="AF7342"/>
            </a:solidFill>
          </p:spPr>
          <p:txBody>
            <a:bodyPr wrap="square" lIns="0" tIns="0" rIns="0" bIns="0" rtlCol="0"/>
            <a:lstStyle/>
            <a:p>
              <a:endParaRPr/>
            </a:p>
          </p:txBody>
        </p:sp>
        <p:sp>
          <p:nvSpPr>
            <p:cNvPr id="409" name="object 82">
              <a:extLst>
                <a:ext uri="{FF2B5EF4-FFF2-40B4-BE49-F238E27FC236}">
                  <a16:creationId xmlns:a16="http://schemas.microsoft.com/office/drawing/2014/main" id="{E9B94D03-4CDB-9FC0-DC51-A0B4651E6EFB}"/>
                </a:ext>
              </a:extLst>
            </p:cNvPr>
            <p:cNvSpPr/>
            <p:nvPr/>
          </p:nvSpPr>
          <p:spPr>
            <a:xfrm>
              <a:off x="6918519" y="1936095"/>
              <a:ext cx="7620" cy="16510"/>
            </a:xfrm>
            <a:custGeom>
              <a:avLst/>
              <a:gdLst/>
              <a:ahLst/>
              <a:cxnLst/>
              <a:rect l="l" t="t" r="r" b="b"/>
              <a:pathLst>
                <a:path w="7620" h="16510">
                  <a:moveTo>
                    <a:pt x="2058" y="0"/>
                  </a:moveTo>
                  <a:lnTo>
                    <a:pt x="1067" y="237"/>
                  </a:lnTo>
                  <a:lnTo>
                    <a:pt x="0" y="877"/>
                  </a:lnTo>
                  <a:lnTo>
                    <a:pt x="960" y="5998"/>
                  </a:lnTo>
                  <a:lnTo>
                    <a:pt x="2672" y="12417"/>
                  </a:lnTo>
                  <a:lnTo>
                    <a:pt x="3096" y="13733"/>
                  </a:lnTo>
                  <a:lnTo>
                    <a:pt x="3736" y="14903"/>
                  </a:lnTo>
                  <a:lnTo>
                    <a:pt x="4560" y="16294"/>
                  </a:lnTo>
                  <a:lnTo>
                    <a:pt x="5261" y="15910"/>
                  </a:lnTo>
                  <a:lnTo>
                    <a:pt x="6253" y="15453"/>
                  </a:lnTo>
                  <a:lnTo>
                    <a:pt x="7366" y="15141"/>
                  </a:lnTo>
                  <a:lnTo>
                    <a:pt x="6131" y="12782"/>
                  </a:lnTo>
                  <a:lnTo>
                    <a:pt x="5905" y="12216"/>
                  </a:lnTo>
                  <a:lnTo>
                    <a:pt x="5490" y="11265"/>
                  </a:lnTo>
                  <a:lnTo>
                    <a:pt x="3782" y="2268"/>
                  </a:lnTo>
                  <a:lnTo>
                    <a:pt x="3050" y="621"/>
                  </a:lnTo>
                  <a:lnTo>
                    <a:pt x="2058" y="0"/>
                  </a:lnTo>
                  <a:close/>
                </a:path>
              </a:pathLst>
            </a:custGeom>
            <a:solidFill>
              <a:srgbClr val="C67DB4"/>
            </a:solidFill>
          </p:spPr>
          <p:txBody>
            <a:bodyPr wrap="square" lIns="0" tIns="0" rIns="0" bIns="0" rtlCol="0"/>
            <a:lstStyle/>
            <a:p>
              <a:endParaRPr/>
            </a:p>
          </p:txBody>
        </p:sp>
        <p:sp>
          <p:nvSpPr>
            <p:cNvPr id="410" name="object 83">
              <a:extLst>
                <a:ext uri="{FF2B5EF4-FFF2-40B4-BE49-F238E27FC236}">
                  <a16:creationId xmlns:a16="http://schemas.microsoft.com/office/drawing/2014/main" id="{2D28BB2C-C169-EC54-C367-6732D535B9A7}"/>
                </a:ext>
              </a:extLst>
            </p:cNvPr>
            <p:cNvSpPr/>
            <p:nvPr/>
          </p:nvSpPr>
          <p:spPr>
            <a:xfrm>
              <a:off x="6920480" y="1951240"/>
              <a:ext cx="19050" cy="54610"/>
            </a:xfrm>
            <a:custGeom>
              <a:avLst/>
              <a:gdLst/>
              <a:ahLst/>
              <a:cxnLst/>
              <a:rect l="l" t="t" r="r" b="b"/>
              <a:pathLst>
                <a:path w="19050" h="54610">
                  <a:moveTo>
                    <a:pt x="12623" y="9804"/>
                  </a:moveTo>
                  <a:lnTo>
                    <a:pt x="10172" y="7848"/>
                  </a:lnTo>
                  <a:lnTo>
                    <a:pt x="11531" y="7645"/>
                  </a:lnTo>
                  <a:lnTo>
                    <a:pt x="11303" y="6896"/>
                  </a:lnTo>
                  <a:lnTo>
                    <a:pt x="9728" y="6896"/>
                  </a:lnTo>
                  <a:lnTo>
                    <a:pt x="8902" y="6477"/>
                  </a:lnTo>
                  <a:lnTo>
                    <a:pt x="6845" y="2743"/>
                  </a:lnTo>
                  <a:lnTo>
                    <a:pt x="5397" y="0"/>
                  </a:lnTo>
                  <a:lnTo>
                    <a:pt x="4305" y="317"/>
                  </a:lnTo>
                  <a:lnTo>
                    <a:pt x="3289" y="774"/>
                  </a:lnTo>
                  <a:lnTo>
                    <a:pt x="2590" y="1155"/>
                  </a:lnTo>
                  <a:lnTo>
                    <a:pt x="4254" y="4013"/>
                  </a:lnTo>
                  <a:lnTo>
                    <a:pt x="6667" y="7848"/>
                  </a:lnTo>
                  <a:lnTo>
                    <a:pt x="8331" y="12915"/>
                  </a:lnTo>
                  <a:lnTo>
                    <a:pt x="11899" y="11328"/>
                  </a:lnTo>
                  <a:lnTo>
                    <a:pt x="12623" y="9804"/>
                  </a:lnTo>
                  <a:close/>
                </a:path>
                <a:path w="19050" h="54610">
                  <a:moveTo>
                    <a:pt x="18491" y="52628"/>
                  </a:moveTo>
                  <a:lnTo>
                    <a:pt x="16675" y="51536"/>
                  </a:lnTo>
                  <a:lnTo>
                    <a:pt x="15659" y="51041"/>
                  </a:lnTo>
                  <a:lnTo>
                    <a:pt x="14973" y="50330"/>
                  </a:lnTo>
                  <a:lnTo>
                    <a:pt x="8267" y="25133"/>
                  </a:lnTo>
                  <a:lnTo>
                    <a:pt x="7759" y="22821"/>
                  </a:lnTo>
                  <a:lnTo>
                    <a:pt x="6235" y="19329"/>
                  </a:lnTo>
                  <a:lnTo>
                    <a:pt x="0" y="19329"/>
                  </a:lnTo>
                  <a:lnTo>
                    <a:pt x="3111" y="26936"/>
                  </a:lnTo>
                  <a:lnTo>
                    <a:pt x="2908" y="29095"/>
                  </a:lnTo>
                  <a:lnTo>
                    <a:pt x="3644" y="32740"/>
                  </a:lnTo>
                  <a:lnTo>
                    <a:pt x="4876" y="35661"/>
                  </a:lnTo>
                  <a:lnTo>
                    <a:pt x="7683" y="43764"/>
                  </a:lnTo>
                  <a:lnTo>
                    <a:pt x="7378" y="45516"/>
                  </a:lnTo>
                  <a:lnTo>
                    <a:pt x="7010" y="46659"/>
                  </a:lnTo>
                  <a:lnTo>
                    <a:pt x="6705" y="47269"/>
                  </a:lnTo>
                  <a:lnTo>
                    <a:pt x="6680" y="48056"/>
                  </a:lnTo>
                  <a:lnTo>
                    <a:pt x="6832" y="49199"/>
                  </a:lnTo>
                  <a:lnTo>
                    <a:pt x="7467" y="49784"/>
                  </a:lnTo>
                  <a:lnTo>
                    <a:pt x="8128" y="54533"/>
                  </a:lnTo>
                  <a:lnTo>
                    <a:pt x="8813" y="54533"/>
                  </a:lnTo>
                  <a:lnTo>
                    <a:pt x="9080" y="50330"/>
                  </a:lnTo>
                  <a:lnTo>
                    <a:pt x="11442" y="52082"/>
                  </a:lnTo>
                  <a:lnTo>
                    <a:pt x="14338" y="54279"/>
                  </a:lnTo>
                  <a:lnTo>
                    <a:pt x="15735" y="53670"/>
                  </a:lnTo>
                  <a:lnTo>
                    <a:pt x="18338" y="53784"/>
                  </a:lnTo>
                  <a:lnTo>
                    <a:pt x="18491" y="52628"/>
                  </a:lnTo>
                  <a:close/>
                </a:path>
              </a:pathLst>
            </a:custGeom>
            <a:solidFill>
              <a:srgbClr val="FDE2C3"/>
            </a:solidFill>
          </p:spPr>
          <p:txBody>
            <a:bodyPr wrap="square" lIns="0" tIns="0" rIns="0" bIns="0" rtlCol="0"/>
            <a:lstStyle/>
            <a:p>
              <a:endParaRPr/>
            </a:p>
          </p:txBody>
        </p:sp>
        <p:sp>
          <p:nvSpPr>
            <p:cNvPr id="411" name="object 84">
              <a:extLst>
                <a:ext uri="{FF2B5EF4-FFF2-40B4-BE49-F238E27FC236}">
                  <a16:creationId xmlns:a16="http://schemas.microsoft.com/office/drawing/2014/main" id="{7E7DF206-09F8-9B1C-ADF4-88AF9D2056B3}"/>
                </a:ext>
              </a:extLst>
            </p:cNvPr>
            <p:cNvSpPr/>
            <p:nvPr/>
          </p:nvSpPr>
          <p:spPr>
            <a:xfrm>
              <a:off x="6927166" y="1996955"/>
              <a:ext cx="12065" cy="8890"/>
            </a:xfrm>
            <a:custGeom>
              <a:avLst/>
              <a:gdLst/>
              <a:ahLst/>
              <a:cxnLst/>
              <a:rect l="l" t="t" r="r" b="b"/>
              <a:pathLst>
                <a:path w="12065" h="8889">
                  <a:moveTo>
                    <a:pt x="1220" y="0"/>
                  </a:moveTo>
                  <a:lnTo>
                    <a:pt x="640" y="18"/>
                  </a:lnTo>
                  <a:lnTo>
                    <a:pt x="335" y="932"/>
                  </a:lnTo>
                  <a:lnTo>
                    <a:pt x="30" y="1554"/>
                  </a:lnTo>
                  <a:lnTo>
                    <a:pt x="0" y="2341"/>
                  </a:lnTo>
                  <a:lnTo>
                    <a:pt x="152" y="3475"/>
                  </a:lnTo>
                  <a:lnTo>
                    <a:pt x="793" y="4060"/>
                  </a:lnTo>
                  <a:lnTo>
                    <a:pt x="1448" y="8815"/>
                  </a:lnTo>
                  <a:lnTo>
                    <a:pt x="2135" y="8815"/>
                  </a:lnTo>
                  <a:lnTo>
                    <a:pt x="2394" y="4608"/>
                  </a:lnTo>
                  <a:lnTo>
                    <a:pt x="5890" y="4608"/>
                  </a:lnTo>
                  <a:lnTo>
                    <a:pt x="2775" y="822"/>
                  </a:lnTo>
                  <a:lnTo>
                    <a:pt x="1982" y="36"/>
                  </a:lnTo>
                  <a:lnTo>
                    <a:pt x="1220" y="0"/>
                  </a:lnTo>
                  <a:close/>
                </a:path>
                <a:path w="12065" h="8889">
                  <a:moveTo>
                    <a:pt x="5890" y="4608"/>
                  </a:moveTo>
                  <a:lnTo>
                    <a:pt x="2394" y="4608"/>
                  </a:lnTo>
                  <a:lnTo>
                    <a:pt x="4758" y="6364"/>
                  </a:lnTo>
                  <a:lnTo>
                    <a:pt x="7656" y="8559"/>
                  </a:lnTo>
                  <a:lnTo>
                    <a:pt x="9059" y="7954"/>
                  </a:lnTo>
                  <a:lnTo>
                    <a:pt x="11666" y="7954"/>
                  </a:lnTo>
                  <a:lnTo>
                    <a:pt x="11804" y="6912"/>
                  </a:lnTo>
                  <a:lnTo>
                    <a:pt x="9989" y="5815"/>
                  </a:lnTo>
                  <a:lnTo>
                    <a:pt x="9028" y="5340"/>
                  </a:lnTo>
                  <a:lnTo>
                    <a:pt x="8805" y="5139"/>
                  </a:lnTo>
                  <a:lnTo>
                    <a:pt x="7808" y="5139"/>
                  </a:lnTo>
                  <a:lnTo>
                    <a:pt x="6100" y="4864"/>
                  </a:lnTo>
                  <a:lnTo>
                    <a:pt x="5890" y="4608"/>
                  </a:lnTo>
                  <a:close/>
                </a:path>
                <a:path w="12065" h="8889">
                  <a:moveTo>
                    <a:pt x="11666" y="7954"/>
                  </a:moveTo>
                  <a:lnTo>
                    <a:pt x="9059" y="7954"/>
                  </a:lnTo>
                  <a:lnTo>
                    <a:pt x="11652" y="8064"/>
                  </a:lnTo>
                  <a:close/>
                </a:path>
                <a:path w="12065" h="8889">
                  <a:moveTo>
                    <a:pt x="8510" y="4828"/>
                  </a:moveTo>
                  <a:lnTo>
                    <a:pt x="8205" y="5011"/>
                  </a:lnTo>
                  <a:lnTo>
                    <a:pt x="7808" y="5139"/>
                  </a:lnTo>
                  <a:lnTo>
                    <a:pt x="8805" y="5139"/>
                  </a:lnTo>
                  <a:lnTo>
                    <a:pt x="8510" y="4828"/>
                  </a:lnTo>
                  <a:close/>
                </a:path>
              </a:pathLst>
            </a:custGeom>
            <a:solidFill>
              <a:srgbClr val="782267"/>
            </a:solidFill>
          </p:spPr>
          <p:txBody>
            <a:bodyPr wrap="square" lIns="0" tIns="0" rIns="0" bIns="0" rtlCol="0"/>
            <a:lstStyle/>
            <a:p>
              <a:endParaRPr/>
            </a:p>
          </p:txBody>
        </p:sp>
        <p:sp>
          <p:nvSpPr>
            <p:cNvPr id="412" name="object 85">
              <a:extLst>
                <a:ext uri="{FF2B5EF4-FFF2-40B4-BE49-F238E27FC236}">
                  <a16:creationId xmlns:a16="http://schemas.microsoft.com/office/drawing/2014/main" id="{7B93D2BA-ADAB-25C4-43E8-F0AEC71424A9}"/>
                </a:ext>
              </a:extLst>
            </p:cNvPr>
            <p:cNvSpPr/>
            <p:nvPr/>
          </p:nvSpPr>
          <p:spPr>
            <a:xfrm>
              <a:off x="6905677" y="1972963"/>
              <a:ext cx="14604" cy="33655"/>
            </a:xfrm>
            <a:custGeom>
              <a:avLst/>
              <a:gdLst/>
              <a:ahLst/>
              <a:cxnLst/>
              <a:rect l="l" t="t" r="r" b="b"/>
              <a:pathLst>
                <a:path w="14604" h="33655">
                  <a:moveTo>
                    <a:pt x="7874" y="28491"/>
                  </a:moveTo>
                  <a:lnTo>
                    <a:pt x="1418" y="28491"/>
                  </a:lnTo>
                  <a:lnTo>
                    <a:pt x="3431" y="28747"/>
                  </a:lnTo>
                  <a:lnTo>
                    <a:pt x="6741" y="32697"/>
                  </a:lnTo>
                  <a:lnTo>
                    <a:pt x="9410" y="32880"/>
                  </a:lnTo>
                  <a:lnTo>
                    <a:pt x="11194" y="33173"/>
                  </a:lnTo>
                  <a:lnTo>
                    <a:pt x="11819" y="32001"/>
                  </a:lnTo>
                  <a:lnTo>
                    <a:pt x="11774" y="30995"/>
                  </a:lnTo>
                  <a:lnTo>
                    <a:pt x="8586" y="29460"/>
                  </a:lnTo>
                  <a:lnTo>
                    <a:pt x="7874" y="28491"/>
                  </a:lnTo>
                  <a:close/>
                </a:path>
                <a:path w="14604" h="33655">
                  <a:moveTo>
                    <a:pt x="14382" y="0"/>
                  </a:moveTo>
                  <a:lnTo>
                    <a:pt x="8891" y="804"/>
                  </a:lnTo>
                  <a:lnTo>
                    <a:pt x="9211" y="3949"/>
                  </a:lnTo>
                  <a:lnTo>
                    <a:pt x="6786" y="6693"/>
                  </a:lnTo>
                  <a:lnTo>
                    <a:pt x="6222" y="9033"/>
                  </a:lnTo>
                  <a:lnTo>
                    <a:pt x="5673" y="12197"/>
                  </a:lnTo>
                  <a:lnTo>
                    <a:pt x="4499" y="15287"/>
                  </a:lnTo>
                  <a:lnTo>
                    <a:pt x="1997" y="22200"/>
                  </a:lnTo>
                  <a:lnTo>
                    <a:pt x="0" y="23534"/>
                  </a:lnTo>
                  <a:lnTo>
                    <a:pt x="736" y="27321"/>
                  </a:lnTo>
                  <a:lnTo>
                    <a:pt x="747" y="32789"/>
                  </a:lnTo>
                  <a:lnTo>
                    <a:pt x="1296" y="32789"/>
                  </a:lnTo>
                  <a:lnTo>
                    <a:pt x="1418" y="28491"/>
                  </a:lnTo>
                  <a:lnTo>
                    <a:pt x="7874" y="28491"/>
                  </a:lnTo>
                  <a:lnTo>
                    <a:pt x="7015" y="27321"/>
                  </a:lnTo>
                  <a:lnTo>
                    <a:pt x="6146" y="24887"/>
                  </a:lnTo>
                  <a:lnTo>
                    <a:pt x="5963" y="24083"/>
                  </a:lnTo>
                  <a:lnTo>
                    <a:pt x="5939" y="23534"/>
                  </a:lnTo>
                  <a:lnTo>
                    <a:pt x="6832" y="21231"/>
                  </a:lnTo>
                  <a:lnTo>
                    <a:pt x="13512" y="7643"/>
                  </a:lnTo>
                  <a:lnTo>
                    <a:pt x="14260" y="4461"/>
                  </a:lnTo>
                  <a:lnTo>
                    <a:pt x="14382" y="0"/>
                  </a:lnTo>
                  <a:close/>
                </a:path>
              </a:pathLst>
            </a:custGeom>
            <a:solidFill>
              <a:srgbClr val="FDE2C3"/>
            </a:solidFill>
          </p:spPr>
          <p:txBody>
            <a:bodyPr wrap="square" lIns="0" tIns="0" rIns="0" bIns="0" rtlCol="0"/>
            <a:lstStyle/>
            <a:p>
              <a:endParaRPr/>
            </a:p>
          </p:txBody>
        </p:sp>
        <p:sp>
          <p:nvSpPr>
            <p:cNvPr id="413" name="object 86">
              <a:extLst>
                <a:ext uri="{FF2B5EF4-FFF2-40B4-BE49-F238E27FC236}">
                  <a16:creationId xmlns:a16="http://schemas.microsoft.com/office/drawing/2014/main" id="{2B6BA183-1D8B-95EE-C1CE-E85DA315330F}"/>
                </a:ext>
              </a:extLst>
            </p:cNvPr>
            <p:cNvSpPr/>
            <p:nvPr/>
          </p:nvSpPr>
          <p:spPr>
            <a:xfrm>
              <a:off x="6905672" y="1995182"/>
              <a:ext cx="27305" cy="11430"/>
            </a:xfrm>
            <a:custGeom>
              <a:avLst/>
              <a:gdLst/>
              <a:ahLst/>
              <a:cxnLst/>
              <a:rect l="l" t="t" r="r" b="b"/>
              <a:pathLst>
                <a:path w="27304" h="11430">
                  <a:moveTo>
                    <a:pt x="11823" y="9804"/>
                  </a:moveTo>
                  <a:lnTo>
                    <a:pt x="11772" y="8801"/>
                  </a:lnTo>
                  <a:lnTo>
                    <a:pt x="9804" y="7874"/>
                  </a:lnTo>
                  <a:lnTo>
                    <a:pt x="8534" y="7264"/>
                  </a:lnTo>
                  <a:lnTo>
                    <a:pt x="7594" y="7874"/>
                  </a:lnTo>
                  <a:lnTo>
                    <a:pt x="5105" y="6591"/>
                  </a:lnTo>
                  <a:lnTo>
                    <a:pt x="5003" y="6299"/>
                  </a:lnTo>
                  <a:lnTo>
                    <a:pt x="4241" y="4305"/>
                  </a:lnTo>
                  <a:lnTo>
                    <a:pt x="6311" y="4305"/>
                  </a:lnTo>
                  <a:lnTo>
                    <a:pt x="6311" y="2451"/>
                  </a:lnTo>
                  <a:lnTo>
                    <a:pt x="3733" y="2451"/>
                  </a:lnTo>
                  <a:lnTo>
                    <a:pt x="3733" y="2933"/>
                  </a:lnTo>
                  <a:lnTo>
                    <a:pt x="3048" y="812"/>
                  </a:lnTo>
                  <a:lnTo>
                    <a:pt x="1993" y="0"/>
                  </a:lnTo>
                  <a:lnTo>
                    <a:pt x="0" y="1346"/>
                  </a:lnTo>
                  <a:lnTo>
                    <a:pt x="749" y="5181"/>
                  </a:lnTo>
                  <a:lnTo>
                    <a:pt x="749" y="10591"/>
                  </a:lnTo>
                  <a:lnTo>
                    <a:pt x="1295" y="10591"/>
                  </a:lnTo>
                  <a:lnTo>
                    <a:pt x="1422" y="6299"/>
                  </a:lnTo>
                  <a:lnTo>
                    <a:pt x="3429" y="6553"/>
                  </a:lnTo>
                  <a:lnTo>
                    <a:pt x="6743" y="10502"/>
                  </a:lnTo>
                  <a:lnTo>
                    <a:pt x="9410" y="10680"/>
                  </a:lnTo>
                  <a:lnTo>
                    <a:pt x="11188" y="10972"/>
                  </a:lnTo>
                  <a:lnTo>
                    <a:pt x="11823" y="9804"/>
                  </a:lnTo>
                  <a:close/>
                </a:path>
                <a:path w="27304" h="11430">
                  <a:moveTo>
                    <a:pt x="26873" y="2400"/>
                  </a:moveTo>
                  <a:lnTo>
                    <a:pt x="26644" y="2019"/>
                  </a:lnTo>
                  <a:lnTo>
                    <a:pt x="26543" y="1828"/>
                  </a:lnTo>
                  <a:lnTo>
                    <a:pt x="26149" y="2070"/>
                  </a:lnTo>
                  <a:lnTo>
                    <a:pt x="24307" y="3683"/>
                  </a:lnTo>
                  <a:lnTo>
                    <a:pt x="24422" y="3860"/>
                  </a:lnTo>
                  <a:lnTo>
                    <a:pt x="24625" y="4191"/>
                  </a:lnTo>
                  <a:lnTo>
                    <a:pt x="24930" y="3886"/>
                  </a:lnTo>
                  <a:lnTo>
                    <a:pt x="25273" y="3568"/>
                  </a:lnTo>
                  <a:lnTo>
                    <a:pt x="26098" y="2908"/>
                  </a:lnTo>
                  <a:lnTo>
                    <a:pt x="26504" y="2616"/>
                  </a:lnTo>
                  <a:lnTo>
                    <a:pt x="26873" y="2400"/>
                  </a:lnTo>
                  <a:close/>
                </a:path>
              </a:pathLst>
            </a:custGeom>
            <a:solidFill>
              <a:srgbClr val="782267"/>
            </a:solidFill>
          </p:spPr>
          <p:txBody>
            <a:bodyPr wrap="square" lIns="0" tIns="0" rIns="0" bIns="0" rtlCol="0"/>
            <a:lstStyle/>
            <a:p>
              <a:endParaRPr/>
            </a:p>
          </p:txBody>
        </p:sp>
        <p:sp>
          <p:nvSpPr>
            <p:cNvPr id="414" name="object 87">
              <a:extLst>
                <a:ext uri="{FF2B5EF4-FFF2-40B4-BE49-F238E27FC236}">
                  <a16:creationId xmlns:a16="http://schemas.microsoft.com/office/drawing/2014/main" id="{D369EB02-55A1-E6F8-F3AA-8DEEE115AB64}"/>
                </a:ext>
              </a:extLst>
            </p:cNvPr>
            <p:cNvSpPr/>
            <p:nvPr/>
          </p:nvSpPr>
          <p:spPr>
            <a:xfrm>
              <a:off x="6911183" y="1949755"/>
              <a:ext cx="15875" cy="24765"/>
            </a:xfrm>
            <a:custGeom>
              <a:avLst/>
              <a:gdLst/>
              <a:ahLst/>
              <a:cxnLst/>
              <a:rect l="l" t="t" r="r" b="b"/>
              <a:pathLst>
                <a:path w="15875" h="24764">
                  <a:moveTo>
                    <a:pt x="3889" y="0"/>
                  </a:moveTo>
                  <a:lnTo>
                    <a:pt x="2882" y="639"/>
                  </a:lnTo>
                  <a:lnTo>
                    <a:pt x="1738" y="3987"/>
                  </a:lnTo>
                  <a:lnTo>
                    <a:pt x="0" y="9693"/>
                  </a:lnTo>
                  <a:lnTo>
                    <a:pt x="3401" y="24048"/>
                  </a:lnTo>
                  <a:lnTo>
                    <a:pt x="10950" y="24651"/>
                  </a:lnTo>
                  <a:lnTo>
                    <a:pt x="15525" y="20829"/>
                  </a:lnTo>
                  <a:lnTo>
                    <a:pt x="12445" y="12691"/>
                  </a:lnTo>
                  <a:lnTo>
                    <a:pt x="12445" y="5998"/>
                  </a:lnTo>
                  <a:lnTo>
                    <a:pt x="11850" y="493"/>
                  </a:lnTo>
                  <a:lnTo>
                    <a:pt x="3889" y="0"/>
                  </a:lnTo>
                  <a:close/>
                </a:path>
              </a:pathLst>
            </a:custGeom>
            <a:solidFill>
              <a:srgbClr val="95287D"/>
            </a:solidFill>
          </p:spPr>
          <p:txBody>
            <a:bodyPr wrap="square" lIns="0" tIns="0" rIns="0" bIns="0" rtlCol="0"/>
            <a:lstStyle/>
            <a:p>
              <a:endParaRPr/>
            </a:p>
          </p:txBody>
        </p:sp>
        <p:sp>
          <p:nvSpPr>
            <p:cNvPr id="415" name="object 88">
              <a:extLst>
                <a:ext uri="{FF2B5EF4-FFF2-40B4-BE49-F238E27FC236}">
                  <a16:creationId xmlns:a16="http://schemas.microsoft.com/office/drawing/2014/main" id="{D03D4D7E-BD76-206B-8BC8-009041F1F8B0}"/>
                </a:ext>
              </a:extLst>
            </p:cNvPr>
            <p:cNvSpPr/>
            <p:nvPr/>
          </p:nvSpPr>
          <p:spPr>
            <a:xfrm>
              <a:off x="6907477" y="1955085"/>
              <a:ext cx="19685" cy="11430"/>
            </a:xfrm>
            <a:custGeom>
              <a:avLst/>
              <a:gdLst/>
              <a:ahLst/>
              <a:cxnLst/>
              <a:rect l="l" t="t" r="r" b="b"/>
              <a:pathLst>
                <a:path w="19684" h="11430">
                  <a:moveTo>
                    <a:pt x="19094" y="0"/>
                  </a:moveTo>
                  <a:lnTo>
                    <a:pt x="0" y="621"/>
                  </a:lnTo>
                  <a:lnTo>
                    <a:pt x="350" y="11369"/>
                  </a:lnTo>
                  <a:lnTo>
                    <a:pt x="19445" y="10748"/>
                  </a:lnTo>
                  <a:lnTo>
                    <a:pt x="19094" y="0"/>
                  </a:lnTo>
                  <a:close/>
                </a:path>
              </a:pathLst>
            </a:custGeom>
            <a:solidFill>
              <a:srgbClr val="715118"/>
            </a:solidFill>
          </p:spPr>
          <p:txBody>
            <a:bodyPr wrap="square" lIns="0" tIns="0" rIns="0" bIns="0" rtlCol="0"/>
            <a:lstStyle/>
            <a:p>
              <a:endParaRPr/>
            </a:p>
          </p:txBody>
        </p:sp>
        <p:sp>
          <p:nvSpPr>
            <p:cNvPr id="416" name="object 89">
              <a:extLst>
                <a:ext uri="{FF2B5EF4-FFF2-40B4-BE49-F238E27FC236}">
                  <a16:creationId xmlns:a16="http://schemas.microsoft.com/office/drawing/2014/main" id="{A77C4AD8-7B17-E452-04B4-4D79BBDEC5E0}"/>
                </a:ext>
              </a:extLst>
            </p:cNvPr>
            <p:cNvSpPr/>
            <p:nvPr/>
          </p:nvSpPr>
          <p:spPr>
            <a:xfrm>
              <a:off x="6910344" y="1928908"/>
              <a:ext cx="5080" cy="12065"/>
            </a:xfrm>
            <a:custGeom>
              <a:avLst/>
              <a:gdLst/>
              <a:ahLst/>
              <a:cxnLst/>
              <a:rect l="l" t="t" r="r" b="b"/>
              <a:pathLst>
                <a:path w="5079" h="12064">
                  <a:moveTo>
                    <a:pt x="3019" y="0"/>
                  </a:moveTo>
                  <a:lnTo>
                    <a:pt x="0" y="2067"/>
                  </a:lnTo>
                  <a:lnTo>
                    <a:pt x="991" y="9053"/>
                  </a:lnTo>
                  <a:lnTo>
                    <a:pt x="4743" y="11631"/>
                  </a:lnTo>
                  <a:lnTo>
                    <a:pt x="3965" y="2323"/>
                  </a:lnTo>
                  <a:lnTo>
                    <a:pt x="4743" y="914"/>
                  </a:lnTo>
                  <a:lnTo>
                    <a:pt x="3019" y="0"/>
                  </a:lnTo>
                  <a:close/>
                </a:path>
              </a:pathLst>
            </a:custGeom>
            <a:solidFill>
              <a:srgbClr val="3B3B3A"/>
            </a:solidFill>
          </p:spPr>
          <p:txBody>
            <a:bodyPr wrap="square" lIns="0" tIns="0" rIns="0" bIns="0" rtlCol="0"/>
            <a:lstStyle/>
            <a:p>
              <a:endParaRPr/>
            </a:p>
          </p:txBody>
        </p:sp>
        <p:sp>
          <p:nvSpPr>
            <p:cNvPr id="417" name="object 90">
              <a:extLst>
                <a:ext uri="{FF2B5EF4-FFF2-40B4-BE49-F238E27FC236}">
                  <a16:creationId xmlns:a16="http://schemas.microsoft.com/office/drawing/2014/main" id="{D8819E3C-95EE-77DE-0C86-4CE988A936F2}"/>
                </a:ext>
              </a:extLst>
            </p:cNvPr>
            <p:cNvSpPr/>
            <p:nvPr/>
          </p:nvSpPr>
          <p:spPr>
            <a:xfrm>
              <a:off x="6913349" y="1927574"/>
              <a:ext cx="2540" cy="3175"/>
            </a:xfrm>
            <a:custGeom>
              <a:avLst/>
              <a:gdLst/>
              <a:ahLst/>
              <a:cxnLst/>
              <a:rect l="l" t="t" r="r" b="b"/>
              <a:pathLst>
                <a:path w="2540" h="3175">
                  <a:moveTo>
                    <a:pt x="1448" y="0"/>
                  </a:moveTo>
                  <a:lnTo>
                    <a:pt x="30" y="274"/>
                  </a:lnTo>
                  <a:lnTo>
                    <a:pt x="0" y="2139"/>
                  </a:lnTo>
                  <a:lnTo>
                    <a:pt x="1128" y="3053"/>
                  </a:lnTo>
                  <a:lnTo>
                    <a:pt x="2043" y="2870"/>
                  </a:lnTo>
                  <a:lnTo>
                    <a:pt x="2516" y="1810"/>
                  </a:lnTo>
                  <a:lnTo>
                    <a:pt x="1448" y="0"/>
                  </a:lnTo>
                  <a:close/>
                </a:path>
              </a:pathLst>
            </a:custGeom>
            <a:solidFill>
              <a:srgbClr val="E60064"/>
            </a:solidFill>
          </p:spPr>
          <p:txBody>
            <a:bodyPr wrap="square" lIns="0" tIns="0" rIns="0" bIns="0" rtlCol="0"/>
            <a:lstStyle/>
            <a:p>
              <a:endParaRPr/>
            </a:p>
          </p:txBody>
        </p:sp>
        <p:sp>
          <p:nvSpPr>
            <p:cNvPr id="418" name="object 91">
              <a:extLst>
                <a:ext uri="{FF2B5EF4-FFF2-40B4-BE49-F238E27FC236}">
                  <a16:creationId xmlns:a16="http://schemas.microsoft.com/office/drawing/2014/main" id="{0759788A-5344-3F16-5A52-734028A569AB}"/>
                </a:ext>
              </a:extLst>
            </p:cNvPr>
            <p:cNvSpPr/>
            <p:nvPr/>
          </p:nvSpPr>
          <p:spPr>
            <a:xfrm>
              <a:off x="6916670" y="1921763"/>
              <a:ext cx="8890" cy="13335"/>
            </a:xfrm>
            <a:custGeom>
              <a:avLst/>
              <a:gdLst/>
              <a:ahLst/>
              <a:cxnLst/>
              <a:rect l="l" t="t" r="r" b="b"/>
              <a:pathLst>
                <a:path w="8890" h="13335">
                  <a:moveTo>
                    <a:pt x="8293" y="7099"/>
                  </a:moveTo>
                  <a:lnTo>
                    <a:pt x="8128" y="3746"/>
                  </a:lnTo>
                  <a:lnTo>
                    <a:pt x="7556" y="0"/>
                  </a:lnTo>
                  <a:lnTo>
                    <a:pt x="4406" y="457"/>
                  </a:lnTo>
                  <a:lnTo>
                    <a:pt x="2882" y="495"/>
                  </a:lnTo>
                  <a:lnTo>
                    <a:pt x="2286" y="495"/>
                  </a:lnTo>
                  <a:lnTo>
                    <a:pt x="139" y="2451"/>
                  </a:lnTo>
                  <a:lnTo>
                    <a:pt x="1816" y="7493"/>
                  </a:lnTo>
                  <a:lnTo>
                    <a:pt x="342" y="7696"/>
                  </a:lnTo>
                  <a:lnTo>
                    <a:pt x="0" y="12306"/>
                  </a:lnTo>
                  <a:lnTo>
                    <a:pt x="3060" y="12966"/>
                  </a:lnTo>
                  <a:lnTo>
                    <a:pt x="3403" y="9855"/>
                  </a:lnTo>
                  <a:lnTo>
                    <a:pt x="7124" y="9690"/>
                  </a:lnTo>
                  <a:lnTo>
                    <a:pt x="8293" y="7099"/>
                  </a:lnTo>
                  <a:close/>
                </a:path>
              </a:pathLst>
            </a:custGeom>
            <a:solidFill>
              <a:srgbClr val="FDE2C3"/>
            </a:solidFill>
          </p:spPr>
          <p:txBody>
            <a:bodyPr wrap="square" lIns="0" tIns="0" rIns="0" bIns="0" rtlCol="0"/>
            <a:lstStyle/>
            <a:p>
              <a:endParaRPr/>
            </a:p>
          </p:txBody>
        </p:sp>
        <p:sp>
          <p:nvSpPr>
            <p:cNvPr id="419" name="object 92">
              <a:extLst>
                <a:ext uri="{FF2B5EF4-FFF2-40B4-BE49-F238E27FC236}">
                  <a16:creationId xmlns:a16="http://schemas.microsoft.com/office/drawing/2014/main" id="{F952CBDE-33A0-95D9-8FA1-0212D8657B61}"/>
                </a:ext>
              </a:extLst>
            </p:cNvPr>
            <p:cNvSpPr/>
            <p:nvPr/>
          </p:nvSpPr>
          <p:spPr>
            <a:xfrm>
              <a:off x="6914453" y="1919692"/>
              <a:ext cx="10795" cy="11430"/>
            </a:xfrm>
            <a:custGeom>
              <a:avLst/>
              <a:gdLst/>
              <a:ahLst/>
              <a:cxnLst/>
              <a:rect l="l" t="t" r="r" b="b"/>
              <a:pathLst>
                <a:path w="10795" h="11430">
                  <a:moveTo>
                    <a:pt x="8397" y="0"/>
                  </a:moveTo>
                  <a:lnTo>
                    <a:pt x="558" y="1645"/>
                  </a:lnTo>
                  <a:lnTo>
                    <a:pt x="0" y="6875"/>
                  </a:lnTo>
                  <a:lnTo>
                    <a:pt x="77" y="7735"/>
                  </a:lnTo>
                  <a:lnTo>
                    <a:pt x="405" y="9929"/>
                  </a:lnTo>
                  <a:lnTo>
                    <a:pt x="2723" y="11338"/>
                  </a:lnTo>
                  <a:lnTo>
                    <a:pt x="4874" y="10989"/>
                  </a:lnTo>
                  <a:lnTo>
                    <a:pt x="5835" y="7131"/>
                  </a:lnTo>
                  <a:lnTo>
                    <a:pt x="7791" y="7131"/>
                  </a:lnTo>
                  <a:lnTo>
                    <a:pt x="8214" y="6875"/>
                  </a:lnTo>
                  <a:lnTo>
                    <a:pt x="8519" y="4387"/>
                  </a:lnTo>
                  <a:lnTo>
                    <a:pt x="10166" y="3949"/>
                  </a:lnTo>
                  <a:lnTo>
                    <a:pt x="10608" y="3364"/>
                  </a:lnTo>
                  <a:lnTo>
                    <a:pt x="10136" y="2888"/>
                  </a:lnTo>
                  <a:lnTo>
                    <a:pt x="8397" y="0"/>
                  </a:lnTo>
                  <a:close/>
                </a:path>
                <a:path w="10795" h="11430">
                  <a:moveTo>
                    <a:pt x="7791" y="7131"/>
                  </a:moveTo>
                  <a:lnTo>
                    <a:pt x="5835" y="7131"/>
                  </a:lnTo>
                  <a:lnTo>
                    <a:pt x="6292" y="7278"/>
                  </a:lnTo>
                  <a:lnTo>
                    <a:pt x="6795" y="7735"/>
                  </a:lnTo>
                  <a:lnTo>
                    <a:pt x="7791" y="7131"/>
                  </a:lnTo>
                  <a:close/>
                </a:path>
              </a:pathLst>
            </a:custGeom>
            <a:solidFill>
              <a:srgbClr val="3B3B3A"/>
            </a:solidFill>
          </p:spPr>
          <p:txBody>
            <a:bodyPr wrap="square" lIns="0" tIns="0" rIns="0" bIns="0" rtlCol="0"/>
            <a:lstStyle/>
            <a:p>
              <a:endParaRPr/>
            </a:p>
          </p:txBody>
        </p:sp>
        <p:sp>
          <p:nvSpPr>
            <p:cNvPr id="420" name="object 93">
              <a:extLst>
                <a:ext uri="{FF2B5EF4-FFF2-40B4-BE49-F238E27FC236}">
                  <a16:creationId xmlns:a16="http://schemas.microsoft.com/office/drawing/2014/main" id="{71131816-7A13-1B4C-2C79-8C9D9D9F850C}"/>
                </a:ext>
              </a:extLst>
            </p:cNvPr>
            <p:cNvSpPr/>
            <p:nvPr/>
          </p:nvSpPr>
          <p:spPr>
            <a:xfrm>
              <a:off x="6912159" y="1933115"/>
              <a:ext cx="13970" cy="17780"/>
            </a:xfrm>
            <a:custGeom>
              <a:avLst/>
              <a:gdLst/>
              <a:ahLst/>
              <a:cxnLst/>
              <a:rect l="l" t="t" r="r" b="b"/>
              <a:pathLst>
                <a:path w="13970" h="17780">
                  <a:moveTo>
                    <a:pt x="5536" y="0"/>
                  </a:moveTo>
                  <a:lnTo>
                    <a:pt x="0" y="1755"/>
                  </a:lnTo>
                  <a:lnTo>
                    <a:pt x="2928" y="16622"/>
                  </a:lnTo>
                  <a:lnTo>
                    <a:pt x="6344" y="17536"/>
                  </a:lnTo>
                  <a:lnTo>
                    <a:pt x="10889" y="17134"/>
                  </a:lnTo>
                  <a:lnTo>
                    <a:pt x="10752" y="12325"/>
                  </a:lnTo>
                  <a:lnTo>
                    <a:pt x="11011" y="10605"/>
                  </a:lnTo>
                  <a:lnTo>
                    <a:pt x="13436" y="10477"/>
                  </a:lnTo>
                  <a:lnTo>
                    <a:pt x="8708" y="1334"/>
                  </a:lnTo>
                  <a:lnTo>
                    <a:pt x="5536" y="0"/>
                  </a:lnTo>
                  <a:close/>
                </a:path>
              </a:pathLst>
            </a:custGeom>
            <a:solidFill>
              <a:srgbClr val="B56BA9"/>
            </a:solidFill>
          </p:spPr>
          <p:txBody>
            <a:bodyPr wrap="square" lIns="0" tIns="0" rIns="0" bIns="0" rtlCol="0"/>
            <a:lstStyle/>
            <a:p>
              <a:endParaRPr/>
            </a:p>
          </p:txBody>
        </p:sp>
        <p:sp>
          <p:nvSpPr>
            <p:cNvPr id="421" name="object 94">
              <a:extLst>
                <a:ext uri="{FF2B5EF4-FFF2-40B4-BE49-F238E27FC236}">
                  <a16:creationId xmlns:a16="http://schemas.microsoft.com/office/drawing/2014/main" id="{AC9DA436-AECE-21D0-38A6-2F778952CEB5}"/>
                </a:ext>
              </a:extLst>
            </p:cNvPr>
            <p:cNvSpPr/>
            <p:nvPr/>
          </p:nvSpPr>
          <p:spPr>
            <a:xfrm>
              <a:off x="6914257" y="1925256"/>
              <a:ext cx="6985" cy="43180"/>
            </a:xfrm>
            <a:custGeom>
              <a:avLst/>
              <a:gdLst/>
              <a:ahLst/>
              <a:cxnLst/>
              <a:rect l="l" t="t" r="r" b="b"/>
              <a:pathLst>
                <a:path w="6984" h="43180">
                  <a:moveTo>
                    <a:pt x="4787" y="39077"/>
                  </a:moveTo>
                  <a:lnTo>
                    <a:pt x="3746" y="35839"/>
                  </a:lnTo>
                  <a:lnTo>
                    <a:pt x="3632" y="27901"/>
                  </a:lnTo>
                  <a:lnTo>
                    <a:pt x="3619" y="27444"/>
                  </a:lnTo>
                  <a:lnTo>
                    <a:pt x="2019" y="27901"/>
                  </a:lnTo>
                  <a:lnTo>
                    <a:pt x="762" y="27774"/>
                  </a:lnTo>
                  <a:lnTo>
                    <a:pt x="0" y="27584"/>
                  </a:lnTo>
                  <a:lnTo>
                    <a:pt x="317" y="31369"/>
                  </a:lnTo>
                  <a:lnTo>
                    <a:pt x="825" y="36690"/>
                  </a:lnTo>
                  <a:lnTo>
                    <a:pt x="482" y="39077"/>
                  </a:lnTo>
                  <a:lnTo>
                    <a:pt x="355" y="41440"/>
                  </a:lnTo>
                  <a:lnTo>
                    <a:pt x="1460" y="42113"/>
                  </a:lnTo>
                  <a:lnTo>
                    <a:pt x="3403" y="42926"/>
                  </a:lnTo>
                  <a:lnTo>
                    <a:pt x="4533" y="40690"/>
                  </a:lnTo>
                  <a:lnTo>
                    <a:pt x="4787" y="39077"/>
                  </a:lnTo>
                  <a:close/>
                </a:path>
                <a:path w="6984" h="43180">
                  <a:moveTo>
                    <a:pt x="6819" y="2235"/>
                  </a:moveTo>
                  <a:lnTo>
                    <a:pt x="6299" y="0"/>
                  </a:lnTo>
                  <a:lnTo>
                    <a:pt x="5168" y="901"/>
                  </a:lnTo>
                  <a:lnTo>
                    <a:pt x="4241" y="1651"/>
                  </a:lnTo>
                  <a:lnTo>
                    <a:pt x="6146" y="3200"/>
                  </a:lnTo>
                  <a:lnTo>
                    <a:pt x="6819" y="2235"/>
                  </a:lnTo>
                  <a:close/>
                </a:path>
              </a:pathLst>
            </a:custGeom>
            <a:solidFill>
              <a:srgbClr val="FDE2C3"/>
            </a:solidFill>
          </p:spPr>
          <p:txBody>
            <a:bodyPr wrap="square" lIns="0" tIns="0" rIns="0" bIns="0" rtlCol="0"/>
            <a:lstStyle/>
            <a:p>
              <a:endParaRPr/>
            </a:p>
          </p:txBody>
        </p:sp>
        <p:sp>
          <p:nvSpPr>
            <p:cNvPr id="422" name="object 95">
              <a:extLst>
                <a:ext uri="{FF2B5EF4-FFF2-40B4-BE49-F238E27FC236}">
                  <a16:creationId xmlns:a16="http://schemas.microsoft.com/office/drawing/2014/main" id="{395597EB-21AD-C758-D487-D40D58A1992E}"/>
                </a:ext>
              </a:extLst>
            </p:cNvPr>
            <p:cNvSpPr/>
            <p:nvPr/>
          </p:nvSpPr>
          <p:spPr>
            <a:xfrm>
              <a:off x="6913943" y="1935473"/>
              <a:ext cx="5715" cy="17780"/>
            </a:xfrm>
            <a:custGeom>
              <a:avLst/>
              <a:gdLst/>
              <a:ahLst/>
              <a:cxnLst/>
              <a:rect l="l" t="t" r="r" b="b"/>
              <a:pathLst>
                <a:path w="5715" h="17780">
                  <a:moveTo>
                    <a:pt x="442" y="0"/>
                  </a:moveTo>
                  <a:lnTo>
                    <a:pt x="122" y="6327"/>
                  </a:lnTo>
                  <a:lnTo>
                    <a:pt x="0" y="13770"/>
                  </a:lnTo>
                  <a:lnTo>
                    <a:pt x="137" y="15580"/>
                  </a:lnTo>
                  <a:lnTo>
                    <a:pt x="305" y="17355"/>
                  </a:lnTo>
                  <a:lnTo>
                    <a:pt x="1067" y="17556"/>
                  </a:lnTo>
                  <a:lnTo>
                    <a:pt x="2318" y="17702"/>
                  </a:lnTo>
                  <a:lnTo>
                    <a:pt x="3919" y="17227"/>
                  </a:lnTo>
                  <a:lnTo>
                    <a:pt x="3843" y="15159"/>
                  </a:lnTo>
                  <a:lnTo>
                    <a:pt x="3818" y="12563"/>
                  </a:lnTo>
                  <a:lnTo>
                    <a:pt x="4712" y="5468"/>
                  </a:lnTo>
                  <a:lnTo>
                    <a:pt x="5032" y="4060"/>
                  </a:lnTo>
                  <a:lnTo>
                    <a:pt x="5383" y="2652"/>
                  </a:lnTo>
                  <a:lnTo>
                    <a:pt x="4468" y="548"/>
                  </a:lnTo>
                  <a:lnTo>
                    <a:pt x="3004" y="310"/>
                  </a:lnTo>
                  <a:lnTo>
                    <a:pt x="442" y="0"/>
                  </a:lnTo>
                  <a:close/>
                </a:path>
              </a:pathLst>
            </a:custGeom>
            <a:solidFill>
              <a:srgbClr val="C67DB4"/>
            </a:solidFill>
          </p:spPr>
          <p:txBody>
            <a:bodyPr wrap="square" lIns="0" tIns="0" rIns="0" bIns="0" rtlCol="0"/>
            <a:lstStyle/>
            <a:p>
              <a:endParaRPr/>
            </a:p>
          </p:txBody>
        </p:sp>
        <p:sp>
          <p:nvSpPr>
            <p:cNvPr id="423" name="object 96">
              <a:extLst>
                <a:ext uri="{FF2B5EF4-FFF2-40B4-BE49-F238E27FC236}">
                  <a16:creationId xmlns:a16="http://schemas.microsoft.com/office/drawing/2014/main" id="{A354ACE7-69B2-EF89-FEA5-A0AB08336B4B}"/>
                </a:ext>
              </a:extLst>
            </p:cNvPr>
            <p:cNvSpPr/>
            <p:nvPr/>
          </p:nvSpPr>
          <p:spPr>
            <a:xfrm>
              <a:off x="7165775" y="1978596"/>
              <a:ext cx="13335" cy="20955"/>
            </a:xfrm>
            <a:custGeom>
              <a:avLst/>
              <a:gdLst/>
              <a:ahLst/>
              <a:cxnLst/>
              <a:rect l="l" t="t" r="r" b="b"/>
              <a:pathLst>
                <a:path w="13334" h="20955">
                  <a:moveTo>
                    <a:pt x="0" y="20891"/>
                  </a:moveTo>
                  <a:lnTo>
                    <a:pt x="13131" y="20891"/>
                  </a:lnTo>
                  <a:lnTo>
                    <a:pt x="13131" y="0"/>
                  </a:lnTo>
                  <a:lnTo>
                    <a:pt x="0" y="0"/>
                  </a:lnTo>
                  <a:lnTo>
                    <a:pt x="0" y="20891"/>
                  </a:lnTo>
                  <a:close/>
                </a:path>
              </a:pathLst>
            </a:custGeom>
            <a:solidFill>
              <a:srgbClr val="B7156C"/>
            </a:solidFill>
          </p:spPr>
          <p:txBody>
            <a:bodyPr wrap="square" lIns="0" tIns="0" rIns="0" bIns="0" rtlCol="0"/>
            <a:lstStyle/>
            <a:p>
              <a:endParaRPr/>
            </a:p>
          </p:txBody>
        </p:sp>
        <p:sp>
          <p:nvSpPr>
            <p:cNvPr id="424" name="object 97">
              <a:extLst>
                <a:ext uri="{FF2B5EF4-FFF2-40B4-BE49-F238E27FC236}">
                  <a16:creationId xmlns:a16="http://schemas.microsoft.com/office/drawing/2014/main" id="{0E72F0C3-3D86-3A44-5C26-64DB89FED27E}"/>
                </a:ext>
              </a:extLst>
            </p:cNvPr>
            <p:cNvSpPr/>
            <p:nvPr/>
          </p:nvSpPr>
          <p:spPr>
            <a:xfrm>
              <a:off x="7172227" y="1978504"/>
              <a:ext cx="10795" cy="21590"/>
            </a:xfrm>
            <a:custGeom>
              <a:avLst/>
              <a:gdLst/>
              <a:ahLst/>
              <a:cxnLst/>
              <a:rect l="l" t="t" r="r" b="b"/>
              <a:pathLst>
                <a:path w="10795" h="21589">
                  <a:moveTo>
                    <a:pt x="0" y="20983"/>
                  </a:moveTo>
                  <a:lnTo>
                    <a:pt x="10767" y="20983"/>
                  </a:lnTo>
                  <a:lnTo>
                    <a:pt x="10767" y="0"/>
                  </a:lnTo>
                  <a:lnTo>
                    <a:pt x="0" y="0"/>
                  </a:lnTo>
                  <a:lnTo>
                    <a:pt x="0" y="20983"/>
                  </a:lnTo>
                  <a:close/>
                </a:path>
              </a:pathLst>
            </a:custGeom>
            <a:solidFill>
              <a:srgbClr val="D4007C"/>
            </a:solidFill>
          </p:spPr>
          <p:txBody>
            <a:bodyPr wrap="square" lIns="0" tIns="0" rIns="0" bIns="0" rtlCol="0"/>
            <a:lstStyle/>
            <a:p>
              <a:endParaRPr/>
            </a:p>
          </p:txBody>
        </p:sp>
        <p:sp>
          <p:nvSpPr>
            <p:cNvPr id="425" name="object 98">
              <a:extLst>
                <a:ext uri="{FF2B5EF4-FFF2-40B4-BE49-F238E27FC236}">
                  <a16:creationId xmlns:a16="http://schemas.microsoft.com/office/drawing/2014/main" id="{32C484ED-2CFE-0669-BE77-0BD43113512C}"/>
                </a:ext>
              </a:extLst>
            </p:cNvPr>
            <p:cNvSpPr/>
            <p:nvPr/>
          </p:nvSpPr>
          <p:spPr>
            <a:xfrm>
              <a:off x="7164952" y="1954547"/>
              <a:ext cx="6350" cy="11430"/>
            </a:xfrm>
            <a:custGeom>
              <a:avLst/>
              <a:gdLst/>
              <a:ahLst/>
              <a:cxnLst/>
              <a:rect l="l" t="t" r="r" b="b"/>
              <a:pathLst>
                <a:path w="6350" h="11430">
                  <a:moveTo>
                    <a:pt x="2730" y="0"/>
                  </a:moveTo>
                  <a:lnTo>
                    <a:pt x="0" y="4919"/>
                  </a:lnTo>
                  <a:lnTo>
                    <a:pt x="1433" y="9728"/>
                  </a:lnTo>
                  <a:lnTo>
                    <a:pt x="3279" y="10972"/>
                  </a:lnTo>
                  <a:lnTo>
                    <a:pt x="2882" y="5961"/>
                  </a:lnTo>
                  <a:lnTo>
                    <a:pt x="4316" y="2815"/>
                  </a:lnTo>
                  <a:lnTo>
                    <a:pt x="5612" y="2303"/>
                  </a:lnTo>
                  <a:lnTo>
                    <a:pt x="6161" y="2139"/>
                  </a:lnTo>
                  <a:lnTo>
                    <a:pt x="6115" y="731"/>
                  </a:lnTo>
                  <a:lnTo>
                    <a:pt x="2730" y="0"/>
                  </a:lnTo>
                  <a:close/>
                </a:path>
              </a:pathLst>
            </a:custGeom>
            <a:solidFill>
              <a:srgbClr val="783915"/>
            </a:solidFill>
          </p:spPr>
          <p:txBody>
            <a:bodyPr wrap="square" lIns="0" tIns="0" rIns="0" bIns="0" rtlCol="0"/>
            <a:lstStyle/>
            <a:p>
              <a:endParaRPr/>
            </a:p>
          </p:txBody>
        </p:sp>
        <p:sp>
          <p:nvSpPr>
            <p:cNvPr id="426" name="object 99">
              <a:extLst>
                <a:ext uri="{FF2B5EF4-FFF2-40B4-BE49-F238E27FC236}">
                  <a16:creationId xmlns:a16="http://schemas.microsoft.com/office/drawing/2014/main" id="{D25D744D-8F1A-A347-C479-E900D4DF9D7A}"/>
                </a:ext>
              </a:extLst>
            </p:cNvPr>
            <p:cNvSpPr/>
            <p:nvPr/>
          </p:nvSpPr>
          <p:spPr>
            <a:xfrm>
              <a:off x="7165119" y="1966379"/>
              <a:ext cx="7620" cy="14604"/>
            </a:xfrm>
            <a:custGeom>
              <a:avLst/>
              <a:gdLst/>
              <a:ahLst/>
              <a:cxnLst/>
              <a:rect l="l" t="t" r="r" b="b"/>
              <a:pathLst>
                <a:path w="7620" h="14605">
                  <a:moveTo>
                    <a:pt x="7107" y="0"/>
                  </a:moveTo>
                  <a:lnTo>
                    <a:pt x="5444" y="5009"/>
                  </a:lnTo>
                  <a:lnTo>
                    <a:pt x="2013" y="5577"/>
                  </a:lnTo>
                  <a:lnTo>
                    <a:pt x="13" y="5577"/>
                  </a:lnTo>
                  <a:lnTo>
                    <a:pt x="366" y="9801"/>
                  </a:lnTo>
                  <a:lnTo>
                    <a:pt x="2348" y="14355"/>
                  </a:lnTo>
                  <a:lnTo>
                    <a:pt x="5109" y="13843"/>
                  </a:lnTo>
                  <a:lnTo>
                    <a:pt x="7137" y="13678"/>
                  </a:lnTo>
                  <a:lnTo>
                    <a:pt x="7290" y="12106"/>
                  </a:lnTo>
                  <a:lnTo>
                    <a:pt x="7264" y="5577"/>
                  </a:lnTo>
                  <a:lnTo>
                    <a:pt x="2013" y="5577"/>
                  </a:lnTo>
                  <a:lnTo>
                    <a:pt x="0" y="5413"/>
                  </a:lnTo>
                  <a:lnTo>
                    <a:pt x="7260" y="5413"/>
                  </a:lnTo>
                  <a:lnTo>
                    <a:pt x="7107" y="0"/>
                  </a:lnTo>
                  <a:close/>
                </a:path>
              </a:pathLst>
            </a:custGeom>
            <a:solidFill>
              <a:srgbClr val="953B8F"/>
            </a:solidFill>
          </p:spPr>
          <p:txBody>
            <a:bodyPr wrap="square" lIns="0" tIns="0" rIns="0" bIns="0" rtlCol="0"/>
            <a:lstStyle/>
            <a:p>
              <a:endParaRPr/>
            </a:p>
          </p:txBody>
        </p:sp>
        <p:sp>
          <p:nvSpPr>
            <p:cNvPr id="427" name="object 100">
              <a:extLst>
                <a:ext uri="{FF2B5EF4-FFF2-40B4-BE49-F238E27FC236}">
                  <a16:creationId xmlns:a16="http://schemas.microsoft.com/office/drawing/2014/main" id="{46A1E7D7-C216-38C4-9A48-BF6589F4B8FA}"/>
                </a:ext>
              </a:extLst>
            </p:cNvPr>
            <p:cNvSpPr/>
            <p:nvPr/>
          </p:nvSpPr>
          <p:spPr>
            <a:xfrm>
              <a:off x="7165119" y="1962209"/>
              <a:ext cx="7620" cy="10160"/>
            </a:xfrm>
            <a:custGeom>
              <a:avLst/>
              <a:gdLst/>
              <a:ahLst/>
              <a:cxnLst/>
              <a:rect l="l" t="t" r="r" b="b"/>
              <a:pathLst>
                <a:path w="7620" h="10160">
                  <a:moveTo>
                    <a:pt x="1891" y="0"/>
                  </a:moveTo>
                  <a:lnTo>
                    <a:pt x="0" y="6181"/>
                  </a:lnTo>
                  <a:lnTo>
                    <a:pt x="15" y="9583"/>
                  </a:lnTo>
                  <a:lnTo>
                    <a:pt x="2058" y="9747"/>
                  </a:lnTo>
                  <a:lnTo>
                    <a:pt x="5460" y="9179"/>
                  </a:lnTo>
                  <a:lnTo>
                    <a:pt x="7122" y="4170"/>
                  </a:lnTo>
                  <a:lnTo>
                    <a:pt x="7030" y="1115"/>
                  </a:lnTo>
                  <a:lnTo>
                    <a:pt x="1891" y="0"/>
                  </a:lnTo>
                  <a:close/>
                </a:path>
              </a:pathLst>
            </a:custGeom>
            <a:solidFill>
              <a:srgbClr val="A9539C"/>
            </a:solidFill>
          </p:spPr>
          <p:txBody>
            <a:bodyPr wrap="square" lIns="0" tIns="0" rIns="0" bIns="0" rtlCol="0"/>
            <a:lstStyle/>
            <a:p>
              <a:endParaRPr/>
            </a:p>
          </p:txBody>
        </p:sp>
        <p:sp>
          <p:nvSpPr>
            <p:cNvPr id="428" name="object 101">
              <a:extLst>
                <a:ext uri="{FF2B5EF4-FFF2-40B4-BE49-F238E27FC236}">
                  <a16:creationId xmlns:a16="http://schemas.microsoft.com/office/drawing/2014/main" id="{E7CADD86-6CF3-7D6D-8C1A-839075A06AB4}"/>
                </a:ext>
              </a:extLst>
            </p:cNvPr>
            <p:cNvSpPr/>
            <p:nvPr/>
          </p:nvSpPr>
          <p:spPr>
            <a:xfrm>
              <a:off x="7172829" y="1958758"/>
              <a:ext cx="16510" cy="13335"/>
            </a:xfrm>
            <a:custGeom>
              <a:avLst/>
              <a:gdLst/>
              <a:ahLst/>
              <a:cxnLst/>
              <a:rect l="l" t="t" r="r" b="b"/>
              <a:pathLst>
                <a:path w="16509" h="13335">
                  <a:moveTo>
                    <a:pt x="3530" y="495"/>
                  </a:moveTo>
                  <a:lnTo>
                    <a:pt x="0" y="0"/>
                  </a:lnTo>
                  <a:lnTo>
                    <a:pt x="152" y="3060"/>
                  </a:lnTo>
                  <a:lnTo>
                    <a:pt x="3340" y="3225"/>
                  </a:lnTo>
                  <a:lnTo>
                    <a:pt x="3530" y="495"/>
                  </a:lnTo>
                  <a:close/>
                </a:path>
                <a:path w="16509" h="13335">
                  <a:moveTo>
                    <a:pt x="16217" y="1587"/>
                  </a:moveTo>
                  <a:lnTo>
                    <a:pt x="13449" y="736"/>
                  </a:lnTo>
                  <a:lnTo>
                    <a:pt x="13741" y="2743"/>
                  </a:lnTo>
                  <a:lnTo>
                    <a:pt x="12382" y="3111"/>
                  </a:lnTo>
                  <a:lnTo>
                    <a:pt x="13449" y="4914"/>
                  </a:lnTo>
                  <a:lnTo>
                    <a:pt x="12712" y="6489"/>
                  </a:lnTo>
                  <a:lnTo>
                    <a:pt x="9372" y="9817"/>
                  </a:lnTo>
                  <a:lnTo>
                    <a:pt x="9182" y="9563"/>
                  </a:lnTo>
                  <a:lnTo>
                    <a:pt x="8788" y="10172"/>
                  </a:lnTo>
                  <a:lnTo>
                    <a:pt x="8369" y="11150"/>
                  </a:lnTo>
                  <a:lnTo>
                    <a:pt x="8166" y="11760"/>
                  </a:lnTo>
                  <a:lnTo>
                    <a:pt x="8826" y="12344"/>
                  </a:lnTo>
                  <a:lnTo>
                    <a:pt x="9461" y="12750"/>
                  </a:lnTo>
                  <a:lnTo>
                    <a:pt x="11176" y="12687"/>
                  </a:lnTo>
                  <a:lnTo>
                    <a:pt x="12712" y="9817"/>
                  </a:lnTo>
                  <a:lnTo>
                    <a:pt x="14770" y="5956"/>
                  </a:lnTo>
                  <a:lnTo>
                    <a:pt x="16217" y="1587"/>
                  </a:lnTo>
                  <a:close/>
                </a:path>
              </a:pathLst>
            </a:custGeom>
            <a:solidFill>
              <a:srgbClr val="FDE2C3"/>
            </a:solidFill>
          </p:spPr>
          <p:txBody>
            <a:bodyPr wrap="square" lIns="0" tIns="0" rIns="0" bIns="0" rtlCol="0"/>
            <a:lstStyle/>
            <a:p>
              <a:endParaRPr/>
            </a:p>
          </p:txBody>
        </p:sp>
        <p:sp>
          <p:nvSpPr>
            <p:cNvPr id="429" name="object 102">
              <a:extLst>
                <a:ext uri="{FF2B5EF4-FFF2-40B4-BE49-F238E27FC236}">
                  <a16:creationId xmlns:a16="http://schemas.microsoft.com/office/drawing/2014/main" id="{A34B1E8B-00A1-7166-769F-C7A12901EC59}"/>
                </a:ext>
              </a:extLst>
            </p:cNvPr>
            <p:cNvSpPr/>
            <p:nvPr/>
          </p:nvSpPr>
          <p:spPr>
            <a:xfrm>
              <a:off x="7176147" y="1962794"/>
              <a:ext cx="6350" cy="8255"/>
            </a:xfrm>
            <a:custGeom>
              <a:avLst/>
              <a:gdLst/>
              <a:ahLst/>
              <a:cxnLst/>
              <a:rect l="l" t="t" r="r" b="b"/>
              <a:pathLst>
                <a:path w="6350" h="8255">
                  <a:moveTo>
                    <a:pt x="1128" y="0"/>
                  </a:moveTo>
                  <a:lnTo>
                    <a:pt x="122" y="493"/>
                  </a:lnTo>
                  <a:lnTo>
                    <a:pt x="45" y="1170"/>
                  </a:lnTo>
                  <a:lnTo>
                    <a:pt x="0" y="1755"/>
                  </a:lnTo>
                  <a:lnTo>
                    <a:pt x="289" y="2524"/>
                  </a:lnTo>
                  <a:lnTo>
                    <a:pt x="960" y="3639"/>
                  </a:lnTo>
                  <a:lnTo>
                    <a:pt x="3126" y="6272"/>
                  </a:lnTo>
                  <a:lnTo>
                    <a:pt x="4834" y="7717"/>
                  </a:lnTo>
                  <a:lnTo>
                    <a:pt x="5048" y="7113"/>
                  </a:lnTo>
                  <a:lnTo>
                    <a:pt x="5444" y="6126"/>
                  </a:lnTo>
                  <a:lnTo>
                    <a:pt x="5856" y="5523"/>
                  </a:lnTo>
                  <a:lnTo>
                    <a:pt x="4941" y="4316"/>
                  </a:lnTo>
                  <a:lnTo>
                    <a:pt x="2592" y="1499"/>
                  </a:lnTo>
                  <a:lnTo>
                    <a:pt x="1128" y="0"/>
                  </a:lnTo>
                  <a:close/>
                </a:path>
              </a:pathLst>
            </a:custGeom>
            <a:solidFill>
              <a:srgbClr val="E190BB"/>
            </a:solidFill>
          </p:spPr>
          <p:txBody>
            <a:bodyPr wrap="square" lIns="0" tIns="0" rIns="0" bIns="0" rtlCol="0"/>
            <a:lstStyle/>
            <a:p>
              <a:endParaRPr/>
            </a:p>
          </p:txBody>
        </p:sp>
        <p:sp>
          <p:nvSpPr>
            <p:cNvPr id="430" name="object 103">
              <a:extLst>
                <a:ext uri="{FF2B5EF4-FFF2-40B4-BE49-F238E27FC236}">
                  <a16:creationId xmlns:a16="http://schemas.microsoft.com/office/drawing/2014/main" id="{D3F9B71A-3CFA-A48C-29F5-CE72AFA6E7F1}"/>
                </a:ext>
              </a:extLst>
            </p:cNvPr>
            <p:cNvSpPr/>
            <p:nvPr/>
          </p:nvSpPr>
          <p:spPr>
            <a:xfrm>
              <a:off x="7172425" y="1952993"/>
              <a:ext cx="7620" cy="8890"/>
            </a:xfrm>
            <a:custGeom>
              <a:avLst/>
              <a:gdLst/>
              <a:ahLst/>
              <a:cxnLst/>
              <a:rect l="l" t="t" r="r" b="b"/>
              <a:pathLst>
                <a:path w="7620" h="8889">
                  <a:moveTo>
                    <a:pt x="5475" y="0"/>
                  </a:moveTo>
                  <a:lnTo>
                    <a:pt x="3385" y="164"/>
                  </a:lnTo>
                  <a:lnTo>
                    <a:pt x="838" y="365"/>
                  </a:lnTo>
                  <a:lnTo>
                    <a:pt x="0" y="2139"/>
                  </a:lnTo>
                  <a:lnTo>
                    <a:pt x="930" y="5230"/>
                  </a:lnTo>
                  <a:lnTo>
                    <a:pt x="1875" y="8302"/>
                  </a:lnTo>
                  <a:lnTo>
                    <a:pt x="4590" y="7899"/>
                  </a:lnTo>
                  <a:lnTo>
                    <a:pt x="7198" y="7899"/>
                  </a:lnTo>
                  <a:lnTo>
                    <a:pt x="6878" y="4717"/>
                  </a:lnTo>
                  <a:lnTo>
                    <a:pt x="6878" y="1133"/>
                  </a:lnTo>
                  <a:lnTo>
                    <a:pt x="5475" y="0"/>
                  </a:lnTo>
                  <a:close/>
                </a:path>
              </a:pathLst>
            </a:custGeom>
            <a:solidFill>
              <a:srgbClr val="FDE2C3"/>
            </a:solidFill>
          </p:spPr>
          <p:txBody>
            <a:bodyPr wrap="square" lIns="0" tIns="0" rIns="0" bIns="0" rtlCol="0"/>
            <a:lstStyle/>
            <a:p>
              <a:endParaRPr/>
            </a:p>
          </p:txBody>
        </p:sp>
        <p:sp>
          <p:nvSpPr>
            <p:cNvPr id="431" name="object 104">
              <a:extLst>
                <a:ext uri="{FF2B5EF4-FFF2-40B4-BE49-F238E27FC236}">
                  <a16:creationId xmlns:a16="http://schemas.microsoft.com/office/drawing/2014/main" id="{DA9E1568-B252-74A0-CDF7-201278B4A51F}"/>
                </a:ext>
              </a:extLst>
            </p:cNvPr>
            <p:cNvSpPr/>
            <p:nvPr/>
          </p:nvSpPr>
          <p:spPr>
            <a:xfrm>
              <a:off x="7170854" y="1950779"/>
              <a:ext cx="8890" cy="10160"/>
            </a:xfrm>
            <a:custGeom>
              <a:avLst/>
              <a:gdLst/>
              <a:ahLst/>
              <a:cxnLst/>
              <a:rect l="l" t="t" r="r" b="b"/>
              <a:pathLst>
                <a:path w="8890" h="10160">
                  <a:moveTo>
                    <a:pt x="5704" y="0"/>
                  </a:moveTo>
                  <a:lnTo>
                    <a:pt x="1662" y="1244"/>
                  </a:lnTo>
                  <a:lnTo>
                    <a:pt x="366" y="2835"/>
                  </a:lnTo>
                  <a:lnTo>
                    <a:pt x="0" y="6821"/>
                  </a:lnTo>
                  <a:lnTo>
                    <a:pt x="671" y="8943"/>
                  </a:lnTo>
                  <a:lnTo>
                    <a:pt x="2089" y="9985"/>
                  </a:lnTo>
                  <a:lnTo>
                    <a:pt x="3858" y="6236"/>
                  </a:lnTo>
                  <a:lnTo>
                    <a:pt x="4926" y="6217"/>
                  </a:lnTo>
                  <a:lnTo>
                    <a:pt x="6527" y="4992"/>
                  </a:lnTo>
                  <a:lnTo>
                    <a:pt x="8144" y="3786"/>
                  </a:lnTo>
                  <a:lnTo>
                    <a:pt x="8601" y="2579"/>
                  </a:lnTo>
                  <a:lnTo>
                    <a:pt x="8388" y="1628"/>
                  </a:lnTo>
                  <a:lnTo>
                    <a:pt x="5704" y="0"/>
                  </a:lnTo>
                  <a:close/>
                </a:path>
              </a:pathLst>
            </a:custGeom>
            <a:solidFill>
              <a:srgbClr val="783915"/>
            </a:solidFill>
          </p:spPr>
          <p:txBody>
            <a:bodyPr wrap="square" lIns="0" tIns="0" rIns="0" bIns="0" rtlCol="0"/>
            <a:lstStyle/>
            <a:p>
              <a:endParaRPr/>
            </a:p>
          </p:txBody>
        </p:sp>
        <p:sp>
          <p:nvSpPr>
            <p:cNvPr id="432" name="object 105">
              <a:extLst>
                <a:ext uri="{FF2B5EF4-FFF2-40B4-BE49-F238E27FC236}">
                  <a16:creationId xmlns:a16="http://schemas.microsoft.com/office/drawing/2014/main" id="{D1ED37ED-10FE-0FB3-B147-AEDDAF62FE86}"/>
                </a:ext>
              </a:extLst>
            </p:cNvPr>
            <p:cNvSpPr/>
            <p:nvPr/>
          </p:nvSpPr>
          <p:spPr>
            <a:xfrm>
              <a:off x="7171418" y="1961807"/>
              <a:ext cx="9525" cy="19050"/>
            </a:xfrm>
            <a:custGeom>
              <a:avLst/>
              <a:gdLst/>
              <a:ahLst/>
              <a:cxnLst/>
              <a:rect l="l" t="t" r="r" b="b"/>
              <a:pathLst>
                <a:path w="9525" h="19050">
                  <a:moveTo>
                    <a:pt x="1570" y="0"/>
                  </a:moveTo>
                  <a:lnTo>
                    <a:pt x="366" y="1261"/>
                  </a:lnTo>
                  <a:lnTo>
                    <a:pt x="0" y="7296"/>
                  </a:lnTo>
                  <a:lnTo>
                    <a:pt x="1067" y="17318"/>
                  </a:lnTo>
                  <a:lnTo>
                    <a:pt x="5902" y="18507"/>
                  </a:lnTo>
                  <a:lnTo>
                    <a:pt x="8647" y="16678"/>
                  </a:lnTo>
                  <a:lnTo>
                    <a:pt x="9349" y="5303"/>
                  </a:lnTo>
                  <a:lnTo>
                    <a:pt x="6085" y="621"/>
                  </a:lnTo>
                  <a:lnTo>
                    <a:pt x="4758" y="164"/>
                  </a:lnTo>
                  <a:lnTo>
                    <a:pt x="1570" y="0"/>
                  </a:lnTo>
                  <a:close/>
                </a:path>
              </a:pathLst>
            </a:custGeom>
            <a:solidFill>
              <a:srgbClr val="D078AE"/>
            </a:solidFill>
          </p:spPr>
          <p:txBody>
            <a:bodyPr wrap="square" lIns="0" tIns="0" rIns="0" bIns="0" rtlCol="0"/>
            <a:lstStyle/>
            <a:p>
              <a:endParaRPr/>
            </a:p>
          </p:txBody>
        </p:sp>
        <p:sp>
          <p:nvSpPr>
            <p:cNvPr id="433" name="object 106">
              <a:extLst>
                <a:ext uri="{FF2B5EF4-FFF2-40B4-BE49-F238E27FC236}">
                  <a16:creationId xmlns:a16="http://schemas.microsoft.com/office/drawing/2014/main" id="{2CD05905-1B8F-16F8-934A-23D8782FE679}"/>
                </a:ext>
              </a:extLst>
            </p:cNvPr>
            <p:cNvSpPr/>
            <p:nvPr/>
          </p:nvSpPr>
          <p:spPr>
            <a:xfrm>
              <a:off x="7171000" y="1963153"/>
              <a:ext cx="8255" cy="15875"/>
            </a:xfrm>
            <a:custGeom>
              <a:avLst/>
              <a:gdLst/>
              <a:ahLst/>
              <a:cxnLst/>
              <a:rect l="l" t="t" r="r" b="b"/>
              <a:pathLst>
                <a:path w="8254" h="15875">
                  <a:moveTo>
                    <a:pt x="3098" y="152"/>
                  </a:moveTo>
                  <a:lnTo>
                    <a:pt x="1143" y="177"/>
                  </a:lnTo>
                  <a:lnTo>
                    <a:pt x="863" y="1054"/>
                  </a:lnTo>
                  <a:lnTo>
                    <a:pt x="3098" y="152"/>
                  </a:lnTo>
                  <a:close/>
                </a:path>
                <a:path w="8254" h="15875">
                  <a:moveTo>
                    <a:pt x="3581" y="139"/>
                  </a:moveTo>
                  <a:lnTo>
                    <a:pt x="3479" y="0"/>
                  </a:lnTo>
                  <a:lnTo>
                    <a:pt x="3098" y="152"/>
                  </a:lnTo>
                  <a:lnTo>
                    <a:pt x="3581" y="139"/>
                  </a:lnTo>
                  <a:close/>
                </a:path>
                <a:path w="8254" h="15875">
                  <a:moveTo>
                    <a:pt x="6921" y="3505"/>
                  </a:moveTo>
                  <a:lnTo>
                    <a:pt x="5067" y="127"/>
                  </a:lnTo>
                  <a:lnTo>
                    <a:pt x="3581" y="139"/>
                  </a:lnTo>
                  <a:lnTo>
                    <a:pt x="6197" y="3886"/>
                  </a:lnTo>
                  <a:lnTo>
                    <a:pt x="6921" y="3505"/>
                  </a:lnTo>
                  <a:close/>
                </a:path>
                <a:path w="8254" h="15875">
                  <a:moveTo>
                    <a:pt x="7658" y="6413"/>
                  </a:moveTo>
                  <a:lnTo>
                    <a:pt x="7112" y="6032"/>
                  </a:lnTo>
                  <a:lnTo>
                    <a:pt x="5626" y="11023"/>
                  </a:lnTo>
                  <a:lnTo>
                    <a:pt x="12" y="14478"/>
                  </a:lnTo>
                  <a:lnTo>
                    <a:pt x="0" y="15341"/>
                  </a:lnTo>
                  <a:lnTo>
                    <a:pt x="5981" y="12230"/>
                  </a:lnTo>
                  <a:lnTo>
                    <a:pt x="7658" y="6413"/>
                  </a:lnTo>
                  <a:close/>
                </a:path>
              </a:pathLst>
            </a:custGeom>
            <a:solidFill>
              <a:srgbClr val="773177"/>
            </a:solidFill>
          </p:spPr>
          <p:txBody>
            <a:bodyPr wrap="square" lIns="0" tIns="0" rIns="0" bIns="0" rtlCol="0"/>
            <a:lstStyle/>
            <a:p>
              <a:endParaRPr/>
            </a:p>
          </p:txBody>
        </p:sp>
        <p:sp>
          <p:nvSpPr>
            <p:cNvPr id="434" name="object 107">
              <a:extLst>
                <a:ext uri="{FF2B5EF4-FFF2-40B4-BE49-F238E27FC236}">
                  <a16:creationId xmlns:a16="http://schemas.microsoft.com/office/drawing/2014/main" id="{DD7D11AD-CA99-79FC-0309-5862DB49FD06}"/>
                </a:ext>
              </a:extLst>
            </p:cNvPr>
            <p:cNvSpPr/>
            <p:nvPr/>
          </p:nvSpPr>
          <p:spPr>
            <a:xfrm>
              <a:off x="7172257" y="1966526"/>
              <a:ext cx="7620" cy="10160"/>
            </a:xfrm>
            <a:custGeom>
              <a:avLst/>
              <a:gdLst/>
              <a:ahLst/>
              <a:cxnLst/>
              <a:rect l="l" t="t" r="r" b="b"/>
              <a:pathLst>
                <a:path w="7620" h="10160">
                  <a:moveTo>
                    <a:pt x="2424" y="5212"/>
                  </a:moveTo>
                  <a:lnTo>
                    <a:pt x="1677" y="5358"/>
                  </a:lnTo>
                  <a:lnTo>
                    <a:pt x="671" y="5925"/>
                  </a:lnTo>
                  <a:lnTo>
                    <a:pt x="0" y="6345"/>
                  </a:lnTo>
                  <a:lnTo>
                    <a:pt x="411" y="8283"/>
                  </a:lnTo>
                  <a:lnTo>
                    <a:pt x="960" y="9618"/>
                  </a:lnTo>
                  <a:lnTo>
                    <a:pt x="2958" y="10075"/>
                  </a:lnTo>
                  <a:lnTo>
                    <a:pt x="5107" y="5724"/>
                  </a:lnTo>
                  <a:lnTo>
                    <a:pt x="2440" y="5724"/>
                  </a:lnTo>
                  <a:lnTo>
                    <a:pt x="2424" y="5212"/>
                  </a:lnTo>
                  <a:close/>
                </a:path>
                <a:path w="7620" h="10160">
                  <a:moveTo>
                    <a:pt x="6375" y="0"/>
                  </a:moveTo>
                  <a:lnTo>
                    <a:pt x="4392" y="274"/>
                  </a:lnTo>
                  <a:lnTo>
                    <a:pt x="5383" y="1864"/>
                  </a:lnTo>
                  <a:lnTo>
                    <a:pt x="2440" y="5724"/>
                  </a:lnTo>
                  <a:lnTo>
                    <a:pt x="5107" y="5724"/>
                  </a:lnTo>
                  <a:lnTo>
                    <a:pt x="6436" y="3034"/>
                  </a:lnTo>
                  <a:lnTo>
                    <a:pt x="7015" y="2760"/>
                  </a:lnTo>
                  <a:lnTo>
                    <a:pt x="7107" y="1023"/>
                  </a:lnTo>
                  <a:lnTo>
                    <a:pt x="6375" y="0"/>
                  </a:lnTo>
                  <a:close/>
                </a:path>
              </a:pathLst>
            </a:custGeom>
            <a:solidFill>
              <a:srgbClr val="FDE2C3"/>
            </a:solidFill>
          </p:spPr>
          <p:txBody>
            <a:bodyPr wrap="square" lIns="0" tIns="0" rIns="0" bIns="0" rtlCol="0"/>
            <a:lstStyle/>
            <a:p>
              <a:endParaRPr/>
            </a:p>
          </p:txBody>
        </p:sp>
        <p:sp>
          <p:nvSpPr>
            <p:cNvPr id="435" name="object 108">
              <a:extLst>
                <a:ext uri="{FF2B5EF4-FFF2-40B4-BE49-F238E27FC236}">
                  <a16:creationId xmlns:a16="http://schemas.microsoft.com/office/drawing/2014/main" id="{4F9B95DF-5C67-BD82-B6B4-D8FF3DE59288}"/>
                </a:ext>
              </a:extLst>
            </p:cNvPr>
            <p:cNvSpPr/>
            <p:nvPr/>
          </p:nvSpPr>
          <p:spPr>
            <a:xfrm>
              <a:off x="7171418" y="1964129"/>
              <a:ext cx="3810" cy="8890"/>
            </a:xfrm>
            <a:custGeom>
              <a:avLst/>
              <a:gdLst/>
              <a:ahLst/>
              <a:cxnLst/>
              <a:rect l="l" t="t" r="r" b="b"/>
              <a:pathLst>
                <a:path w="3809" h="8889">
                  <a:moveTo>
                    <a:pt x="3019" y="0"/>
                  </a:moveTo>
                  <a:lnTo>
                    <a:pt x="1525" y="201"/>
                  </a:lnTo>
                  <a:lnTo>
                    <a:pt x="1265" y="274"/>
                  </a:lnTo>
                  <a:lnTo>
                    <a:pt x="411" y="658"/>
                  </a:lnTo>
                  <a:lnTo>
                    <a:pt x="0" y="1336"/>
                  </a:lnTo>
                  <a:lnTo>
                    <a:pt x="228" y="4170"/>
                  </a:lnTo>
                  <a:lnTo>
                    <a:pt x="533" y="7241"/>
                  </a:lnTo>
                  <a:lnTo>
                    <a:pt x="838" y="8760"/>
                  </a:lnTo>
                  <a:lnTo>
                    <a:pt x="1525" y="8340"/>
                  </a:lnTo>
                  <a:lnTo>
                    <a:pt x="2516" y="7773"/>
                  </a:lnTo>
                  <a:lnTo>
                    <a:pt x="3263" y="7627"/>
                  </a:lnTo>
                  <a:lnTo>
                    <a:pt x="3187" y="6309"/>
                  </a:lnTo>
                  <a:lnTo>
                    <a:pt x="3035" y="2908"/>
                  </a:lnTo>
                  <a:lnTo>
                    <a:pt x="3019" y="0"/>
                  </a:lnTo>
                  <a:close/>
                </a:path>
              </a:pathLst>
            </a:custGeom>
            <a:solidFill>
              <a:srgbClr val="E190BB"/>
            </a:solidFill>
          </p:spPr>
          <p:txBody>
            <a:bodyPr wrap="square" lIns="0" tIns="0" rIns="0" bIns="0" rtlCol="0"/>
            <a:lstStyle/>
            <a:p>
              <a:endParaRPr/>
            </a:p>
          </p:txBody>
        </p:sp>
        <p:sp>
          <p:nvSpPr>
            <p:cNvPr id="436" name="object 109">
              <a:extLst>
                <a:ext uri="{FF2B5EF4-FFF2-40B4-BE49-F238E27FC236}">
                  <a16:creationId xmlns:a16="http://schemas.microsoft.com/office/drawing/2014/main" id="{D8BCDC9B-7379-1402-1B8C-684629E516AA}"/>
                </a:ext>
              </a:extLst>
            </p:cNvPr>
            <p:cNvSpPr/>
            <p:nvPr/>
          </p:nvSpPr>
          <p:spPr>
            <a:xfrm>
              <a:off x="7173493" y="1955864"/>
              <a:ext cx="2540" cy="2540"/>
            </a:xfrm>
            <a:custGeom>
              <a:avLst/>
              <a:gdLst/>
              <a:ahLst/>
              <a:cxnLst/>
              <a:rect l="l" t="t" r="r" b="b"/>
              <a:pathLst>
                <a:path w="2540" h="2539">
                  <a:moveTo>
                    <a:pt x="1464" y="0"/>
                  </a:moveTo>
                  <a:lnTo>
                    <a:pt x="747" y="475"/>
                  </a:lnTo>
                  <a:lnTo>
                    <a:pt x="45" y="950"/>
                  </a:lnTo>
                  <a:lnTo>
                    <a:pt x="0" y="2011"/>
                  </a:lnTo>
                  <a:lnTo>
                    <a:pt x="1464" y="2305"/>
                  </a:lnTo>
                  <a:lnTo>
                    <a:pt x="2287" y="1371"/>
                  </a:lnTo>
                  <a:lnTo>
                    <a:pt x="1464" y="0"/>
                  </a:lnTo>
                  <a:close/>
                </a:path>
              </a:pathLst>
            </a:custGeom>
            <a:solidFill>
              <a:srgbClr val="FDE2C3"/>
            </a:solidFill>
          </p:spPr>
          <p:txBody>
            <a:bodyPr wrap="square" lIns="0" tIns="0" rIns="0" bIns="0" rtlCol="0"/>
            <a:lstStyle/>
            <a:p>
              <a:endParaRPr/>
            </a:p>
          </p:txBody>
        </p:sp>
      </p:grpSp>
      <p:pic>
        <p:nvPicPr>
          <p:cNvPr id="437" name="object 165">
            <a:extLst>
              <a:ext uri="{FF2B5EF4-FFF2-40B4-BE49-F238E27FC236}">
                <a16:creationId xmlns:a16="http://schemas.microsoft.com/office/drawing/2014/main" id="{55A1C09E-4DF4-2C23-10CE-2EDEF6F7027D}"/>
              </a:ext>
            </a:extLst>
          </p:cNvPr>
          <p:cNvPicPr/>
          <p:nvPr userDrawn="1"/>
        </p:nvPicPr>
        <p:blipFill>
          <a:blip r:embed="rId9" cstate="print"/>
          <a:stretch>
            <a:fillRect/>
          </a:stretch>
        </p:blipFill>
        <p:spPr>
          <a:xfrm>
            <a:off x="6475094" y="3133595"/>
            <a:ext cx="2036711" cy="472317"/>
          </a:xfrm>
          <a:prstGeom prst="rect">
            <a:avLst/>
          </a:prstGeom>
        </p:spPr>
      </p:pic>
      <p:cxnSp>
        <p:nvCxnSpPr>
          <p:cNvPr id="482" name="Straight Connector 30">
            <a:extLst>
              <a:ext uri="{FF2B5EF4-FFF2-40B4-BE49-F238E27FC236}">
                <a16:creationId xmlns:a16="http://schemas.microsoft.com/office/drawing/2014/main" id="{45B4FB4E-1399-1FAB-3B91-6CF1EFFBC134}"/>
              </a:ext>
            </a:extLst>
          </p:cNvPr>
          <p:cNvCxnSpPr/>
          <p:nvPr userDrawn="1"/>
        </p:nvCxnSpPr>
        <p:spPr>
          <a:xfrm>
            <a:off x="0" y="1929253"/>
            <a:ext cx="12192000" cy="0"/>
          </a:xfrm>
          <a:prstGeom prst="line">
            <a:avLst/>
          </a:prstGeom>
          <a:solidFill>
            <a:schemeClr val="bg1"/>
          </a:solidFill>
          <a:ln w="12700">
            <a:solidFill>
              <a:srgbClr val="1481A3"/>
            </a:solidFill>
          </a:ln>
        </p:spPr>
        <p:style>
          <a:lnRef idx="2">
            <a:schemeClr val="accent1">
              <a:shade val="50000"/>
            </a:schemeClr>
          </a:lnRef>
          <a:fillRef idx="1">
            <a:schemeClr val="accent1"/>
          </a:fillRef>
          <a:effectRef idx="0">
            <a:schemeClr val="accent1"/>
          </a:effectRef>
          <a:fontRef idx="minor">
            <a:schemeClr val="lt1"/>
          </a:fontRef>
        </p:style>
      </p:cxnSp>
      <p:cxnSp>
        <p:nvCxnSpPr>
          <p:cNvPr id="483" name="Straight Connector 32">
            <a:extLst>
              <a:ext uri="{FF2B5EF4-FFF2-40B4-BE49-F238E27FC236}">
                <a16:creationId xmlns:a16="http://schemas.microsoft.com/office/drawing/2014/main" id="{63A38DE5-2B75-1D74-DA3B-162E1B0FAFCC}"/>
              </a:ext>
            </a:extLst>
          </p:cNvPr>
          <p:cNvCxnSpPr/>
          <p:nvPr userDrawn="1"/>
        </p:nvCxnSpPr>
        <p:spPr>
          <a:xfrm>
            <a:off x="0" y="3549219"/>
            <a:ext cx="12192000" cy="0"/>
          </a:xfrm>
          <a:prstGeom prst="line">
            <a:avLst/>
          </a:prstGeom>
          <a:solidFill>
            <a:schemeClr val="bg1"/>
          </a:solidFill>
          <a:ln w="12700">
            <a:solidFill>
              <a:srgbClr val="00A0C6"/>
            </a:solidFill>
          </a:ln>
        </p:spPr>
        <p:style>
          <a:lnRef idx="2">
            <a:schemeClr val="accent1">
              <a:shade val="50000"/>
            </a:schemeClr>
          </a:lnRef>
          <a:fillRef idx="1">
            <a:schemeClr val="accent1"/>
          </a:fillRef>
          <a:effectRef idx="0">
            <a:schemeClr val="accent1"/>
          </a:effectRef>
          <a:fontRef idx="minor">
            <a:schemeClr val="lt1"/>
          </a:fontRef>
        </p:style>
      </p:cxnSp>
      <p:cxnSp>
        <p:nvCxnSpPr>
          <p:cNvPr id="484" name="Straight Connector 34">
            <a:extLst>
              <a:ext uri="{FF2B5EF4-FFF2-40B4-BE49-F238E27FC236}">
                <a16:creationId xmlns:a16="http://schemas.microsoft.com/office/drawing/2014/main" id="{27201FAC-C01F-B421-F3DA-931AEB1A83F7}"/>
              </a:ext>
            </a:extLst>
          </p:cNvPr>
          <p:cNvCxnSpPr/>
          <p:nvPr userDrawn="1"/>
        </p:nvCxnSpPr>
        <p:spPr>
          <a:xfrm>
            <a:off x="0" y="5109374"/>
            <a:ext cx="12192000" cy="0"/>
          </a:xfrm>
          <a:prstGeom prst="line">
            <a:avLst/>
          </a:prstGeom>
          <a:solidFill>
            <a:schemeClr val="bg1"/>
          </a:solidFill>
          <a:ln w="12700">
            <a:solidFill>
              <a:srgbClr val="00323E"/>
            </a:solidFill>
          </a:ln>
        </p:spPr>
        <p:style>
          <a:lnRef idx="2">
            <a:schemeClr val="accent1">
              <a:shade val="50000"/>
            </a:schemeClr>
          </a:lnRef>
          <a:fillRef idx="1">
            <a:schemeClr val="accent1"/>
          </a:fillRef>
          <a:effectRef idx="0">
            <a:schemeClr val="accent1"/>
          </a:effectRef>
          <a:fontRef idx="minor">
            <a:schemeClr val="lt1"/>
          </a:fontRef>
        </p:style>
      </p:cxnSp>
      <p:pic>
        <p:nvPicPr>
          <p:cNvPr id="485" name="object 10">
            <a:extLst>
              <a:ext uri="{FF2B5EF4-FFF2-40B4-BE49-F238E27FC236}">
                <a16:creationId xmlns:a16="http://schemas.microsoft.com/office/drawing/2014/main" id="{A10B1557-C914-1C84-4384-3DECDCEBE94F}"/>
              </a:ext>
            </a:extLst>
          </p:cNvPr>
          <p:cNvPicPr/>
          <p:nvPr userDrawn="1"/>
        </p:nvPicPr>
        <p:blipFill>
          <a:blip r:embed="rId10" cstate="print">
            <a:extLst>
              <a:ext uri="{28A0092B-C50C-407E-A947-70E740481C1C}">
                <a14:useLocalDpi xmlns:a14="http://schemas.microsoft.com/office/drawing/2010/main"/>
              </a:ext>
            </a:extLst>
          </a:blip>
          <a:stretch>
            <a:fillRect/>
          </a:stretch>
        </p:blipFill>
        <p:spPr>
          <a:xfrm>
            <a:off x="5670572" y="1725263"/>
            <a:ext cx="426589" cy="229605"/>
          </a:xfrm>
          <a:prstGeom prst="rect">
            <a:avLst/>
          </a:prstGeom>
        </p:spPr>
      </p:pic>
      <p:pic>
        <p:nvPicPr>
          <p:cNvPr id="486" name="object 11">
            <a:extLst>
              <a:ext uri="{FF2B5EF4-FFF2-40B4-BE49-F238E27FC236}">
                <a16:creationId xmlns:a16="http://schemas.microsoft.com/office/drawing/2014/main" id="{4E51D9E8-B789-D61E-C5B8-C8F9C1795B32}"/>
              </a:ext>
            </a:extLst>
          </p:cNvPr>
          <p:cNvPicPr/>
          <p:nvPr userDrawn="1"/>
        </p:nvPicPr>
        <p:blipFill>
          <a:blip r:embed="rId11" cstate="print"/>
          <a:stretch>
            <a:fillRect/>
          </a:stretch>
        </p:blipFill>
        <p:spPr>
          <a:xfrm>
            <a:off x="1707778" y="1298901"/>
            <a:ext cx="1271362" cy="630662"/>
          </a:xfrm>
          <a:prstGeom prst="rect">
            <a:avLst/>
          </a:prstGeom>
        </p:spPr>
      </p:pic>
      <p:sp>
        <p:nvSpPr>
          <p:cNvPr id="487" name="object 140">
            <a:extLst>
              <a:ext uri="{FF2B5EF4-FFF2-40B4-BE49-F238E27FC236}">
                <a16:creationId xmlns:a16="http://schemas.microsoft.com/office/drawing/2014/main" id="{E25F1388-94A4-C05B-7CFC-6EE7367BE5D0}"/>
              </a:ext>
            </a:extLst>
          </p:cNvPr>
          <p:cNvSpPr/>
          <p:nvPr userDrawn="1"/>
        </p:nvSpPr>
        <p:spPr>
          <a:xfrm>
            <a:off x="4544200" y="1764106"/>
            <a:ext cx="45719" cy="106982"/>
          </a:xfrm>
          <a:custGeom>
            <a:avLst/>
            <a:gdLst/>
            <a:ahLst/>
            <a:cxnLst/>
            <a:rect l="l" t="t" r="r" b="b"/>
            <a:pathLst>
              <a:path w="31750" h="74294">
                <a:moveTo>
                  <a:pt x="0" y="74250"/>
                </a:moveTo>
                <a:lnTo>
                  <a:pt x="31288" y="74250"/>
                </a:lnTo>
                <a:lnTo>
                  <a:pt x="31288" y="0"/>
                </a:lnTo>
                <a:lnTo>
                  <a:pt x="0" y="0"/>
                </a:lnTo>
                <a:lnTo>
                  <a:pt x="0" y="74250"/>
                </a:lnTo>
                <a:close/>
              </a:path>
            </a:pathLst>
          </a:custGeom>
          <a:solidFill>
            <a:srgbClr val="F5F5F6"/>
          </a:solidFill>
        </p:spPr>
        <p:txBody>
          <a:bodyPr wrap="square" lIns="0" tIns="0" rIns="0" bIns="0" rtlCol="0"/>
          <a:lstStyle/>
          <a:p>
            <a:endParaRPr/>
          </a:p>
        </p:txBody>
      </p:sp>
      <p:sp>
        <p:nvSpPr>
          <p:cNvPr id="488" name="object 141">
            <a:extLst>
              <a:ext uri="{FF2B5EF4-FFF2-40B4-BE49-F238E27FC236}">
                <a16:creationId xmlns:a16="http://schemas.microsoft.com/office/drawing/2014/main" id="{82FB72CA-8B1F-0F51-00AE-DEC1FA684972}"/>
              </a:ext>
            </a:extLst>
          </p:cNvPr>
          <p:cNvSpPr/>
          <p:nvPr userDrawn="1"/>
        </p:nvSpPr>
        <p:spPr>
          <a:xfrm>
            <a:off x="4544200" y="1763138"/>
            <a:ext cx="120313" cy="45719"/>
          </a:xfrm>
          <a:custGeom>
            <a:avLst/>
            <a:gdLst/>
            <a:ahLst/>
            <a:cxnLst/>
            <a:rect l="l" t="t" r="r" b="b"/>
            <a:pathLst>
              <a:path w="31750" h="12064">
                <a:moveTo>
                  <a:pt x="0" y="11816"/>
                </a:moveTo>
                <a:lnTo>
                  <a:pt x="31288" y="11816"/>
                </a:lnTo>
                <a:lnTo>
                  <a:pt x="31288" y="0"/>
                </a:lnTo>
                <a:lnTo>
                  <a:pt x="0" y="0"/>
                </a:lnTo>
                <a:lnTo>
                  <a:pt x="0" y="11816"/>
                </a:lnTo>
                <a:close/>
              </a:path>
            </a:pathLst>
          </a:custGeom>
          <a:solidFill>
            <a:srgbClr val="120F0A">
              <a:alpha val="19999"/>
            </a:srgbClr>
          </a:solidFill>
        </p:spPr>
        <p:txBody>
          <a:bodyPr wrap="square" lIns="0" tIns="0" rIns="0" bIns="0" rtlCol="0"/>
          <a:lstStyle/>
          <a:p>
            <a:endParaRPr/>
          </a:p>
        </p:txBody>
      </p:sp>
      <p:pic>
        <p:nvPicPr>
          <p:cNvPr id="489" name="object 142">
            <a:extLst>
              <a:ext uri="{FF2B5EF4-FFF2-40B4-BE49-F238E27FC236}">
                <a16:creationId xmlns:a16="http://schemas.microsoft.com/office/drawing/2014/main" id="{5EC5DB0A-9060-C3F2-5131-384C2338D079}"/>
              </a:ext>
            </a:extLst>
          </p:cNvPr>
          <p:cNvPicPr/>
          <p:nvPr userDrawn="1"/>
        </p:nvPicPr>
        <p:blipFill>
          <a:blip r:embed="rId12" cstate="print">
            <a:extLst>
              <a:ext uri="{28A0092B-C50C-407E-A947-70E740481C1C}">
                <a14:useLocalDpi xmlns:a14="http://schemas.microsoft.com/office/drawing/2010/main"/>
              </a:ext>
            </a:extLst>
          </a:blip>
          <a:stretch>
            <a:fillRect/>
          </a:stretch>
        </p:blipFill>
        <p:spPr>
          <a:xfrm>
            <a:off x="4358934" y="1574760"/>
            <a:ext cx="298710" cy="225611"/>
          </a:xfrm>
          <a:prstGeom prst="rect">
            <a:avLst/>
          </a:prstGeom>
        </p:spPr>
      </p:pic>
      <p:sp>
        <p:nvSpPr>
          <p:cNvPr id="490" name="object 143">
            <a:extLst>
              <a:ext uri="{FF2B5EF4-FFF2-40B4-BE49-F238E27FC236}">
                <a16:creationId xmlns:a16="http://schemas.microsoft.com/office/drawing/2014/main" id="{69C8123E-B2A7-D898-5C1C-D384EA3A3C18}"/>
              </a:ext>
            </a:extLst>
          </p:cNvPr>
          <p:cNvSpPr/>
          <p:nvPr userDrawn="1"/>
        </p:nvSpPr>
        <p:spPr>
          <a:xfrm>
            <a:off x="4360147" y="1576073"/>
            <a:ext cx="297764" cy="220723"/>
          </a:xfrm>
          <a:custGeom>
            <a:avLst/>
            <a:gdLst/>
            <a:ahLst/>
            <a:cxnLst/>
            <a:rect l="l" t="t" r="r" b="b"/>
            <a:pathLst>
              <a:path w="400050" h="296544">
                <a:moveTo>
                  <a:pt x="399427" y="95072"/>
                </a:moveTo>
                <a:lnTo>
                  <a:pt x="271589" y="95072"/>
                </a:lnTo>
                <a:lnTo>
                  <a:pt x="271589" y="0"/>
                </a:lnTo>
                <a:lnTo>
                  <a:pt x="263017" y="0"/>
                </a:lnTo>
                <a:lnTo>
                  <a:pt x="263017" y="95072"/>
                </a:lnTo>
                <a:lnTo>
                  <a:pt x="25" y="95072"/>
                </a:lnTo>
                <a:lnTo>
                  <a:pt x="25" y="103593"/>
                </a:lnTo>
                <a:lnTo>
                  <a:pt x="263017" y="103593"/>
                </a:lnTo>
                <a:lnTo>
                  <a:pt x="263017" y="192951"/>
                </a:lnTo>
                <a:lnTo>
                  <a:pt x="0" y="192951"/>
                </a:lnTo>
                <a:lnTo>
                  <a:pt x="0" y="201485"/>
                </a:lnTo>
                <a:lnTo>
                  <a:pt x="263017" y="201485"/>
                </a:lnTo>
                <a:lnTo>
                  <a:pt x="263017" y="296545"/>
                </a:lnTo>
                <a:lnTo>
                  <a:pt x="271589" y="296545"/>
                </a:lnTo>
                <a:lnTo>
                  <a:pt x="271589" y="201485"/>
                </a:lnTo>
                <a:lnTo>
                  <a:pt x="399402" y="201485"/>
                </a:lnTo>
                <a:lnTo>
                  <a:pt x="399402" y="192951"/>
                </a:lnTo>
                <a:lnTo>
                  <a:pt x="271589" y="192951"/>
                </a:lnTo>
                <a:lnTo>
                  <a:pt x="271589" y="103593"/>
                </a:lnTo>
                <a:lnTo>
                  <a:pt x="399427" y="103593"/>
                </a:lnTo>
                <a:lnTo>
                  <a:pt x="399427" y="95072"/>
                </a:lnTo>
                <a:close/>
              </a:path>
            </a:pathLst>
          </a:custGeom>
          <a:solidFill>
            <a:srgbClr val="FFFFFF"/>
          </a:solidFill>
        </p:spPr>
        <p:txBody>
          <a:bodyPr wrap="square" lIns="0" tIns="0" rIns="0" bIns="0" rtlCol="0"/>
          <a:lstStyle/>
          <a:p>
            <a:endParaRPr/>
          </a:p>
        </p:txBody>
      </p:sp>
      <p:sp>
        <p:nvSpPr>
          <p:cNvPr id="491" name="object 144">
            <a:extLst>
              <a:ext uri="{FF2B5EF4-FFF2-40B4-BE49-F238E27FC236}">
                <a16:creationId xmlns:a16="http://schemas.microsoft.com/office/drawing/2014/main" id="{8167697B-9901-445A-3572-00C3DCA9979C}"/>
              </a:ext>
            </a:extLst>
          </p:cNvPr>
          <p:cNvSpPr/>
          <p:nvPr userDrawn="1"/>
        </p:nvSpPr>
        <p:spPr>
          <a:xfrm>
            <a:off x="4456287" y="1822448"/>
            <a:ext cx="422068" cy="74677"/>
          </a:xfrm>
          <a:custGeom>
            <a:avLst/>
            <a:gdLst/>
            <a:ahLst/>
            <a:cxnLst/>
            <a:rect l="l" t="t" r="r" b="b"/>
            <a:pathLst>
              <a:path w="567054" h="100330">
                <a:moveTo>
                  <a:pt x="207137" y="90754"/>
                </a:moveTo>
                <a:lnTo>
                  <a:pt x="0" y="90754"/>
                </a:lnTo>
                <a:lnTo>
                  <a:pt x="0" y="99910"/>
                </a:lnTo>
                <a:lnTo>
                  <a:pt x="207137" y="99910"/>
                </a:lnTo>
                <a:lnTo>
                  <a:pt x="207137" y="90754"/>
                </a:lnTo>
                <a:close/>
              </a:path>
              <a:path w="567054" h="100330">
                <a:moveTo>
                  <a:pt x="566534" y="0"/>
                </a:moveTo>
                <a:lnTo>
                  <a:pt x="535241" y="0"/>
                </a:lnTo>
                <a:lnTo>
                  <a:pt x="535241" y="74256"/>
                </a:lnTo>
                <a:lnTo>
                  <a:pt x="566534" y="74256"/>
                </a:lnTo>
                <a:lnTo>
                  <a:pt x="566534" y="0"/>
                </a:lnTo>
                <a:close/>
              </a:path>
            </a:pathLst>
          </a:custGeom>
          <a:solidFill>
            <a:srgbClr val="F5F5F6"/>
          </a:solidFill>
        </p:spPr>
        <p:txBody>
          <a:bodyPr wrap="square" lIns="0" tIns="0" rIns="0" bIns="0" rtlCol="0"/>
          <a:lstStyle/>
          <a:p>
            <a:endParaRPr/>
          </a:p>
        </p:txBody>
      </p:sp>
      <p:sp>
        <p:nvSpPr>
          <p:cNvPr id="492" name="object 145">
            <a:extLst>
              <a:ext uri="{FF2B5EF4-FFF2-40B4-BE49-F238E27FC236}">
                <a16:creationId xmlns:a16="http://schemas.microsoft.com/office/drawing/2014/main" id="{C8BFA6AA-06B3-14B6-1471-277C4E701047}"/>
              </a:ext>
            </a:extLst>
          </p:cNvPr>
          <p:cNvSpPr/>
          <p:nvPr userDrawn="1"/>
        </p:nvSpPr>
        <p:spPr>
          <a:xfrm>
            <a:off x="4991537" y="1763138"/>
            <a:ext cx="120313" cy="45719"/>
          </a:xfrm>
          <a:custGeom>
            <a:avLst/>
            <a:gdLst/>
            <a:ahLst/>
            <a:cxnLst/>
            <a:rect l="l" t="t" r="r" b="b"/>
            <a:pathLst>
              <a:path w="31750" h="12064">
                <a:moveTo>
                  <a:pt x="0" y="11816"/>
                </a:moveTo>
                <a:lnTo>
                  <a:pt x="31288" y="11816"/>
                </a:lnTo>
                <a:lnTo>
                  <a:pt x="31288" y="0"/>
                </a:lnTo>
                <a:lnTo>
                  <a:pt x="0" y="0"/>
                </a:lnTo>
                <a:lnTo>
                  <a:pt x="0" y="11816"/>
                </a:lnTo>
                <a:close/>
              </a:path>
            </a:pathLst>
          </a:custGeom>
          <a:solidFill>
            <a:srgbClr val="120F0A">
              <a:alpha val="19999"/>
            </a:srgbClr>
          </a:solidFill>
        </p:spPr>
        <p:txBody>
          <a:bodyPr wrap="square" lIns="0" tIns="0" rIns="0" bIns="0" rtlCol="0"/>
          <a:lstStyle/>
          <a:p>
            <a:endParaRPr/>
          </a:p>
        </p:txBody>
      </p:sp>
      <p:pic>
        <p:nvPicPr>
          <p:cNvPr id="493" name="object 146">
            <a:extLst>
              <a:ext uri="{FF2B5EF4-FFF2-40B4-BE49-F238E27FC236}">
                <a16:creationId xmlns:a16="http://schemas.microsoft.com/office/drawing/2014/main" id="{F1748385-7CAC-C8A9-3512-1A423E0BABD6}"/>
              </a:ext>
            </a:extLst>
          </p:cNvPr>
          <p:cNvPicPr/>
          <p:nvPr userDrawn="1"/>
        </p:nvPicPr>
        <p:blipFill>
          <a:blip r:embed="rId13" cstate="print">
            <a:extLst>
              <a:ext uri="{28A0092B-C50C-407E-A947-70E740481C1C}">
                <a14:useLocalDpi xmlns:a14="http://schemas.microsoft.com/office/drawing/2010/main"/>
              </a:ext>
            </a:extLst>
          </a:blip>
          <a:stretch>
            <a:fillRect/>
          </a:stretch>
        </p:blipFill>
        <p:spPr>
          <a:xfrm>
            <a:off x="4808560" y="1574760"/>
            <a:ext cx="295944" cy="225611"/>
          </a:xfrm>
          <a:prstGeom prst="rect">
            <a:avLst/>
          </a:prstGeom>
        </p:spPr>
      </p:pic>
      <p:pic>
        <p:nvPicPr>
          <p:cNvPr id="494" name="object 147">
            <a:extLst>
              <a:ext uri="{FF2B5EF4-FFF2-40B4-BE49-F238E27FC236}">
                <a16:creationId xmlns:a16="http://schemas.microsoft.com/office/drawing/2014/main" id="{0B6052F4-554D-D324-B4D4-D3DE2F01EF16}"/>
              </a:ext>
            </a:extLst>
          </p:cNvPr>
          <p:cNvPicPr/>
          <p:nvPr userDrawn="1"/>
        </p:nvPicPr>
        <p:blipFill>
          <a:blip r:embed="rId14" cstate="print">
            <a:extLst>
              <a:ext uri="{28A0092B-C50C-407E-A947-70E740481C1C}">
                <a14:useLocalDpi xmlns:a14="http://schemas.microsoft.com/office/drawing/2010/main"/>
              </a:ext>
            </a:extLst>
          </a:blip>
          <a:stretch>
            <a:fillRect/>
          </a:stretch>
        </p:blipFill>
        <p:spPr>
          <a:xfrm>
            <a:off x="4202866" y="1719798"/>
            <a:ext cx="134838" cy="198465"/>
          </a:xfrm>
          <a:prstGeom prst="rect">
            <a:avLst/>
          </a:prstGeom>
        </p:spPr>
      </p:pic>
      <p:pic>
        <p:nvPicPr>
          <p:cNvPr id="495" name="object 148">
            <a:extLst>
              <a:ext uri="{FF2B5EF4-FFF2-40B4-BE49-F238E27FC236}">
                <a16:creationId xmlns:a16="http://schemas.microsoft.com/office/drawing/2014/main" id="{54F714CF-831B-27C9-3B1C-2374397342EC}"/>
              </a:ext>
            </a:extLst>
          </p:cNvPr>
          <p:cNvPicPr/>
          <p:nvPr userDrawn="1"/>
        </p:nvPicPr>
        <p:blipFill>
          <a:blip r:embed="rId15" cstate="print">
            <a:extLst>
              <a:ext uri="{28A0092B-C50C-407E-A947-70E740481C1C}">
                <a14:useLocalDpi xmlns:a14="http://schemas.microsoft.com/office/drawing/2010/main"/>
              </a:ext>
            </a:extLst>
          </a:blip>
          <a:stretch>
            <a:fillRect/>
          </a:stretch>
        </p:blipFill>
        <p:spPr>
          <a:xfrm>
            <a:off x="4643386" y="1607125"/>
            <a:ext cx="452536" cy="311138"/>
          </a:xfrm>
          <a:prstGeom prst="rect">
            <a:avLst/>
          </a:prstGeom>
        </p:spPr>
      </p:pic>
      <p:sp>
        <p:nvSpPr>
          <p:cNvPr id="496" name="object 149">
            <a:extLst>
              <a:ext uri="{FF2B5EF4-FFF2-40B4-BE49-F238E27FC236}">
                <a16:creationId xmlns:a16="http://schemas.microsoft.com/office/drawing/2014/main" id="{69CF29AE-B130-AA40-F26D-E80021066049}"/>
              </a:ext>
            </a:extLst>
          </p:cNvPr>
          <p:cNvSpPr/>
          <p:nvPr userDrawn="1"/>
        </p:nvSpPr>
        <p:spPr>
          <a:xfrm>
            <a:off x="5339784" y="1451950"/>
            <a:ext cx="196619" cy="211271"/>
          </a:xfrm>
          <a:custGeom>
            <a:avLst/>
            <a:gdLst/>
            <a:ahLst/>
            <a:cxnLst/>
            <a:rect l="l" t="t" r="r" b="b"/>
            <a:pathLst>
              <a:path w="264159" h="283844">
                <a:moveTo>
                  <a:pt x="152167" y="0"/>
                </a:moveTo>
                <a:lnTo>
                  <a:pt x="127281" y="36478"/>
                </a:lnTo>
                <a:lnTo>
                  <a:pt x="94377" y="48319"/>
                </a:lnTo>
                <a:lnTo>
                  <a:pt x="77171" y="39914"/>
                </a:lnTo>
                <a:lnTo>
                  <a:pt x="64035" y="29742"/>
                </a:lnTo>
                <a:lnTo>
                  <a:pt x="58804" y="24797"/>
                </a:lnTo>
                <a:lnTo>
                  <a:pt x="60695" y="30725"/>
                </a:lnTo>
                <a:lnTo>
                  <a:pt x="63573" y="45355"/>
                </a:lnTo>
                <a:lnTo>
                  <a:pt x="63246" y="63952"/>
                </a:lnTo>
                <a:lnTo>
                  <a:pt x="55522" y="81784"/>
                </a:lnTo>
                <a:lnTo>
                  <a:pt x="39622" y="92735"/>
                </a:lnTo>
                <a:lnTo>
                  <a:pt x="21339" y="96224"/>
                </a:lnTo>
                <a:lnTo>
                  <a:pt x="6267" y="95750"/>
                </a:lnTo>
                <a:lnTo>
                  <a:pt x="0" y="94814"/>
                </a:lnTo>
                <a:lnTo>
                  <a:pt x="4878" y="98646"/>
                </a:lnTo>
                <a:lnTo>
                  <a:pt x="15711" y="108645"/>
                </a:lnTo>
                <a:lnTo>
                  <a:pt x="26793" y="122573"/>
                </a:lnTo>
                <a:lnTo>
                  <a:pt x="32421" y="138187"/>
                </a:lnTo>
                <a:lnTo>
                  <a:pt x="28459" y="153290"/>
                </a:lnTo>
                <a:lnTo>
                  <a:pt x="18444" y="166095"/>
                </a:lnTo>
                <a:lnTo>
                  <a:pt x="8179" y="174972"/>
                </a:lnTo>
                <a:lnTo>
                  <a:pt x="3468" y="178293"/>
                </a:lnTo>
                <a:lnTo>
                  <a:pt x="8965" y="178592"/>
                </a:lnTo>
                <a:lnTo>
                  <a:pt x="22129" y="181050"/>
                </a:lnTo>
                <a:lnTo>
                  <a:pt x="37969" y="188014"/>
                </a:lnTo>
                <a:lnTo>
                  <a:pt x="51496" y="201828"/>
                </a:lnTo>
                <a:lnTo>
                  <a:pt x="56854" y="219992"/>
                </a:lnTo>
                <a:lnTo>
                  <a:pt x="54694" y="236495"/>
                </a:lnTo>
                <a:lnTo>
                  <a:pt x="49850" y="248488"/>
                </a:lnTo>
                <a:lnTo>
                  <a:pt x="47161" y="253120"/>
                </a:lnTo>
                <a:lnTo>
                  <a:pt x="50878" y="248865"/>
                </a:lnTo>
                <a:lnTo>
                  <a:pt x="61196" y="240244"/>
                </a:lnTo>
                <a:lnTo>
                  <a:pt x="76868" y="233473"/>
                </a:lnTo>
                <a:lnTo>
                  <a:pt x="96645" y="234770"/>
                </a:lnTo>
                <a:lnTo>
                  <a:pt x="113028" y="246584"/>
                </a:lnTo>
                <a:lnTo>
                  <a:pt x="121294" y="262963"/>
                </a:lnTo>
                <a:lnTo>
                  <a:pt x="124218" y="277494"/>
                </a:lnTo>
                <a:lnTo>
                  <a:pt x="124576" y="283764"/>
                </a:lnTo>
                <a:lnTo>
                  <a:pt x="126638" y="277302"/>
                </a:lnTo>
                <a:lnTo>
                  <a:pt x="132918" y="262585"/>
                </a:lnTo>
                <a:lnTo>
                  <a:pt x="143558" y="246616"/>
                </a:lnTo>
                <a:lnTo>
                  <a:pt x="158701" y="236396"/>
                </a:lnTo>
                <a:lnTo>
                  <a:pt x="176523" y="237502"/>
                </a:lnTo>
                <a:lnTo>
                  <a:pt x="193116" y="246458"/>
                </a:lnTo>
                <a:lnTo>
                  <a:pt x="205361" y="256669"/>
                </a:lnTo>
                <a:lnTo>
                  <a:pt x="210136" y="261538"/>
                </a:lnTo>
                <a:lnTo>
                  <a:pt x="207094" y="256093"/>
                </a:lnTo>
                <a:lnTo>
                  <a:pt x="201961" y="242153"/>
                </a:lnTo>
                <a:lnTo>
                  <a:pt x="200730" y="223308"/>
                </a:lnTo>
                <a:lnTo>
                  <a:pt x="209393" y="203152"/>
                </a:lnTo>
                <a:lnTo>
                  <a:pt x="226697" y="190013"/>
                </a:lnTo>
                <a:lnTo>
                  <a:pt x="244477" y="186545"/>
                </a:lnTo>
                <a:lnTo>
                  <a:pt x="258356" y="187969"/>
                </a:lnTo>
                <a:lnTo>
                  <a:pt x="263955" y="189506"/>
                </a:lnTo>
                <a:lnTo>
                  <a:pt x="259066" y="187213"/>
                </a:lnTo>
                <a:lnTo>
                  <a:pt x="248162" y="180057"/>
                </a:lnTo>
                <a:lnTo>
                  <a:pt x="236887" y="167622"/>
                </a:lnTo>
                <a:lnTo>
                  <a:pt x="230883" y="149492"/>
                </a:lnTo>
                <a:lnTo>
                  <a:pt x="234078" y="131806"/>
                </a:lnTo>
                <a:lnTo>
                  <a:pt x="243038" y="120378"/>
                </a:lnTo>
                <a:lnTo>
                  <a:pt x="252369" y="114235"/>
                </a:lnTo>
                <a:lnTo>
                  <a:pt x="256678" y="112404"/>
                </a:lnTo>
                <a:lnTo>
                  <a:pt x="252277" y="111674"/>
                </a:lnTo>
                <a:lnTo>
                  <a:pt x="241811" y="108530"/>
                </a:lnTo>
                <a:lnTo>
                  <a:pt x="229388" y="101539"/>
                </a:lnTo>
                <a:lnTo>
                  <a:pt x="219116" y="89270"/>
                </a:lnTo>
                <a:lnTo>
                  <a:pt x="215754" y="72814"/>
                </a:lnTo>
                <a:lnTo>
                  <a:pt x="218532" y="56644"/>
                </a:lnTo>
                <a:lnTo>
                  <a:pt x="223266" y="44327"/>
                </a:lnTo>
                <a:lnTo>
                  <a:pt x="225774" y="39429"/>
                </a:lnTo>
                <a:lnTo>
                  <a:pt x="220715" y="42725"/>
                </a:lnTo>
                <a:lnTo>
                  <a:pt x="207647" y="49278"/>
                </a:lnTo>
                <a:lnTo>
                  <a:pt x="189731" y="54088"/>
                </a:lnTo>
                <a:lnTo>
                  <a:pt x="170128" y="52151"/>
                </a:lnTo>
                <a:lnTo>
                  <a:pt x="156413" y="40078"/>
                </a:lnTo>
                <a:lnTo>
                  <a:pt x="151451" y="22587"/>
                </a:lnTo>
                <a:lnTo>
                  <a:pt x="151338" y="6840"/>
                </a:lnTo>
                <a:lnTo>
                  <a:pt x="152167" y="0"/>
                </a:lnTo>
                <a:close/>
              </a:path>
            </a:pathLst>
          </a:custGeom>
          <a:solidFill>
            <a:srgbClr val="F69F00"/>
          </a:solidFill>
        </p:spPr>
        <p:txBody>
          <a:bodyPr wrap="square" lIns="0" tIns="0" rIns="0" bIns="0" rtlCol="0"/>
          <a:lstStyle/>
          <a:p>
            <a:endParaRPr/>
          </a:p>
        </p:txBody>
      </p:sp>
      <p:pic>
        <p:nvPicPr>
          <p:cNvPr id="497" name="object 150">
            <a:extLst>
              <a:ext uri="{FF2B5EF4-FFF2-40B4-BE49-F238E27FC236}">
                <a16:creationId xmlns:a16="http://schemas.microsoft.com/office/drawing/2014/main" id="{DE63D804-ED1A-5874-E7B7-FEDC16E56339}"/>
              </a:ext>
            </a:extLst>
          </p:cNvPr>
          <p:cNvPicPr/>
          <p:nvPr userDrawn="1"/>
        </p:nvPicPr>
        <p:blipFill>
          <a:blip r:embed="rId16" cstate="print">
            <a:extLst>
              <a:ext uri="{28A0092B-C50C-407E-A947-70E740481C1C}">
                <a14:useLocalDpi xmlns:a14="http://schemas.microsoft.com/office/drawing/2010/main"/>
              </a:ext>
            </a:extLst>
          </a:blip>
          <a:stretch>
            <a:fillRect/>
          </a:stretch>
        </p:blipFill>
        <p:spPr>
          <a:xfrm>
            <a:off x="5384933" y="1478738"/>
            <a:ext cx="130224" cy="129543"/>
          </a:xfrm>
          <a:prstGeom prst="rect">
            <a:avLst/>
          </a:prstGeom>
        </p:spPr>
      </p:pic>
      <p:pic>
        <p:nvPicPr>
          <p:cNvPr id="498" name="object 164">
            <a:extLst>
              <a:ext uri="{FF2B5EF4-FFF2-40B4-BE49-F238E27FC236}">
                <a16:creationId xmlns:a16="http://schemas.microsoft.com/office/drawing/2014/main" id="{6028269C-03F4-7443-5163-2CCD6D3D7923}"/>
              </a:ext>
            </a:extLst>
          </p:cNvPr>
          <p:cNvPicPr/>
          <p:nvPr userDrawn="1"/>
        </p:nvPicPr>
        <p:blipFill>
          <a:blip r:embed="rId17" cstate="print">
            <a:extLst>
              <a:ext uri="{28A0092B-C50C-407E-A947-70E740481C1C}">
                <a14:useLocalDpi xmlns:a14="http://schemas.microsoft.com/office/drawing/2010/main"/>
              </a:ext>
            </a:extLst>
          </a:blip>
          <a:stretch>
            <a:fillRect/>
          </a:stretch>
        </p:blipFill>
        <p:spPr>
          <a:xfrm>
            <a:off x="1872076" y="3182628"/>
            <a:ext cx="214361" cy="347855"/>
          </a:xfrm>
          <a:prstGeom prst="rect">
            <a:avLst/>
          </a:prstGeom>
        </p:spPr>
      </p:pic>
      <p:pic>
        <p:nvPicPr>
          <p:cNvPr id="499" name="object 228">
            <a:extLst>
              <a:ext uri="{FF2B5EF4-FFF2-40B4-BE49-F238E27FC236}">
                <a16:creationId xmlns:a16="http://schemas.microsoft.com/office/drawing/2014/main" id="{4B51707C-539D-2FE4-477A-56849F62953F}"/>
              </a:ext>
            </a:extLst>
          </p:cNvPr>
          <p:cNvPicPr/>
          <p:nvPr userDrawn="1"/>
        </p:nvPicPr>
        <p:blipFill>
          <a:blip r:embed="rId18" cstate="print">
            <a:extLst>
              <a:ext uri="{28A0092B-C50C-407E-A947-70E740481C1C}">
                <a14:useLocalDpi xmlns:a14="http://schemas.microsoft.com/office/drawing/2010/main"/>
              </a:ext>
            </a:extLst>
          </a:blip>
          <a:stretch>
            <a:fillRect/>
          </a:stretch>
        </p:blipFill>
        <p:spPr>
          <a:xfrm>
            <a:off x="2388842" y="3291996"/>
            <a:ext cx="304272" cy="170629"/>
          </a:xfrm>
          <a:prstGeom prst="rect">
            <a:avLst/>
          </a:prstGeom>
        </p:spPr>
      </p:pic>
      <p:grpSp>
        <p:nvGrpSpPr>
          <p:cNvPr id="500" name="Group 239">
            <a:extLst>
              <a:ext uri="{FF2B5EF4-FFF2-40B4-BE49-F238E27FC236}">
                <a16:creationId xmlns:a16="http://schemas.microsoft.com/office/drawing/2014/main" id="{0035368D-8D1D-6853-D548-DF817AD85160}"/>
              </a:ext>
            </a:extLst>
          </p:cNvPr>
          <p:cNvGrpSpPr/>
          <p:nvPr userDrawn="1"/>
        </p:nvGrpSpPr>
        <p:grpSpPr>
          <a:xfrm>
            <a:off x="3396636" y="2901312"/>
            <a:ext cx="1938078" cy="645494"/>
            <a:chOff x="4832225" y="2816273"/>
            <a:chExt cx="1491822" cy="496864"/>
          </a:xfrm>
        </p:grpSpPr>
        <p:pic>
          <p:nvPicPr>
            <p:cNvPr id="501" name="object 229">
              <a:extLst>
                <a:ext uri="{FF2B5EF4-FFF2-40B4-BE49-F238E27FC236}">
                  <a16:creationId xmlns:a16="http://schemas.microsoft.com/office/drawing/2014/main" id="{B299B62B-0ADD-A605-39D3-EF7EB0F20BB7}"/>
                </a:ext>
              </a:extLst>
            </p:cNvPr>
            <p:cNvPicPr/>
            <p:nvPr/>
          </p:nvPicPr>
          <p:blipFill>
            <a:blip r:embed="rId19" cstate="print"/>
            <a:stretch>
              <a:fillRect/>
            </a:stretch>
          </p:blipFill>
          <p:spPr>
            <a:xfrm>
              <a:off x="5124422" y="3058609"/>
              <a:ext cx="205881" cy="209880"/>
            </a:xfrm>
            <a:prstGeom prst="rect">
              <a:avLst/>
            </a:prstGeom>
          </p:spPr>
        </p:pic>
        <p:pic>
          <p:nvPicPr>
            <p:cNvPr id="502" name="object 230">
              <a:extLst>
                <a:ext uri="{FF2B5EF4-FFF2-40B4-BE49-F238E27FC236}">
                  <a16:creationId xmlns:a16="http://schemas.microsoft.com/office/drawing/2014/main" id="{2D06BA7F-76A4-4A53-8BAB-EC5CD0ADB47C}"/>
                </a:ext>
              </a:extLst>
            </p:cNvPr>
            <p:cNvPicPr/>
            <p:nvPr/>
          </p:nvPicPr>
          <p:blipFill>
            <a:blip r:embed="rId20" cstate="print"/>
            <a:stretch>
              <a:fillRect/>
            </a:stretch>
          </p:blipFill>
          <p:spPr>
            <a:xfrm>
              <a:off x="4832225" y="2959260"/>
              <a:ext cx="257353" cy="219767"/>
            </a:xfrm>
            <a:prstGeom prst="rect">
              <a:avLst/>
            </a:prstGeom>
          </p:spPr>
        </p:pic>
        <p:sp>
          <p:nvSpPr>
            <p:cNvPr id="503" name="object 231">
              <a:extLst>
                <a:ext uri="{FF2B5EF4-FFF2-40B4-BE49-F238E27FC236}">
                  <a16:creationId xmlns:a16="http://schemas.microsoft.com/office/drawing/2014/main" id="{CC8055B4-B9BA-2A27-BB83-DB3BC797AAA3}"/>
                </a:ext>
              </a:extLst>
            </p:cNvPr>
            <p:cNvSpPr/>
            <p:nvPr/>
          </p:nvSpPr>
          <p:spPr>
            <a:xfrm>
              <a:off x="4890054" y="3158723"/>
              <a:ext cx="155575" cy="8890"/>
            </a:xfrm>
            <a:custGeom>
              <a:avLst/>
              <a:gdLst/>
              <a:ahLst/>
              <a:cxnLst/>
              <a:rect l="l" t="t" r="r" b="b"/>
              <a:pathLst>
                <a:path w="155575" h="8889">
                  <a:moveTo>
                    <a:pt x="0" y="8752"/>
                  </a:moveTo>
                  <a:lnTo>
                    <a:pt x="155382" y="8752"/>
                  </a:lnTo>
                  <a:lnTo>
                    <a:pt x="155382" y="0"/>
                  </a:lnTo>
                  <a:lnTo>
                    <a:pt x="0" y="0"/>
                  </a:lnTo>
                  <a:lnTo>
                    <a:pt x="0" y="8752"/>
                  </a:lnTo>
                  <a:close/>
                </a:path>
              </a:pathLst>
            </a:custGeom>
            <a:solidFill>
              <a:srgbClr val="FFFFFF"/>
            </a:solidFill>
          </p:spPr>
          <p:txBody>
            <a:bodyPr wrap="square" lIns="0" tIns="0" rIns="0" bIns="0" rtlCol="0"/>
            <a:lstStyle/>
            <a:p>
              <a:endParaRPr/>
            </a:p>
          </p:txBody>
        </p:sp>
        <p:sp>
          <p:nvSpPr>
            <p:cNvPr id="504" name="object 232">
              <a:extLst>
                <a:ext uri="{FF2B5EF4-FFF2-40B4-BE49-F238E27FC236}">
                  <a16:creationId xmlns:a16="http://schemas.microsoft.com/office/drawing/2014/main" id="{06D4DE44-14FB-1D30-02C5-8E38408290A9}"/>
                </a:ext>
              </a:extLst>
            </p:cNvPr>
            <p:cNvSpPr/>
            <p:nvPr/>
          </p:nvSpPr>
          <p:spPr>
            <a:xfrm>
              <a:off x="4890054" y="3161747"/>
              <a:ext cx="158115" cy="0"/>
            </a:xfrm>
            <a:custGeom>
              <a:avLst/>
              <a:gdLst/>
              <a:ahLst/>
              <a:cxnLst/>
              <a:rect l="l" t="t" r="r" b="b"/>
              <a:pathLst>
                <a:path w="158114">
                  <a:moveTo>
                    <a:pt x="0" y="0"/>
                  </a:moveTo>
                  <a:lnTo>
                    <a:pt x="158087" y="0"/>
                  </a:lnTo>
                </a:path>
              </a:pathLst>
            </a:custGeom>
            <a:ln w="11457">
              <a:solidFill>
                <a:srgbClr val="6CC4C8"/>
              </a:solidFill>
            </a:ln>
          </p:spPr>
          <p:txBody>
            <a:bodyPr wrap="square" lIns="0" tIns="0" rIns="0" bIns="0" rtlCol="0"/>
            <a:lstStyle/>
            <a:p>
              <a:endParaRPr/>
            </a:p>
          </p:txBody>
        </p:sp>
        <p:pic>
          <p:nvPicPr>
            <p:cNvPr id="505" name="object 233">
              <a:extLst>
                <a:ext uri="{FF2B5EF4-FFF2-40B4-BE49-F238E27FC236}">
                  <a16:creationId xmlns:a16="http://schemas.microsoft.com/office/drawing/2014/main" id="{C50F7700-1509-A12B-099A-0AAAA4F56B85}"/>
                </a:ext>
              </a:extLst>
            </p:cNvPr>
            <p:cNvPicPr/>
            <p:nvPr/>
          </p:nvPicPr>
          <p:blipFill>
            <a:blip r:embed="rId21" cstate="print"/>
            <a:stretch>
              <a:fillRect/>
            </a:stretch>
          </p:blipFill>
          <p:spPr>
            <a:xfrm>
              <a:off x="5158633" y="2932211"/>
              <a:ext cx="165214" cy="78942"/>
            </a:xfrm>
            <a:prstGeom prst="rect">
              <a:avLst/>
            </a:prstGeom>
          </p:spPr>
        </p:pic>
        <p:pic>
          <p:nvPicPr>
            <p:cNvPr id="506" name="object 234">
              <a:extLst>
                <a:ext uri="{FF2B5EF4-FFF2-40B4-BE49-F238E27FC236}">
                  <a16:creationId xmlns:a16="http://schemas.microsoft.com/office/drawing/2014/main" id="{F23740DC-6E02-521D-0FB3-7CEDD259951A}"/>
                </a:ext>
              </a:extLst>
            </p:cNvPr>
            <p:cNvPicPr/>
            <p:nvPr/>
          </p:nvPicPr>
          <p:blipFill>
            <a:blip r:embed="rId22" cstate="print"/>
            <a:stretch>
              <a:fillRect/>
            </a:stretch>
          </p:blipFill>
          <p:spPr>
            <a:xfrm>
              <a:off x="6036424" y="2865826"/>
              <a:ext cx="255344" cy="445395"/>
            </a:xfrm>
            <a:prstGeom prst="rect">
              <a:avLst/>
            </a:prstGeom>
          </p:spPr>
        </p:pic>
        <p:pic>
          <p:nvPicPr>
            <p:cNvPr id="507" name="object 235">
              <a:extLst>
                <a:ext uri="{FF2B5EF4-FFF2-40B4-BE49-F238E27FC236}">
                  <a16:creationId xmlns:a16="http://schemas.microsoft.com/office/drawing/2014/main" id="{6F860EC0-B503-4673-5E18-E5B60357C68D}"/>
                </a:ext>
              </a:extLst>
            </p:cNvPr>
            <p:cNvPicPr/>
            <p:nvPr/>
          </p:nvPicPr>
          <p:blipFill>
            <a:blip r:embed="rId23" cstate="print"/>
            <a:stretch>
              <a:fillRect/>
            </a:stretch>
          </p:blipFill>
          <p:spPr>
            <a:xfrm>
              <a:off x="5932440" y="2816273"/>
              <a:ext cx="171783" cy="118024"/>
            </a:xfrm>
            <a:prstGeom prst="rect">
              <a:avLst/>
            </a:prstGeom>
          </p:spPr>
        </p:pic>
        <p:pic>
          <p:nvPicPr>
            <p:cNvPr id="508" name="object 236">
              <a:extLst>
                <a:ext uri="{FF2B5EF4-FFF2-40B4-BE49-F238E27FC236}">
                  <a16:creationId xmlns:a16="http://schemas.microsoft.com/office/drawing/2014/main" id="{28AA2420-6FC9-7CB3-417C-C95C9DDD04E2}"/>
                </a:ext>
              </a:extLst>
            </p:cNvPr>
            <p:cNvPicPr/>
            <p:nvPr/>
          </p:nvPicPr>
          <p:blipFill>
            <a:blip r:embed="rId24" cstate="print"/>
            <a:stretch>
              <a:fillRect/>
            </a:stretch>
          </p:blipFill>
          <p:spPr>
            <a:xfrm>
              <a:off x="6227965" y="3209684"/>
              <a:ext cx="96082" cy="103453"/>
            </a:xfrm>
            <a:prstGeom prst="rect">
              <a:avLst/>
            </a:prstGeom>
          </p:spPr>
        </p:pic>
      </p:grpSp>
      <p:grpSp>
        <p:nvGrpSpPr>
          <p:cNvPr id="509" name="object 237">
            <a:extLst>
              <a:ext uri="{FF2B5EF4-FFF2-40B4-BE49-F238E27FC236}">
                <a16:creationId xmlns:a16="http://schemas.microsoft.com/office/drawing/2014/main" id="{1A4A183E-829C-FC74-99C8-4AA6C159E739}"/>
              </a:ext>
            </a:extLst>
          </p:cNvPr>
          <p:cNvGrpSpPr/>
          <p:nvPr userDrawn="1"/>
        </p:nvGrpSpPr>
        <p:grpSpPr>
          <a:xfrm>
            <a:off x="7540807" y="4723739"/>
            <a:ext cx="520679" cy="385635"/>
            <a:chOff x="6775358" y="5065371"/>
            <a:chExt cx="457834" cy="339090"/>
          </a:xfrm>
        </p:grpSpPr>
        <p:pic>
          <p:nvPicPr>
            <p:cNvPr id="510" name="object 238">
              <a:extLst>
                <a:ext uri="{FF2B5EF4-FFF2-40B4-BE49-F238E27FC236}">
                  <a16:creationId xmlns:a16="http://schemas.microsoft.com/office/drawing/2014/main" id="{770FA331-DAE2-01D3-FD71-31748A071277}"/>
                </a:ext>
              </a:extLst>
            </p:cNvPr>
            <p:cNvPicPr/>
            <p:nvPr/>
          </p:nvPicPr>
          <p:blipFill>
            <a:blip r:embed="rId25" cstate="print"/>
            <a:stretch>
              <a:fillRect/>
            </a:stretch>
          </p:blipFill>
          <p:spPr>
            <a:xfrm>
              <a:off x="6950938" y="5291432"/>
              <a:ext cx="83810" cy="109991"/>
            </a:xfrm>
            <a:prstGeom prst="rect">
              <a:avLst/>
            </a:prstGeom>
          </p:spPr>
        </p:pic>
        <p:sp>
          <p:nvSpPr>
            <p:cNvPr id="511" name="object 239">
              <a:extLst>
                <a:ext uri="{FF2B5EF4-FFF2-40B4-BE49-F238E27FC236}">
                  <a16:creationId xmlns:a16="http://schemas.microsoft.com/office/drawing/2014/main" id="{7B0D7CA6-F72B-FC8F-4A51-57D5EED9179E}"/>
                </a:ext>
              </a:extLst>
            </p:cNvPr>
            <p:cNvSpPr/>
            <p:nvPr/>
          </p:nvSpPr>
          <p:spPr>
            <a:xfrm>
              <a:off x="6916252" y="5180281"/>
              <a:ext cx="158115" cy="1905"/>
            </a:xfrm>
            <a:custGeom>
              <a:avLst/>
              <a:gdLst/>
              <a:ahLst/>
              <a:cxnLst/>
              <a:rect l="l" t="t" r="r" b="b"/>
              <a:pathLst>
                <a:path w="158115" h="1904">
                  <a:moveTo>
                    <a:pt x="0" y="1316"/>
                  </a:moveTo>
                  <a:lnTo>
                    <a:pt x="157816" y="1316"/>
                  </a:lnTo>
                  <a:lnTo>
                    <a:pt x="157816" y="0"/>
                  </a:lnTo>
                  <a:lnTo>
                    <a:pt x="0" y="0"/>
                  </a:lnTo>
                  <a:lnTo>
                    <a:pt x="0" y="1316"/>
                  </a:lnTo>
                  <a:close/>
                </a:path>
              </a:pathLst>
            </a:custGeom>
            <a:solidFill>
              <a:srgbClr val="D0D2D2"/>
            </a:solidFill>
          </p:spPr>
          <p:txBody>
            <a:bodyPr wrap="square" lIns="0" tIns="0" rIns="0" bIns="0" rtlCol="0"/>
            <a:lstStyle/>
            <a:p>
              <a:endParaRPr/>
            </a:p>
          </p:txBody>
        </p:sp>
        <p:pic>
          <p:nvPicPr>
            <p:cNvPr id="512" name="object 240">
              <a:extLst>
                <a:ext uri="{FF2B5EF4-FFF2-40B4-BE49-F238E27FC236}">
                  <a16:creationId xmlns:a16="http://schemas.microsoft.com/office/drawing/2014/main" id="{053C0A81-7FC4-A3F2-9FD7-251EE18A5D82}"/>
                </a:ext>
              </a:extLst>
            </p:cNvPr>
            <p:cNvPicPr/>
            <p:nvPr/>
          </p:nvPicPr>
          <p:blipFill>
            <a:blip r:embed="rId26" cstate="print"/>
            <a:stretch>
              <a:fillRect/>
            </a:stretch>
          </p:blipFill>
          <p:spPr>
            <a:xfrm>
              <a:off x="6916252" y="5081964"/>
              <a:ext cx="157816" cy="128721"/>
            </a:xfrm>
            <a:prstGeom prst="rect">
              <a:avLst/>
            </a:prstGeom>
          </p:spPr>
        </p:pic>
        <p:pic>
          <p:nvPicPr>
            <p:cNvPr id="513" name="object 241">
              <a:extLst>
                <a:ext uri="{FF2B5EF4-FFF2-40B4-BE49-F238E27FC236}">
                  <a16:creationId xmlns:a16="http://schemas.microsoft.com/office/drawing/2014/main" id="{596DFBDE-AE9C-69E8-7C5A-F36E81E04EB2}"/>
                </a:ext>
              </a:extLst>
            </p:cNvPr>
            <p:cNvPicPr/>
            <p:nvPr/>
          </p:nvPicPr>
          <p:blipFill>
            <a:blip r:embed="rId27" cstate="print"/>
            <a:stretch>
              <a:fillRect/>
            </a:stretch>
          </p:blipFill>
          <p:spPr>
            <a:xfrm>
              <a:off x="6775358" y="5214320"/>
              <a:ext cx="112184" cy="173039"/>
            </a:xfrm>
            <a:prstGeom prst="rect">
              <a:avLst/>
            </a:prstGeom>
          </p:spPr>
        </p:pic>
        <p:pic>
          <p:nvPicPr>
            <p:cNvPr id="514" name="object 242">
              <a:extLst>
                <a:ext uri="{FF2B5EF4-FFF2-40B4-BE49-F238E27FC236}">
                  <a16:creationId xmlns:a16="http://schemas.microsoft.com/office/drawing/2014/main" id="{F56CB596-1730-1A2C-D679-BAC9F2A5457D}"/>
                </a:ext>
              </a:extLst>
            </p:cNvPr>
            <p:cNvPicPr/>
            <p:nvPr/>
          </p:nvPicPr>
          <p:blipFill>
            <a:blip r:embed="rId28" cstate="print"/>
            <a:stretch>
              <a:fillRect/>
            </a:stretch>
          </p:blipFill>
          <p:spPr>
            <a:xfrm>
              <a:off x="7120608" y="5214320"/>
              <a:ext cx="112217" cy="173039"/>
            </a:xfrm>
            <a:prstGeom prst="rect">
              <a:avLst/>
            </a:prstGeom>
          </p:spPr>
        </p:pic>
        <p:sp>
          <p:nvSpPr>
            <p:cNvPr id="515" name="object 243">
              <a:extLst>
                <a:ext uri="{FF2B5EF4-FFF2-40B4-BE49-F238E27FC236}">
                  <a16:creationId xmlns:a16="http://schemas.microsoft.com/office/drawing/2014/main" id="{82998011-C11F-22DD-A14C-403C6AF5D0B1}"/>
                </a:ext>
              </a:extLst>
            </p:cNvPr>
            <p:cNvSpPr/>
            <p:nvPr/>
          </p:nvSpPr>
          <p:spPr>
            <a:xfrm>
              <a:off x="6794464" y="5204651"/>
              <a:ext cx="421640" cy="20955"/>
            </a:xfrm>
            <a:custGeom>
              <a:avLst/>
              <a:gdLst/>
              <a:ahLst/>
              <a:cxnLst/>
              <a:rect l="l" t="t" r="r" b="b"/>
              <a:pathLst>
                <a:path w="421640" h="20954">
                  <a:moveTo>
                    <a:pt x="421270" y="0"/>
                  </a:moveTo>
                  <a:lnTo>
                    <a:pt x="0" y="0"/>
                  </a:lnTo>
                  <a:lnTo>
                    <a:pt x="0" y="20578"/>
                  </a:lnTo>
                  <a:lnTo>
                    <a:pt x="421270" y="20578"/>
                  </a:lnTo>
                  <a:lnTo>
                    <a:pt x="421270" y="0"/>
                  </a:lnTo>
                  <a:close/>
                </a:path>
              </a:pathLst>
            </a:custGeom>
            <a:solidFill>
              <a:srgbClr val="F18F03"/>
            </a:solidFill>
          </p:spPr>
          <p:txBody>
            <a:bodyPr wrap="square" lIns="0" tIns="0" rIns="0" bIns="0" rtlCol="0"/>
            <a:lstStyle/>
            <a:p>
              <a:endParaRPr/>
            </a:p>
          </p:txBody>
        </p:sp>
        <p:sp>
          <p:nvSpPr>
            <p:cNvPr id="516" name="object 244">
              <a:extLst>
                <a:ext uri="{FF2B5EF4-FFF2-40B4-BE49-F238E27FC236}">
                  <a16:creationId xmlns:a16="http://schemas.microsoft.com/office/drawing/2014/main" id="{31C3D462-74B1-DFB7-F07A-CD1CEE62BB3E}"/>
                </a:ext>
              </a:extLst>
            </p:cNvPr>
            <p:cNvSpPr/>
            <p:nvPr/>
          </p:nvSpPr>
          <p:spPr>
            <a:xfrm>
              <a:off x="6791439" y="5340184"/>
              <a:ext cx="427355" cy="6350"/>
            </a:xfrm>
            <a:custGeom>
              <a:avLst/>
              <a:gdLst/>
              <a:ahLst/>
              <a:cxnLst/>
              <a:rect l="l" t="t" r="r" b="b"/>
              <a:pathLst>
                <a:path w="427354" h="6350">
                  <a:moveTo>
                    <a:pt x="81521" y="0"/>
                  </a:moveTo>
                  <a:lnTo>
                    <a:pt x="0" y="0"/>
                  </a:lnTo>
                  <a:lnTo>
                    <a:pt x="0" y="5791"/>
                  </a:lnTo>
                  <a:lnTo>
                    <a:pt x="81521" y="5791"/>
                  </a:lnTo>
                  <a:lnTo>
                    <a:pt x="81521" y="0"/>
                  </a:lnTo>
                  <a:close/>
                </a:path>
                <a:path w="427354" h="6350">
                  <a:moveTo>
                    <a:pt x="427012" y="0"/>
                  </a:moveTo>
                  <a:lnTo>
                    <a:pt x="345211" y="0"/>
                  </a:lnTo>
                  <a:lnTo>
                    <a:pt x="345211" y="5791"/>
                  </a:lnTo>
                  <a:lnTo>
                    <a:pt x="427012" y="5791"/>
                  </a:lnTo>
                  <a:lnTo>
                    <a:pt x="427012" y="0"/>
                  </a:lnTo>
                  <a:close/>
                </a:path>
              </a:pathLst>
            </a:custGeom>
            <a:solidFill>
              <a:srgbClr val="29294F"/>
            </a:solidFill>
          </p:spPr>
          <p:txBody>
            <a:bodyPr wrap="square" lIns="0" tIns="0" rIns="0" bIns="0" rtlCol="0"/>
            <a:lstStyle/>
            <a:p>
              <a:endParaRPr/>
            </a:p>
          </p:txBody>
        </p:sp>
        <p:pic>
          <p:nvPicPr>
            <p:cNvPr id="517" name="object 245">
              <a:extLst>
                <a:ext uri="{FF2B5EF4-FFF2-40B4-BE49-F238E27FC236}">
                  <a16:creationId xmlns:a16="http://schemas.microsoft.com/office/drawing/2014/main" id="{B4EE5868-487D-6DB0-3190-810A6BFA6CA5}"/>
                </a:ext>
              </a:extLst>
            </p:cNvPr>
            <p:cNvPicPr/>
            <p:nvPr/>
          </p:nvPicPr>
          <p:blipFill>
            <a:blip r:embed="rId29" cstate="print"/>
            <a:stretch>
              <a:fillRect/>
            </a:stretch>
          </p:blipFill>
          <p:spPr>
            <a:xfrm>
              <a:off x="7104188" y="5065371"/>
              <a:ext cx="99592" cy="139559"/>
            </a:xfrm>
            <a:prstGeom prst="rect">
              <a:avLst/>
            </a:prstGeom>
          </p:spPr>
        </p:pic>
        <p:pic>
          <p:nvPicPr>
            <p:cNvPr id="518" name="object 246">
              <a:extLst>
                <a:ext uri="{FF2B5EF4-FFF2-40B4-BE49-F238E27FC236}">
                  <a16:creationId xmlns:a16="http://schemas.microsoft.com/office/drawing/2014/main" id="{967BCA8F-CE38-410C-BC96-86942ABFF4BA}"/>
                </a:ext>
              </a:extLst>
            </p:cNvPr>
            <p:cNvPicPr/>
            <p:nvPr/>
          </p:nvPicPr>
          <p:blipFill>
            <a:blip r:embed="rId30" cstate="print"/>
            <a:stretch>
              <a:fillRect/>
            </a:stretch>
          </p:blipFill>
          <p:spPr>
            <a:xfrm>
              <a:off x="6926829" y="5093826"/>
              <a:ext cx="129510" cy="310193"/>
            </a:xfrm>
            <a:prstGeom prst="rect">
              <a:avLst/>
            </a:prstGeom>
          </p:spPr>
        </p:pic>
      </p:grpSp>
      <p:pic>
        <p:nvPicPr>
          <p:cNvPr id="519" name="object 248">
            <a:extLst>
              <a:ext uri="{FF2B5EF4-FFF2-40B4-BE49-F238E27FC236}">
                <a16:creationId xmlns:a16="http://schemas.microsoft.com/office/drawing/2014/main" id="{4CE363B5-830A-18F8-71EC-8A081E4D9F8A}"/>
              </a:ext>
            </a:extLst>
          </p:cNvPr>
          <p:cNvPicPr/>
          <p:nvPr userDrawn="1"/>
        </p:nvPicPr>
        <p:blipFill>
          <a:blip r:embed="rId31" cstate="print"/>
          <a:stretch>
            <a:fillRect/>
          </a:stretch>
        </p:blipFill>
        <p:spPr>
          <a:xfrm>
            <a:off x="6500415" y="4691316"/>
            <a:ext cx="464133" cy="434961"/>
          </a:xfrm>
          <a:prstGeom prst="rect">
            <a:avLst/>
          </a:prstGeom>
        </p:spPr>
      </p:pic>
      <p:grpSp>
        <p:nvGrpSpPr>
          <p:cNvPr id="520" name="Group 259">
            <a:extLst>
              <a:ext uri="{FF2B5EF4-FFF2-40B4-BE49-F238E27FC236}">
                <a16:creationId xmlns:a16="http://schemas.microsoft.com/office/drawing/2014/main" id="{96CDBD57-7AB4-FCD8-B9CF-57D39988C916}"/>
              </a:ext>
            </a:extLst>
          </p:cNvPr>
          <p:cNvGrpSpPr/>
          <p:nvPr userDrawn="1"/>
        </p:nvGrpSpPr>
        <p:grpSpPr>
          <a:xfrm>
            <a:off x="2859120" y="4675562"/>
            <a:ext cx="487603" cy="187046"/>
            <a:chOff x="2365952" y="4324610"/>
            <a:chExt cx="655102" cy="251299"/>
          </a:xfrm>
        </p:grpSpPr>
        <p:pic>
          <p:nvPicPr>
            <p:cNvPr id="521" name="object 304">
              <a:extLst>
                <a:ext uri="{FF2B5EF4-FFF2-40B4-BE49-F238E27FC236}">
                  <a16:creationId xmlns:a16="http://schemas.microsoft.com/office/drawing/2014/main" id="{3B6EC384-8E1F-5E2D-5B25-DAFB65791467}"/>
                </a:ext>
              </a:extLst>
            </p:cNvPr>
            <p:cNvPicPr/>
            <p:nvPr/>
          </p:nvPicPr>
          <p:blipFill>
            <a:blip r:embed="rId32" cstate="print">
              <a:extLst>
                <a:ext uri="{28A0092B-C50C-407E-A947-70E740481C1C}">
                  <a14:useLocalDpi xmlns:a14="http://schemas.microsoft.com/office/drawing/2010/main"/>
                </a:ext>
              </a:extLst>
            </a:blip>
            <a:stretch>
              <a:fillRect/>
            </a:stretch>
          </p:blipFill>
          <p:spPr>
            <a:xfrm>
              <a:off x="2365952" y="4341787"/>
              <a:ext cx="260855" cy="163117"/>
            </a:xfrm>
            <a:prstGeom prst="rect">
              <a:avLst/>
            </a:prstGeom>
          </p:spPr>
        </p:pic>
        <p:sp>
          <p:nvSpPr>
            <p:cNvPr id="522" name="object 305">
              <a:extLst>
                <a:ext uri="{FF2B5EF4-FFF2-40B4-BE49-F238E27FC236}">
                  <a16:creationId xmlns:a16="http://schemas.microsoft.com/office/drawing/2014/main" id="{3CAD6731-BF04-9C07-AFE6-E4AD79F35902}"/>
                </a:ext>
              </a:extLst>
            </p:cNvPr>
            <p:cNvSpPr/>
            <p:nvPr/>
          </p:nvSpPr>
          <p:spPr>
            <a:xfrm>
              <a:off x="2397484" y="4468227"/>
              <a:ext cx="623570" cy="90170"/>
            </a:xfrm>
            <a:custGeom>
              <a:avLst/>
              <a:gdLst/>
              <a:ahLst/>
              <a:cxnLst/>
              <a:rect l="l" t="t" r="r" b="b"/>
              <a:pathLst>
                <a:path w="623569" h="90170">
                  <a:moveTo>
                    <a:pt x="224630" y="0"/>
                  </a:moveTo>
                  <a:lnTo>
                    <a:pt x="529439" y="756"/>
                  </a:lnTo>
                  <a:lnTo>
                    <a:pt x="568153" y="21481"/>
                  </a:lnTo>
                  <a:lnTo>
                    <a:pt x="573941" y="25455"/>
                  </a:lnTo>
                  <a:lnTo>
                    <a:pt x="588396" y="33758"/>
                  </a:lnTo>
                  <a:lnTo>
                    <a:pt x="597947" y="37855"/>
                  </a:lnTo>
                  <a:lnTo>
                    <a:pt x="605585" y="40314"/>
                  </a:lnTo>
                  <a:lnTo>
                    <a:pt x="610943" y="41539"/>
                  </a:lnTo>
                  <a:lnTo>
                    <a:pt x="619761" y="46384"/>
                  </a:lnTo>
                  <a:lnTo>
                    <a:pt x="622552" y="50904"/>
                  </a:lnTo>
                  <a:lnTo>
                    <a:pt x="623391" y="54742"/>
                  </a:lnTo>
                  <a:lnTo>
                    <a:pt x="623083" y="57027"/>
                  </a:lnTo>
                  <a:lnTo>
                    <a:pt x="575774" y="73026"/>
                  </a:lnTo>
                  <a:lnTo>
                    <a:pt x="506062" y="76254"/>
                  </a:lnTo>
                  <a:lnTo>
                    <a:pt x="466862" y="77256"/>
                  </a:lnTo>
                  <a:lnTo>
                    <a:pt x="433530" y="77256"/>
                  </a:lnTo>
                  <a:lnTo>
                    <a:pt x="428244" y="77991"/>
                  </a:lnTo>
                  <a:lnTo>
                    <a:pt x="385768" y="88815"/>
                  </a:lnTo>
                  <a:lnTo>
                    <a:pt x="369752" y="89913"/>
                  </a:lnTo>
                  <a:lnTo>
                    <a:pt x="264298" y="89913"/>
                  </a:lnTo>
                  <a:lnTo>
                    <a:pt x="198885" y="81144"/>
                  </a:lnTo>
                  <a:lnTo>
                    <a:pt x="134028" y="69444"/>
                  </a:lnTo>
                  <a:lnTo>
                    <a:pt x="5514" y="38811"/>
                  </a:lnTo>
                  <a:lnTo>
                    <a:pt x="328" y="28252"/>
                  </a:lnTo>
                  <a:lnTo>
                    <a:pt x="0" y="25387"/>
                  </a:lnTo>
                  <a:lnTo>
                    <a:pt x="45788" y="8651"/>
                  </a:lnTo>
                  <a:lnTo>
                    <a:pt x="112888" y="1835"/>
                  </a:lnTo>
                  <a:lnTo>
                    <a:pt x="146743" y="314"/>
                  </a:lnTo>
                  <a:lnTo>
                    <a:pt x="224630" y="0"/>
                  </a:lnTo>
                  <a:close/>
                </a:path>
              </a:pathLst>
            </a:custGeom>
            <a:solidFill>
              <a:srgbClr val="D7D7D7"/>
            </a:solidFill>
          </p:spPr>
          <p:txBody>
            <a:bodyPr wrap="square" lIns="0" tIns="0" rIns="0" bIns="0" rtlCol="0"/>
            <a:lstStyle/>
            <a:p>
              <a:endParaRPr/>
            </a:p>
          </p:txBody>
        </p:sp>
        <p:sp>
          <p:nvSpPr>
            <p:cNvPr id="523" name="object 306">
              <a:extLst>
                <a:ext uri="{FF2B5EF4-FFF2-40B4-BE49-F238E27FC236}">
                  <a16:creationId xmlns:a16="http://schemas.microsoft.com/office/drawing/2014/main" id="{D62EABC8-5053-7690-8AB7-8B008B7BEF4C}"/>
                </a:ext>
              </a:extLst>
            </p:cNvPr>
            <p:cNvSpPr/>
            <p:nvPr/>
          </p:nvSpPr>
          <p:spPr>
            <a:xfrm>
              <a:off x="2399355" y="4485392"/>
              <a:ext cx="619125" cy="60325"/>
            </a:xfrm>
            <a:custGeom>
              <a:avLst/>
              <a:gdLst/>
              <a:ahLst/>
              <a:cxnLst/>
              <a:rect l="l" t="t" r="r" b="b"/>
              <a:pathLst>
                <a:path w="619125" h="60325">
                  <a:moveTo>
                    <a:pt x="2300" y="0"/>
                  </a:moveTo>
                  <a:lnTo>
                    <a:pt x="128227" y="30430"/>
                  </a:lnTo>
                  <a:lnTo>
                    <a:pt x="193100" y="42128"/>
                  </a:lnTo>
                  <a:lnTo>
                    <a:pt x="258498" y="50898"/>
                  </a:lnTo>
                  <a:lnTo>
                    <a:pt x="363966" y="50898"/>
                  </a:lnTo>
                  <a:lnTo>
                    <a:pt x="422458" y="38975"/>
                  </a:lnTo>
                  <a:lnTo>
                    <a:pt x="427744" y="38242"/>
                  </a:lnTo>
                  <a:lnTo>
                    <a:pt x="461062" y="38242"/>
                  </a:lnTo>
                  <a:lnTo>
                    <a:pt x="500265" y="37233"/>
                  </a:lnTo>
                  <a:lnTo>
                    <a:pt x="569980" y="34012"/>
                  </a:lnTo>
                  <a:lnTo>
                    <a:pt x="610749" y="24784"/>
                  </a:lnTo>
                  <a:lnTo>
                    <a:pt x="613232" y="25517"/>
                  </a:lnTo>
                  <a:lnTo>
                    <a:pt x="615527" y="26813"/>
                  </a:lnTo>
                  <a:lnTo>
                    <a:pt x="618831" y="30464"/>
                  </a:lnTo>
                  <a:lnTo>
                    <a:pt x="614190" y="34098"/>
                  </a:lnTo>
                  <a:lnTo>
                    <a:pt x="573902" y="43035"/>
                  </a:lnTo>
                  <a:lnTo>
                    <a:pt x="504190" y="46263"/>
                  </a:lnTo>
                  <a:lnTo>
                    <a:pt x="464991" y="47265"/>
                  </a:lnTo>
                  <a:lnTo>
                    <a:pt x="431659" y="47265"/>
                  </a:lnTo>
                  <a:lnTo>
                    <a:pt x="426373" y="47998"/>
                  </a:lnTo>
                  <a:lnTo>
                    <a:pt x="383897" y="58823"/>
                  </a:lnTo>
                  <a:lnTo>
                    <a:pt x="367881" y="59920"/>
                  </a:lnTo>
                  <a:lnTo>
                    <a:pt x="262427" y="59920"/>
                  </a:lnTo>
                  <a:lnTo>
                    <a:pt x="197013" y="51152"/>
                  </a:lnTo>
                  <a:lnTo>
                    <a:pt x="132156" y="39453"/>
                  </a:lnTo>
                  <a:lnTo>
                    <a:pt x="5343" y="9245"/>
                  </a:lnTo>
                  <a:lnTo>
                    <a:pt x="0" y="3122"/>
                  </a:lnTo>
                  <a:lnTo>
                    <a:pt x="2300" y="0"/>
                  </a:lnTo>
                  <a:close/>
                </a:path>
              </a:pathLst>
            </a:custGeom>
            <a:solidFill>
              <a:srgbClr val="4A2157"/>
            </a:solidFill>
          </p:spPr>
          <p:txBody>
            <a:bodyPr wrap="square" lIns="0" tIns="0" rIns="0" bIns="0" rtlCol="0"/>
            <a:lstStyle/>
            <a:p>
              <a:endParaRPr/>
            </a:p>
          </p:txBody>
        </p:sp>
        <p:sp>
          <p:nvSpPr>
            <p:cNvPr id="524" name="object 307">
              <a:extLst>
                <a:ext uri="{FF2B5EF4-FFF2-40B4-BE49-F238E27FC236}">
                  <a16:creationId xmlns:a16="http://schemas.microsoft.com/office/drawing/2014/main" id="{54CA03DD-F186-3590-3406-E9F55C2B90EB}"/>
                </a:ext>
              </a:extLst>
            </p:cNvPr>
            <p:cNvSpPr/>
            <p:nvPr/>
          </p:nvSpPr>
          <p:spPr>
            <a:xfrm>
              <a:off x="2930450" y="4474971"/>
              <a:ext cx="46990" cy="22860"/>
            </a:xfrm>
            <a:custGeom>
              <a:avLst/>
              <a:gdLst/>
              <a:ahLst/>
              <a:cxnLst/>
              <a:rect l="l" t="t" r="r" b="b"/>
              <a:pathLst>
                <a:path w="46989" h="22860">
                  <a:moveTo>
                    <a:pt x="1917" y="0"/>
                  </a:moveTo>
                  <a:lnTo>
                    <a:pt x="13184" y="0"/>
                  </a:lnTo>
                  <a:lnTo>
                    <a:pt x="20632" y="4076"/>
                  </a:lnTo>
                  <a:lnTo>
                    <a:pt x="26061" y="7641"/>
                  </a:lnTo>
                  <a:lnTo>
                    <a:pt x="35186" y="14754"/>
                  </a:lnTo>
                  <a:lnTo>
                    <a:pt x="38132" y="16852"/>
                  </a:lnTo>
                  <a:lnTo>
                    <a:pt x="40974" y="18728"/>
                  </a:lnTo>
                  <a:lnTo>
                    <a:pt x="46762" y="22361"/>
                  </a:lnTo>
                  <a:lnTo>
                    <a:pt x="1917" y="22361"/>
                  </a:lnTo>
                  <a:lnTo>
                    <a:pt x="0" y="20330"/>
                  </a:lnTo>
                  <a:lnTo>
                    <a:pt x="0" y="4503"/>
                  </a:lnTo>
                  <a:lnTo>
                    <a:pt x="0" y="2029"/>
                  </a:lnTo>
                  <a:lnTo>
                    <a:pt x="1917" y="0"/>
                  </a:lnTo>
                  <a:close/>
                </a:path>
              </a:pathLst>
            </a:custGeom>
            <a:solidFill>
              <a:srgbClr val="464545"/>
            </a:solidFill>
          </p:spPr>
          <p:txBody>
            <a:bodyPr wrap="square" lIns="0" tIns="0" rIns="0" bIns="0" rtlCol="0"/>
            <a:lstStyle/>
            <a:p>
              <a:endParaRPr/>
            </a:p>
          </p:txBody>
        </p:sp>
        <p:sp>
          <p:nvSpPr>
            <p:cNvPr id="525" name="object 308">
              <a:extLst>
                <a:ext uri="{FF2B5EF4-FFF2-40B4-BE49-F238E27FC236}">
                  <a16:creationId xmlns:a16="http://schemas.microsoft.com/office/drawing/2014/main" id="{9D94F03E-AECD-191C-7E4B-A5880038E04E}"/>
                </a:ext>
              </a:extLst>
            </p:cNvPr>
            <p:cNvSpPr/>
            <p:nvPr/>
          </p:nvSpPr>
          <p:spPr>
            <a:xfrm>
              <a:off x="2529112" y="4538440"/>
              <a:ext cx="278765" cy="37465"/>
            </a:xfrm>
            <a:custGeom>
              <a:avLst/>
              <a:gdLst/>
              <a:ahLst/>
              <a:cxnLst/>
              <a:rect l="l" t="t" r="r" b="b"/>
              <a:pathLst>
                <a:path w="278764" h="37464">
                  <a:moveTo>
                    <a:pt x="132228" y="0"/>
                  </a:moveTo>
                  <a:lnTo>
                    <a:pt x="278586" y="0"/>
                  </a:lnTo>
                  <a:lnTo>
                    <a:pt x="264456" y="7316"/>
                  </a:lnTo>
                  <a:lnTo>
                    <a:pt x="73450" y="37149"/>
                  </a:lnTo>
                  <a:lnTo>
                    <a:pt x="0" y="32083"/>
                  </a:lnTo>
                  <a:lnTo>
                    <a:pt x="132228" y="0"/>
                  </a:lnTo>
                  <a:close/>
                </a:path>
              </a:pathLst>
            </a:custGeom>
            <a:solidFill>
              <a:srgbClr val="61909D"/>
            </a:solidFill>
          </p:spPr>
          <p:txBody>
            <a:bodyPr wrap="square" lIns="0" tIns="0" rIns="0" bIns="0" rtlCol="0"/>
            <a:lstStyle/>
            <a:p>
              <a:endParaRPr/>
            </a:p>
          </p:txBody>
        </p:sp>
        <p:sp>
          <p:nvSpPr>
            <p:cNvPr id="526" name="object 309">
              <a:extLst>
                <a:ext uri="{FF2B5EF4-FFF2-40B4-BE49-F238E27FC236}">
                  <a16:creationId xmlns:a16="http://schemas.microsoft.com/office/drawing/2014/main" id="{A358243C-AD85-0AAA-B761-09C2C5D47D17}"/>
                </a:ext>
              </a:extLst>
            </p:cNvPr>
            <p:cNvSpPr/>
            <p:nvPr/>
          </p:nvSpPr>
          <p:spPr>
            <a:xfrm>
              <a:off x="2529112" y="4532094"/>
              <a:ext cx="278765" cy="43815"/>
            </a:xfrm>
            <a:custGeom>
              <a:avLst/>
              <a:gdLst/>
              <a:ahLst/>
              <a:cxnLst/>
              <a:rect l="l" t="t" r="r" b="b"/>
              <a:pathLst>
                <a:path w="278764" h="43814">
                  <a:moveTo>
                    <a:pt x="278586" y="0"/>
                  </a:moveTo>
                  <a:lnTo>
                    <a:pt x="278586" y="6346"/>
                  </a:lnTo>
                  <a:lnTo>
                    <a:pt x="264456" y="13662"/>
                  </a:lnTo>
                  <a:lnTo>
                    <a:pt x="73450" y="43495"/>
                  </a:lnTo>
                  <a:lnTo>
                    <a:pt x="0" y="38429"/>
                  </a:lnTo>
                  <a:lnTo>
                    <a:pt x="0" y="32084"/>
                  </a:lnTo>
                  <a:lnTo>
                    <a:pt x="73450" y="37150"/>
                  </a:lnTo>
                  <a:lnTo>
                    <a:pt x="264456" y="7318"/>
                  </a:lnTo>
                  <a:lnTo>
                    <a:pt x="278586" y="0"/>
                  </a:lnTo>
                  <a:close/>
                </a:path>
              </a:pathLst>
            </a:custGeom>
            <a:solidFill>
              <a:srgbClr val="4A2157"/>
            </a:solidFill>
          </p:spPr>
          <p:txBody>
            <a:bodyPr wrap="square" lIns="0" tIns="0" rIns="0" bIns="0" rtlCol="0"/>
            <a:lstStyle/>
            <a:p>
              <a:endParaRPr/>
            </a:p>
          </p:txBody>
        </p:sp>
        <p:sp>
          <p:nvSpPr>
            <p:cNvPr id="527" name="object 310">
              <a:extLst>
                <a:ext uri="{FF2B5EF4-FFF2-40B4-BE49-F238E27FC236}">
                  <a16:creationId xmlns:a16="http://schemas.microsoft.com/office/drawing/2014/main" id="{2986C5DE-1092-4C27-693B-CD60932260D4}"/>
                </a:ext>
              </a:extLst>
            </p:cNvPr>
            <p:cNvSpPr/>
            <p:nvPr/>
          </p:nvSpPr>
          <p:spPr>
            <a:xfrm>
              <a:off x="2529112" y="4532094"/>
              <a:ext cx="278765" cy="37465"/>
            </a:xfrm>
            <a:custGeom>
              <a:avLst/>
              <a:gdLst/>
              <a:ahLst/>
              <a:cxnLst/>
              <a:rect l="l" t="t" r="r" b="b"/>
              <a:pathLst>
                <a:path w="278764" h="37464">
                  <a:moveTo>
                    <a:pt x="132228" y="0"/>
                  </a:moveTo>
                  <a:lnTo>
                    <a:pt x="278571" y="0"/>
                  </a:lnTo>
                  <a:lnTo>
                    <a:pt x="264456" y="7335"/>
                  </a:lnTo>
                  <a:lnTo>
                    <a:pt x="73450" y="37150"/>
                  </a:lnTo>
                  <a:lnTo>
                    <a:pt x="0" y="32084"/>
                  </a:lnTo>
                  <a:lnTo>
                    <a:pt x="132228" y="0"/>
                  </a:lnTo>
                  <a:close/>
                </a:path>
              </a:pathLst>
            </a:custGeom>
            <a:solidFill>
              <a:srgbClr val="4B2157"/>
            </a:solidFill>
          </p:spPr>
          <p:txBody>
            <a:bodyPr wrap="square" lIns="0" tIns="0" rIns="0" bIns="0" rtlCol="0"/>
            <a:lstStyle/>
            <a:p>
              <a:endParaRPr/>
            </a:p>
          </p:txBody>
        </p:sp>
        <p:sp>
          <p:nvSpPr>
            <p:cNvPr id="528" name="object 311">
              <a:extLst>
                <a:ext uri="{FF2B5EF4-FFF2-40B4-BE49-F238E27FC236}">
                  <a16:creationId xmlns:a16="http://schemas.microsoft.com/office/drawing/2014/main" id="{E5407003-8E84-C3A6-687B-A5107EC3E949}"/>
                </a:ext>
              </a:extLst>
            </p:cNvPr>
            <p:cNvSpPr/>
            <p:nvPr/>
          </p:nvSpPr>
          <p:spPr>
            <a:xfrm>
              <a:off x="2529112" y="4532094"/>
              <a:ext cx="278765" cy="37465"/>
            </a:xfrm>
            <a:custGeom>
              <a:avLst/>
              <a:gdLst/>
              <a:ahLst/>
              <a:cxnLst/>
              <a:rect l="l" t="t" r="r" b="b"/>
              <a:pathLst>
                <a:path w="278764" h="37464">
                  <a:moveTo>
                    <a:pt x="132228" y="0"/>
                  </a:moveTo>
                  <a:lnTo>
                    <a:pt x="278571" y="0"/>
                  </a:lnTo>
                  <a:lnTo>
                    <a:pt x="264456" y="7335"/>
                  </a:lnTo>
                  <a:lnTo>
                    <a:pt x="73450" y="37150"/>
                  </a:lnTo>
                  <a:lnTo>
                    <a:pt x="0" y="32084"/>
                  </a:lnTo>
                  <a:lnTo>
                    <a:pt x="132228" y="0"/>
                  </a:lnTo>
                  <a:close/>
                </a:path>
              </a:pathLst>
            </a:custGeom>
            <a:solidFill>
              <a:srgbClr val="3E1E47"/>
            </a:solidFill>
          </p:spPr>
          <p:txBody>
            <a:bodyPr wrap="square" lIns="0" tIns="0" rIns="0" bIns="0" rtlCol="0"/>
            <a:lstStyle/>
            <a:p>
              <a:endParaRPr/>
            </a:p>
          </p:txBody>
        </p:sp>
        <p:sp>
          <p:nvSpPr>
            <p:cNvPr id="529" name="object 312">
              <a:extLst>
                <a:ext uri="{FF2B5EF4-FFF2-40B4-BE49-F238E27FC236}">
                  <a16:creationId xmlns:a16="http://schemas.microsoft.com/office/drawing/2014/main" id="{7A142DCC-036C-4C30-F393-EE87CCD2D1DF}"/>
                </a:ext>
              </a:extLst>
            </p:cNvPr>
            <p:cNvSpPr/>
            <p:nvPr/>
          </p:nvSpPr>
          <p:spPr>
            <a:xfrm>
              <a:off x="2504338" y="4476454"/>
              <a:ext cx="115570" cy="53340"/>
            </a:xfrm>
            <a:custGeom>
              <a:avLst/>
              <a:gdLst/>
              <a:ahLst/>
              <a:cxnLst/>
              <a:rect l="l" t="t" r="r" b="b"/>
              <a:pathLst>
                <a:path w="115569" h="53339">
                  <a:moveTo>
                    <a:pt x="114040" y="0"/>
                  </a:moveTo>
                  <a:lnTo>
                    <a:pt x="114983" y="4384"/>
                  </a:lnTo>
                  <a:lnTo>
                    <a:pt x="115428" y="10934"/>
                  </a:lnTo>
                  <a:lnTo>
                    <a:pt x="115500" y="31111"/>
                  </a:lnTo>
                  <a:lnTo>
                    <a:pt x="115412" y="35481"/>
                  </a:lnTo>
                  <a:lnTo>
                    <a:pt x="101796" y="52945"/>
                  </a:lnTo>
                  <a:lnTo>
                    <a:pt x="81968" y="50234"/>
                  </a:lnTo>
                  <a:lnTo>
                    <a:pt x="62218" y="47196"/>
                  </a:lnTo>
                  <a:lnTo>
                    <a:pt x="49501" y="44894"/>
                  </a:lnTo>
                  <a:lnTo>
                    <a:pt x="106839" y="44894"/>
                  </a:lnTo>
                  <a:lnTo>
                    <a:pt x="114040" y="44075"/>
                  </a:lnTo>
                  <a:lnTo>
                    <a:pt x="114040" y="0"/>
                  </a:lnTo>
                  <a:close/>
                </a:path>
                <a:path w="115569" h="53339">
                  <a:moveTo>
                    <a:pt x="6400" y="8273"/>
                  </a:moveTo>
                  <a:lnTo>
                    <a:pt x="6400" y="31111"/>
                  </a:lnTo>
                  <a:lnTo>
                    <a:pt x="7157" y="32152"/>
                  </a:lnTo>
                  <a:lnTo>
                    <a:pt x="57550" y="42587"/>
                  </a:lnTo>
                  <a:lnTo>
                    <a:pt x="94624" y="44894"/>
                  </a:lnTo>
                  <a:lnTo>
                    <a:pt x="49501" y="44894"/>
                  </a:lnTo>
                  <a:lnTo>
                    <a:pt x="42617" y="43647"/>
                  </a:lnTo>
                  <a:lnTo>
                    <a:pt x="23230" y="39402"/>
                  </a:lnTo>
                  <a:lnTo>
                    <a:pt x="0" y="33807"/>
                  </a:lnTo>
                  <a:lnTo>
                    <a:pt x="14" y="10934"/>
                  </a:lnTo>
                  <a:lnTo>
                    <a:pt x="814" y="9877"/>
                  </a:lnTo>
                  <a:lnTo>
                    <a:pt x="3443" y="9091"/>
                  </a:lnTo>
                  <a:lnTo>
                    <a:pt x="6400" y="8273"/>
                  </a:lnTo>
                  <a:close/>
                </a:path>
              </a:pathLst>
            </a:custGeom>
            <a:solidFill>
              <a:srgbClr val="9F9EA0"/>
            </a:solidFill>
          </p:spPr>
          <p:txBody>
            <a:bodyPr wrap="square" lIns="0" tIns="0" rIns="0" bIns="0" rtlCol="0"/>
            <a:lstStyle/>
            <a:p>
              <a:endParaRPr/>
            </a:p>
          </p:txBody>
        </p:sp>
        <p:sp>
          <p:nvSpPr>
            <p:cNvPr id="530" name="object 313">
              <a:extLst>
                <a:ext uri="{FF2B5EF4-FFF2-40B4-BE49-F238E27FC236}">
                  <a16:creationId xmlns:a16="http://schemas.microsoft.com/office/drawing/2014/main" id="{A6D1E195-9FC0-17D1-95A7-3DC344AACB46}"/>
                </a:ext>
              </a:extLst>
            </p:cNvPr>
            <p:cNvSpPr/>
            <p:nvPr/>
          </p:nvSpPr>
          <p:spPr>
            <a:xfrm>
              <a:off x="2504338" y="4510262"/>
              <a:ext cx="102235" cy="19685"/>
            </a:xfrm>
            <a:custGeom>
              <a:avLst/>
              <a:gdLst/>
              <a:ahLst/>
              <a:cxnLst/>
              <a:rect l="l" t="t" r="r" b="b"/>
              <a:pathLst>
                <a:path w="102235" h="19685">
                  <a:moveTo>
                    <a:pt x="0" y="0"/>
                  </a:moveTo>
                  <a:lnTo>
                    <a:pt x="42619" y="9840"/>
                  </a:lnTo>
                  <a:lnTo>
                    <a:pt x="81974" y="16426"/>
                  </a:lnTo>
                  <a:lnTo>
                    <a:pt x="101796" y="19138"/>
                  </a:lnTo>
                  <a:lnTo>
                    <a:pt x="92523" y="19291"/>
                  </a:lnTo>
                  <a:lnTo>
                    <a:pt x="53644" y="16871"/>
                  </a:lnTo>
                  <a:lnTo>
                    <a:pt x="842" y="5953"/>
                  </a:lnTo>
                  <a:lnTo>
                    <a:pt x="28" y="4895"/>
                  </a:lnTo>
                  <a:lnTo>
                    <a:pt x="14" y="0"/>
                  </a:lnTo>
                  <a:close/>
                </a:path>
              </a:pathLst>
            </a:custGeom>
            <a:solidFill>
              <a:srgbClr val="3C2148"/>
            </a:solidFill>
          </p:spPr>
          <p:txBody>
            <a:bodyPr wrap="square" lIns="0" tIns="0" rIns="0" bIns="0" rtlCol="0"/>
            <a:lstStyle/>
            <a:p>
              <a:endParaRPr/>
            </a:p>
          </p:txBody>
        </p:sp>
        <p:sp>
          <p:nvSpPr>
            <p:cNvPr id="531" name="object 314">
              <a:extLst>
                <a:ext uri="{FF2B5EF4-FFF2-40B4-BE49-F238E27FC236}">
                  <a16:creationId xmlns:a16="http://schemas.microsoft.com/office/drawing/2014/main" id="{31555F9B-A40C-1919-A304-68DAF4602C10}"/>
                </a:ext>
              </a:extLst>
            </p:cNvPr>
            <p:cNvSpPr/>
            <p:nvPr/>
          </p:nvSpPr>
          <p:spPr>
            <a:xfrm>
              <a:off x="2510752" y="4467638"/>
              <a:ext cx="107950" cy="53975"/>
            </a:xfrm>
            <a:custGeom>
              <a:avLst/>
              <a:gdLst/>
              <a:ahLst/>
              <a:cxnLst/>
              <a:rect l="l" t="t" r="r" b="b"/>
              <a:pathLst>
                <a:path w="107950" h="53975">
                  <a:moveTo>
                    <a:pt x="76536" y="1"/>
                  </a:moveTo>
                  <a:lnTo>
                    <a:pt x="99290" y="0"/>
                  </a:lnTo>
                  <a:lnTo>
                    <a:pt x="107654" y="579"/>
                  </a:lnTo>
                  <a:lnTo>
                    <a:pt x="107654" y="52892"/>
                  </a:lnTo>
                  <a:lnTo>
                    <a:pt x="99290" y="53471"/>
                  </a:lnTo>
                  <a:lnTo>
                    <a:pt x="76536" y="53470"/>
                  </a:lnTo>
                  <a:lnTo>
                    <a:pt x="42895" y="50280"/>
                  </a:lnTo>
                  <a:lnTo>
                    <a:pt x="771" y="40968"/>
                  </a:lnTo>
                  <a:lnTo>
                    <a:pt x="0" y="39928"/>
                  </a:lnTo>
                  <a:lnTo>
                    <a:pt x="0" y="14650"/>
                  </a:lnTo>
                  <a:lnTo>
                    <a:pt x="0" y="13524"/>
                  </a:lnTo>
                  <a:lnTo>
                    <a:pt x="757" y="12501"/>
                  </a:lnTo>
                  <a:lnTo>
                    <a:pt x="42895" y="3190"/>
                  </a:lnTo>
                  <a:lnTo>
                    <a:pt x="76536" y="1"/>
                  </a:lnTo>
                  <a:close/>
                </a:path>
              </a:pathLst>
            </a:custGeom>
            <a:solidFill>
              <a:srgbClr val="CDCCCC"/>
            </a:solidFill>
          </p:spPr>
          <p:txBody>
            <a:bodyPr wrap="square" lIns="0" tIns="0" rIns="0" bIns="0" rtlCol="0"/>
            <a:lstStyle/>
            <a:p>
              <a:endParaRPr/>
            </a:p>
          </p:txBody>
        </p:sp>
        <p:sp>
          <p:nvSpPr>
            <p:cNvPr id="532" name="object 315">
              <a:extLst>
                <a:ext uri="{FF2B5EF4-FFF2-40B4-BE49-F238E27FC236}">
                  <a16:creationId xmlns:a16="http://schemas.microsoft.com/office/drawing/2014/main" id="{0CB249B9-8412-7E93-4939-BDFF42AA65EE}"/>
                </a:ext>
              </a:extLst>
            </p:cNvPr>
            <p:cNvSpPr/>
            <p:nvPr/>
          </p:nvSpPr>
          <p:spPr>
            <a:xfrm>
              <a:off x="2510795" y="4467398"/>
              <a:ext cx="107950" cy="46355"/>
            </a:xfrm>
            <a:custGeom>
              <a:avLst/>
              <a:gdLst/>
              <a:ahLst/>
              <a:cxnLst/>
              <a:rect l="l" t="t" r="r" b="b"/>
              <a:pathLst>
                <a:path w="107950" h="46354">
                  <a:moveTo>
                    <a:pt x="88180" y="0"/>
                  </a:moveTo>
                  <a:lnTo>
                    <a:pt x="100396" y="0"/>
                  </a:lnTo>
                  <a:lnTo>
                    <a:pt x="107611" y="818"/>
                  </a:lnTo>
                  <a:lnTo>
                    <a:pt x="107611" y="44961"/>
                  </a:lnTo>
                  <a:lnTo>
                    <a:pt x="100567" y="45762"/>
                  </a:lnTo>
                  <a:lnTo>
                    <a:pt x="88594" y="45779"/>
                  </a:lnTo>
                  <a:lnTo>
                    <a:pt x="87709" y="45779"/>
                  </a:lnTo>
                  <a:lnTo>
                    <a:pt x="27402" y="39651"/>
                  </a:lnTo>
                  <a:lnTo>
                    <a:pt x="0" y="32066"/>
                  </a:lnTo>
                  <a:lnTo>
                    <a:pt x="0" y="13729"/>
                  </a:lnTo>
                  <a:lnTo>
                    <a:pt x="51103" y="2306"/>
                  </a:lnTo>
                  <a:lnTo>
                    <a:pt x="88180" y="0"/>
                  </a:lnTo>
                  <a:close/>
                </a:path>
              </a:pathLst>
            </a:custGeom>
            <a:solidFill>
              <a:srgbClr val="D9D7D9"/>
            </a:solidFill>
          </p:spPr>
          <p:txBody>
            <a:bodyPr wrap="square" lIns="0" tIns="0" rIns="0" bIns="0" rtlCol="0"/>
            <a:lstStyle/>
            <a:p>
              <a:endParaRPr/>
            </a:p>
          </p:txBody>
        </p:sp>
        <p:sp>
          <p:nvSpPr>
            <p:cNvPr id="533" name="object 316">
              <a:extLst>
                <a:ext uri="{FF2B5EF4-FFF2-40B4-BE49-F238E27FC236}">
                  <a16:creationId xmlns:a16="http://schemas.microsoft.com/office/drawing/2014/main" id="{7FE4A2D1-40F5-66CC-EA77-BEDB28CCC7F7}"/>
                </a:ext>
              </a:extLst>
            </p:cNvPr>
            <p:cNvSpPr/>
            <p:nvPr/>
          </p:nvSpPr>
          <p:spPr>
            <a:xfrm>
              <a:off x="2615763" y="4468217"/>
              <a:ext cx="5715" cy="52705"/>
            </a:xfrm>
            <a:custGeom>
              <a:avLst/>
              <a:gdLst/>
              <a:ahLst/>
              <a:cxnLst/>
              <a:rect l="l" t="t" r="r" b="b"/>
              <a:pathLst>
                <a:path w="5714" h="52704">
                  <a:moveTo>
                    <a:pt x="2628" y="0"/>
                  </a:moveTo>
                  <a:lnTo>
                    <a:pt x="3640" y="2053"/>
                  </a:lnTo>
                  <a:lnTo>
                    <a:pt x="4471" y="7656"/>
                  </a:lnTo>
                  <a:lnTo>
                    <a:pt x="5035" y="15967"/>
                  </a:lnTo>
                  <a:lnTo>
                    <a:pt x="5243" y="26147"/>
                  </a:lnTo>
                  <a:lnTo>
                    <a:pt x="5039" y="36328"/>
                  </a:lnTo>
                  <a:lnTo>
                    <a:pt x="4482" y="44639"/>
                  </a:lnTo>
                  <a:lnTo>
                    <a:pt x="3652" y="50242"/>
                  </a:lnTo>
                  <a:lnTo>
                    <a:pt x="2628" y="52296"/>
                  </a:lnTo>
                  <a:lnTo>
                    <a:pt x="1609" y="50239"/>
                  </a:lnTo>
                  <a:lnTo>
                    <a:pt x="773" y="44633"/>
                  </a:lnTo>
                  <a:lnTo>
                    <a:pt x="207" y="36321"/>
                  </a:lnTo>
                  <a:lnTo>
                    <a:pt x="0" y="26147"/>
                  </a:lnTo>
                  <a:lnTo>
                    <a:pt x="205" y="15967"/>
                  </a:lnTo>
                  <a:lnTo>
                    <a:pt x="767" y="7656"/>
                  </a:lnTo>
                  <a:lnTo>
                    <a:pt x="1603" y="2053"/>
                  </a:lnTo>
                  <a:lnTo>
                    <a:pt x="2628" y="0"/>
                  </a:lnTo>
                  <a:close/>
                </a:path>
              </a:pathLst>
            </a:custGeom>
            <a:solidFill>
              <a:srgbClr val="B7B7B7"/>
            </a:solidFill>
          </p:spPr>
          <p:txBody>
            <a:bodyPr wrap="square" lIns="0" tIns="0" rIns="0" bIns="0" rtlCol="0"/>
            <a:lstStyle/>
            <a:p>
              <a:endParaRPr/>
            </a:p>
          </p:txBody>
        </p:sp>
        <p:sp>
          <p:nvSpPr>
            <p:cNvPr id="534" name="object 317">
              <a:extLst>
                <a:ext uri="{FF2B5EF4-FFF2-40B4-BE49-F238E27FC236}">
                  <a16:creationId xmlns:a16="http://schemas.microsoft.com/office/drawing/2014/main" id="{92433667-3B50-76B9-CCB3-ABA605E109B2}"/>
                </a:ext>
              </a:extLst>
            </p:cNvPr>
            <p:cNvSpPr/>
            <p:nvPr/>
          </p:nvSpPr>
          <p:spPr>
            <a:xfrm>
              <a:off x="2616821" y="4471116"/>
              <a:ext cx="3175" cy="46990"/>
            </a:xfrm>
            <a:custGeom>
              <a:avLst/>
              <a:gdLst/>
              <a:ahLst/>
              <a:cxnLst/>
              <a:rect l="l" t="t" r="r" b="b"/>
              <a:pathLst>
                <a:path w="3175" h="46989">
                  <a:moveTo>
                    <a:pt x="700" y="0"/>
                  </a:moveTo>
                  <a:lnTo>
                    <a:pt x="2443" y="0"/>
                  </a:lnTo>
                  <a:lnTo>
                    <a:pt x="3143" y="10405"/>
                  </a:lnTo>
                  <a:lnTo>
                    <a:pt x="3143" y="23248"/>
                  </a:lnTo>
                  <a:lnTo>
                    <a:pt x="3143" y="36093"/>
                  </a:lnTo>
                  <a:lnTo>
                    <a:pt x="2443" y="46496"/>
                  </a:lnTo>
                  <a:lnTo>
                    <a:pt x="700" y="46496"/>
                  </a:lnTo>
                  <a:lnTo>
                    <a:pt x="0" y="36093"/>
                  </a:lnTo>
                  <a:lnTo>
                    <a:pt x="0" y="10405"/>
                  </a:lnTo>
                  <a:lnTo>
                    <a:pt x="700" y="0"/>
                  </a:lnTo>
                  <a:close/>
                </a:path>
              </a:pathLst>
            </a:custGeom>
            <a:solidFill>
              <a:srgbClr val="929292"/>
            </a:solidFill>
          </p:spPr>
          <p:txBody>
            <a:bodyPr wrap="square" lIns="0" tIns="0" rIns="0" bIns="0" rtlCol="0"/>
            <a:lstStyle/>
            <a:p>
              <a:endParaRPr/>
            </a:p>
          </p:txBody>
        </p:sp>
        <p:sp>
          <p:nvSpPr>
            <p:cNvPr id="535" name="object 318">
              <a:extLst>
                <a:ext uri="{FF2B5EF4-FFF2-40B4-BE49-F238E27FC236}">
                  <a16:creationId xmlns:a16="http://schemas.microsoft.com/office/drawing/2014/main" id="{4EBA66FE-129B-83ED-0E97-03B2E530A24A}"/>
                </a:ext>
              </a:extLst>
            </p:cNvPr>
            <p:cNvSpPr/>
            <p:nvPr/>
          </p:nvSpPr>
          <p:spPr>
            <a:xfrm>
              <a:off x="2670426" y="4493725"/>
              <a:ext cx="202565" cy="0"/>
            </a:xfrm>
            <a:custGeom>
              <a:avLst/>
              <a:gdLst/>
              <a:ahLst/>
              <a:cxnLst/>
              <a:rect l="l" t="t" r="r" b="b"/>
              <a:pathLst>
                <a:path w="202564">
                  <a:moveTo>
                    <a:pt x="0" y="0"/>
                  </a:moveTo>
                  <a:lnTo>
                    <a:pt x="202178" y="0"/>
                  </a:lnTo>
                </a:path>
              </a:pathLst>
            </a:custGeom>
            <a:ln w="15060">
              <a:solidFill>
                <a:srgbClr val="979695"/>
              </a:solidFill>
              <a:prstDash val="sysDot"/>
            </a:ln>
          </p:spPr>
          <p:txBody>
            <a:bodyPr wrap="square" lIns="0" tIns="0" rIns="0" bIns="0" rtlCol="0"/>
            <a:lstStyle/>
            <a:p>
              <a:endParaRPr/>
            </a:p>
          </p:txBody>
        </p:sp>
        <p:sp>
          <p:nvSpPr>
            <p:cNvPr id="536" name="object 319">
              <a:extLst>
                <a:ext uri="{FF2B5EF4-FFF2-40B4-BE49-F238E27FC236}">
                  <a16:creationId xmlns:a16="http://schemas.microsoft.com/office/drawing/2014/main" id="{96EF382F-AB28-A299-4077-5A28058ECFE4}"/>
                </a:ext>
              </a:extLst>
            </p:cNvPr>
            <p:cNvSpPr/>
            <p:nvPr/>
          </p:nvSpPr>
          <p:spPr>
            <a:xfrm>
              <a:off x="2515235" y="4324610"/>
              <a:ext cx="505459" cy="100330"/>
            </a:xfrm>
            <a:custGeom>
              <a:avLst/>
              <a:gdLst/>
              <a:ahLst/>
              <a:cxnLst/>
              <a:rect l="l" t="t" r="r" b="b"/>
              <a:pathLst>
                <a:path w="505460" h="100329">
                  <a:moveTo>
                    <a:pt x="121793" y="33096"/>
                  </a:moveTo>
                  <a:lnTo>
                    <a:pt x="120027" y="24358"/>
                  </a:lnTo>
                  <a:lnTo>
                    <a:pt x="115201" y="17221"/>
                  </a:lnTo>
                  <a:lnTo>
                    <a:pt x="108038" y="12420"/>
                  </a:lnTo>
                  <a:lnTo>
                    <a:pt x="99263" y="10655"/>
                  </a:lnTo>
                  <a:lnTo>
                    <a:pt x="95465" y="10655"/>
                  </a:lnTo>
                  <a:lnTo>
                    <a:pt x="91897" y="11569"/>
                  </a:lnTo>
                  <a:lnTo>
                    <a:pt x="88760" y="13220"/>
                  </a:lnTo>
                  <a:lnTo>
                    <a:pt x="87922" y="10363"/>
                  </a:lnTo>
                  <a:lnTo>
                    <a:pt x="86398" y="7670"/>
                  </a:lnTo>
                  <a:lnTo>
                    <a:pt x="80568" y="1866"/>
                  </a:lnTo>
                  <a:lnTo>
                    <a:pt x="75920" y="63"/>
                  </a:lnTo>
                  <a:lnTo>
                    <a:pt x="70815" y="0"/>
                  </a:lnTo>
                  <a:lnTo>
                    <a:pt x="66167" y="63"/>
                  </a:lnTo>
                  <a:lnTo>
                    <a:pt x="61518" y="1866"/>
                  </a:lnTo>
                  <a:lnTo>
                    <a:pt x="57962" y="5384"/>
                  </a:lnTo>
                  <a:lnTo>
                    <a:pt x="57962" y="31419"/>
                  </a:lnTo>
                  <a:lnTo>
                    <a:pt x="57645" y="31419"/>
                  </a:lnTo>
                  <a:lnTo>
                    <a:pt x="57772" y="31203"/>
                  </a:lnTo>
                  <a:lnTo>
                    <a:pt x="57962" y="31419"/>
                  </a:lnTo>
                  <a:lnTo>
                    <a:pt x="57962" y="5384"/>
                  </a:lnTo>
                  <a:lnTo>
                    <a:pt x="54927" y="8420"/>
                  </a:lnTo>
                  <a:lnTo>
                    <a:pt x="53187" y="12242"/>
                  </a:lnTo>
                  <a:lnTo>
                    <a:pt x="53073" y="13220"/>
                  </a:lnTo>
                  <a:lnTo>
                    <a:pt x="52705" y="16205"/>
                  </a:lnTo>
                  <a:lnTo>
                    <a:pt x="51346" y="15595"/>
                  </a:lnTo>
                  <a:lnTo>
                    <a:pt x="49860" y="15252"/>
                  </a:lnTo>
                  <a:lnTo>
                    <a:pt x="43370" y="15252"/>
                  </a:lnTo>
                  <a:lnTo>
                    <a:pt x="42151" y="16205"/>
                  </a:lnTo>
                  <a:lnTo>
                    <a:pt x="39243" y="18478"/>
                  </a:lnTo>
                  <a:lnTo>
                    <a:pt x="37922" y="22936"/>
                  </a:lnTo>
                  <a:lnTo>
                    <a:pt x="36487" y="21666"/>
                  </a:lnTo>
                  <a:lnTo>
                    <a:pt x="34632" y="20916"/>
                  </a:lnTo>
                  <a:lnTo>
                    <a:pt x="28956" y="20916"/>
                  </a:lnTo>
                  <a:lnTo>
                    <a:pt x="26416" y="22936"/>
                  </a:lnTo>
                  <a:lnTo>
                    <a:pt x="25920" y="23329"/>
                  </a:lnTo>
                  <a:lnTo>
                    <a:pt x="24930" y="26631"/>
                  </a:lnTo>
                  <a:lnTo>
                    <a:pt x="22275" y="23977"/>
                  </a:lnTo>
                  <a:lnTo>
                    <a:pt x="18618" y="22301"/>
                  </a:lnTo>
                  <a:lnTo>
                    <a:pt x="6540" y="22301"/>
                  </a:lnTo>
                  <a:lnTo>
                    <a:pt x="2159" y="26631"/>
                  </a:lnTo>
                  <a:lnTo>
                    <a:pt x="50" y="28714"/>
                  </a:lnTo>
                  <a:lnTo>
                    <a:pt x="25" y="31203"/>
                  </a:lnTo>
                  <a:lnTo>
                    <a:pt x="25" y="31419"/>
                  </a:lnTo>
                  <a:lnTo>
                    <a:pt x="0" y="41059"/>
                  </a:lnTo>
                  <a:lnTo>
                    <a:pt x="1752" y="44716"/>
                  </a:lnTo>
                  <a:lnTo>
                    <a:pt x="4483" y="47332"/>
                  </a:lnTo>
                  <a:lnTo>
                    <a:pt x="116700" y="47332"/>
                  </a:lnTo>
                  <a:lnTo>
                    <a:pt x="119888" y="43459"/>
                  </a:lnTo>
                  <a:lnTo>
                    <a:pt x="121793" y="38493"/>
                  </a:lnTo>
                  <a:lnTo>
                    <a:pt x="121793" y="33096"/>
                  </a:lnTo>
                  <a:close/>
                </a:path>
                <a:path w="505460" h="100329">
                  <a:moveTo>
                    <a:pt x="505396" y="83235"/>
                  </a:moveTo>
                  <a:lnTo>
                    <a:pt x="503288" y="72821"/>
                  </a:lnTo>
                  <a:lnTo>
                    <a:pt x="497535" y="64325"/>
                  </a:lnTo>
                  <a:lnTo>
                    <a:pt x="489000" y="58597"/>
                  </a:lnTo>
                  <a:lnTo>
                    <a:pt x="478548" y="56489"/>
                  </a:lnTo>
                  <a:lnTo>
                    <a:pt x="474027" y="56489"/>
                  </a:lnTo>
                  <a:lnTo>
                    <a:pt x="469785" y="57594"/>
                  </a:lnTo>
                  <a:lnTo>
                    <a:pt x="466051" y="59550"/>
                  </a:lnTo>
                  <a:lnTo>
                    <a:pt x="465035" y="56146"/>
                  </a:lnTo>
                  <a:lnTo>
                    <a:pt x="463181" y="52920"/>
                  </a:lnTo>
                  <a:lnTo>
                    <a:pt x="456234" y="45974"/>
                  </a:lnTo>
                  <a:lnTo>
                    <a:pt x="450672" y="43840"/>
                  </a:lnTo>
                  <a:lnTo>
                    <a:pt x="444741" y="43802"/>
                  </a:lnTo>
                  <a:lnTo>
                    <a:pt x="439166" y="43827"/>
                  </a:lnTo>
                  <a:lnTo>
                    <a:pt x="433603" y="45974"/>
                  </a:lnTo>
                  <a:lnTo>
                    <a:pt x="429336" y="50241"/>
                  </a:lnTo>
                  <a:lnTo>
                    <a:pt x="429336" y="81203"/>
                  </a:lnTo>
                  <a:lnTo>
                    <a:pt x="428955" y="81203"/>
                  </a:lnTo>
                  <a:lnTo>
                    <a:pt x="429107" y="80949"/>
                  </a:lnTo>
                  <a:lnTo>
                    <a:pt x="429336" y="81203"/>
                  </a:lnTo>
                  <a:lnTo>
                    <a:pt x="429336" y="50241"/>
                  </a:lnTo>
                  <a:lnTo>
                    <a:pt x="425742" y="53835"/>
                  </a:lnTo>
                  <a:lnTo>
                    <a:pt x="423672" y="58381"/>
                  </a:lnTo>
                  <a:lnTo>
                    <a:pt x="423532" y="59550"/>
                  </a:lnTo>
                  <a:lnTo>
                    <a:pt x="423100" y="63080"/>
                  </a:lnTo>
                  <a:lnTo>
                    <a:pt x="421487" y="62357"/>
                  </a:lnTo>
                  <a:lnTo>
                    <a:pt x="419696" y="61937"/>
                  </a:lnTo>
                  <a:lnTo>
                    <a:pt x="411975" y="61937"/>
                  </a:lnTo>
                  <a:lnTo>
                    <a:pt x="410527" y="63080"/>
                  </a:lnTo>
                  <a:lnTo>
                    <a:pt x="407060" y="65811"/>
                  </a:lnTo>
                  <a:lnTo>
                    <a:pt x="405472" y="71107"/>
                  </a:lnTo>
                  <a:lnTo>
                    <a:pt x="403783" y="69596"/>
                  </a:lnTo>
                  <a:lnTo>
                    <a:pt x="401561" y="68681"/>
                  </a:lnTo>
                  <a:lnTo>
                    <a:pt x="394804" y="68681"/>
                  </a:lnTo>
                  <a:lnTo>
                    <a:pt x="391731" y="71107"/>
                  </a:lnTo>
                  <a:lnTo>
                    <a:pt x="391147" y="71564"/>
                  </a:lnTo>
                  <a:lnTo>
                    <a:pt x="390004" y="75501"/>
                  </a:lnTo>
                  <a:lnTo>
                    <a:pt x="386854" y="72313"/>
                  </a:lnTo>
                  <a:lnTo>
                    <a:pt x="382473" y="70345"/>
                  </a:lnTo>
                  <a:lnTo>
                    <a:pt x="368084" y="70345"/>
                  </a:lnTo>
                  <a:lnTo>
                    <a:pt x="362864" y="75501"/>
                  </a:lnTo>
                  <a:lnTo>
                    <a:pt x="360337" y="78016"/>
                  </a:lnTo>
                  <a:lnTo>
                    <a:pt x="360311" y="80949"/>
                  </a:lnTo>
                  <a:lnTo>
                    <a:pt x="360311" y="81203"/>
                  </a:lnTo>
                  <a:lnTo>
                    <a:pt x="360286" y="92659"/>
                  </a:lnTo>
                  <a:lnTo>
                    <a:pt x="362369" y="97040"/>
                  </a:lnTo>
                  <a:lnTo>
                    <a:pt x="365658" y="100177"/>
                  </a:lnTo>
                  <a:lnTo>
                    <a:pt x="499313" y="100177"/>
                  </a:lnTo>
                  <a:lnTo>
                    <a:pt x="503123" y="95554"/>
                  </a:lnTo>
                  <a:lnTo>
                    <a:pt x="505396" y="89674"/>
                  </a:lnTo>
                  <a:lnTo>
                    <a:pt x="505396" y="83235"/>
                  </a:lnTo>
                  <a:close/>
                </a:path>
              </a:pathLst>
            </a:custGeom>
            <a:solidFill>
              <a:srgbClr val="F3F1F3"/>
            </a:solidFill>
          </p:spPr>
          <p:txBody>
            <a:bodyPr wrap="square" lIns="0" tIns="0" rIns="0" bIns="0" rtlCol="0"/>
            <a:lstStyle/>
            <a:p>
              <a:endParaRPr/>
            </a:p>
          </p:txBody>
        </p:sp>
      </p:grpSp>
      <p:grpSp>
        <p:nvGrpSpPr>
          <p:cNvPr id="537" name="object 321">
            <a:extLst>
              <a:ext uri="{FF2B5EF4-FFF2-40B4-BE49-F238E27FC236}">
                <a16:creationId xmlns:a16="http://schemas.microsoft.com/office/drawing/2014/main" id="{8ACF7DD0-227A-8215-1A14-1AFE611010EC}"/>
              </a:ext>
            </a:extLst>
          </p:cNvPr>
          <p:cNvGrpSpPr/>
          <p:nvPr userDrawn="1"/>
        </p:nvGrpSpPr>
        <p:grpSpPr>
          <a:xfrm>
            <a:off x="8777753" y="4570896"/>
            <a:ext cx="675015" cy="479999"/>
            <a:chOff x="8117616" y="4843281"/>
            <a:chExt cx="795655" cy="565785"/>
          </a:xfrm>
        </p:grpSpPr>
        <p:pic>
          <p:nvPicPr>
            <p:cNvPr id="538" name="object 322">
              <a:extLst>
                <a:ext uri="{FF2B5EF4-FFF2-40B4-BE49-F238E27FC236}">
                  <a16:creationId xmlns:a16="http://schemas.microsoft.com/office/drawing/2014/main" id="{3A277A56-1C08-9771-3868-4E91DB5FD2EE}"/>
                </a:ext>
              </a:extLst>
            </p:cNvPr>
            <p:cNvPicPr/>
            <p:nvPr/>
          </p:nvPicPr>
          <p:blipFill>
            <a:blip r:embed="rId33" cstate="print">
              <a:extLst>
                <a:ext uri="{28A0092B-C50C-407E-A947-70E740481C1C}">
                  <a14:useLocalDpi xmlns:a14="http://schemas.microsoft.com/office/drawing/2010/main"/>
                </a:ext>
              </a:extLst>
            </a:blip>
            <a:stretch>
              <a:fillRect/>
            </a:stretch>
          </p:blipFill>
          <p:spPr>
            <a:xfrm>
              <a:off x="8117616" y="4843281"/>
              <a:ext cx="795415" cy="563360"/>
            </a:xfrm>
            <a:prstGeom prst="rect">
              <a:avLst/>
            </a:prstGeom>
          </p:spPr>
        </p:pic>
        <p:pic>
          <p:nvPicPr>
            <p:cNvPr id="539" name="object 323">
              <a:extLst>
                <a:ext uri="{FF2B5EF4-FFF2-40B4-BE49-F238E27FC236}">
                  <a16:creationId xmlns:a16="http://schemas.microsoft.com/office/drawing/2014/main" id="{BFB64CDD-DAC1-4DAF-7674-F6E78CEDB638}"/>
                </a:ext>
              </a:extLst>
            </p:cNvPr>
            <p:cNvPicPr/>
            <p:nvPr/>
          </p:nvPicPr>
          <p:blipFill>
            <a:blip r:embed="rId34" cstate="print">
              <a:extLst>
                <a:ext uri="{28A0092B-C50C-407E-A947-70E740481C1C}">
                  <a14:useLocalDpi xmlns:a14="http://schemas.microsoft.com/office/drawing/2010/main"/>
                </a:ext>
              </a:extLst>
            </a:blip>
            <a:stretch>
              <a:fillRect/>
            </a:stretch>
          </p:blipFill>
          <p:spPr>
            <a:xfrm>
              <a:off x="8128511" y="5172274"/>
              <a:ext cx="95099" cy="198514"/>
            </a:xfrm>
            <a:prstGeom prst="rect">
              <a:avLst/>
            </a:prstGeom>
          </p:spPr>
        </p:pic>
        <p:pic>
          <p:nvPicPr>
            <p:cNvPr id="540" name="object 324">
              <a:extLst>
                <a:ext uri="{FF2B5EF4-FFF2-40B4-BE49-F238E27FC236}">
                  <a16:creationId xmlns:a16="http://schemas.microsoft.com/office/drawing/2014/main" id="{2B91F607-C2F7-A723-D203-BFAF1CC72E59}"/>
                </a:ext>
              </a:extLst>
            </p:cNvPr>
            <p:cNvPicPr/>
            <p:nvPr/>
          </p:nvPicPr>
          <p:blipFill>
            <a:blip r:embed="rId35" cstate="print">
              <a:extLst>
                <a:ext uri="{28A0092B-C50C-407E-A947-70E740481C1C}">
                  <a14:useLocalDpi xmlns:a14="http://schemas.microsoft.com/office/drawing/2010/main"/>
                </a:ext>
              </a:extLst>
            </a:blip>
            <a:stretch>
              <a:fillRect/>
            </a:stretch>
          </p:blipFill>
          <p:spPr>
            <a:xfrm>
              <a:off x="8126150" y="5025944"/>
              <a:ext cx="231191" cy="382670"/>
            </a:xfrm>
            <a:prstGeom prst="rect">
              <a:avLst/>
            </a:prstGeom>
          </p:spPr>
        </p:pic>
      </p:grpSp>
      <p:pic>
        <p:nvPicPr>
          <p:cNvPr id="541" name="Graphique 540">
            <a:extLst>
              <a:ext uri="{FF2B5EF4-FFF2-40B4-BE49-F238E27FC236}">
                <a16:creationId xmlns:a16="http://schemas.microsoft.com/office/drawing/2014/main" id="{089A6125-DAE4-7A61-7D4B-AE9B302A62AD}"/>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382990" y="6371756"/>
            <a:ext cx="1414853" cy="312758"/>
          </a:xfrm>
          <a:prstGeom prst="rect">
            <a:avLst/>
          </a:prstGeom>
        </p:spPr>
      </p:pic>
      <p:sp>
        <p:nvSpPr>
          <p:cNvPr id="543" name="Title 9">
            <a:extLst>
              <a:ext uri="{FF2B5EF4-FFF2-40B4-BE49-F238E27FC236}">
                <a16:creationId xmlns:a16="http://schemas.microsoft.com/office/drawing/2014/main" id="{D6F5DAE5-DBC1-54F0-D049-17E689B165C0}"/>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544" name="ZoneTexte 543">
            <a:extLst>
              <a:ext uri="{FF2B5EF4-FFF2-40B4-BE49-F238E27FC236}">
                <a16:creationId xmlns:a16="http://schemas.microsoft.com/office/drawing/2014/main" id="{BE4A63F3-9B38-2B54-233B-8C16917A96BF}"/>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341077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S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D4F53491-1602-9FB1-CA28-E2B300277A70}"/>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61" name="Rectangle 60">
            <a:extLst>
              <a:ext uri="{FF2B5EF4-FFF2-40B4-BE49-F238E27FC236}">
                <a16:creationId xmlns:a16="http://schemas.microsoft.com/office/drawing/2014/main" id="{58C14820-3C60-4FD0-EB2A-3F53D5550950}"/>
              </a:ext>
            </a:extLst>
          </p:cNvPr>
          <p:cNvSpPr>
            <a:spLocks/>
          </p:cNvSpPr>
          <p:nvPr userDrawn="1"/>
        </p:nvSpPr>
        <p:spPr>
          <a:xfrm>
            <a:off x="0" y="5121853"/>
            <a:ext cx="12192000" cy="106269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1A6C0F3-7B92-CBBE-C042-DE4486C9E38C}"/>
              </a:ext>
            </a:extLst>
          </p:cNvPr>
          <p:cNvSpPr>
            <a:spLocks/>
          </p:cNvSpPr>
          <p:nvPr userDrawn="1"/>
        </p:nvSpPr>
        <p:spPr>
          <a:xfrm>
            <a:off x="0" y="3553491"/>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38CF4195-2359-BC70-16C7-7B0003E3F1D7}"/>
              </a:ext>
            </a:extLst>
          </p:cNvPr>
          <p:cNvSpPr>
            <a:spLocks/>
          </p:cNvSpPr>
          <p:nvPr userDrawn="1"/>
        </p:nvSpPr>
        <p:spPr>
          <a:xfrm>
            <a:off x="0" y="1939224"/>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28" name="Rectangle 27">
            <a:extLst>
              <a:ext uri="{FF2B5EF4-FFF2-40B4-BE49-F238E27FC236}">
                <a16:creationId xmlns:a16="http://schemas.microsoft.com/office/drawing/2014/main" id="{27858449-9D3A-62F3-69E4-2213107D9470}"/>
              </a:ext>
            </a:extLst>
          </p:cNvPr>
          <p:cNvSpPr>
            <a:spLocks/>
          </p:cNvSpPr>
          <p:nvPr/>
        </p:nvSpPr>
        <p:spPr>
          <a:xfrm>
            <a:off x="0" y="5121853"/>
            <a:ext cx="12192000" cy="106269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307B930-C8A0-72E8-508F-942ADDF11D86}"/>
              </a:ext>
            </a:extLst>
          </p:cNvPr>
          <p:cNvSpPr>
            <a:spLocks/>
          </p:cNvSpPr>
          <p:nvPr/>
        </p:nvSpPr>
        <p:spPr>
          <a:xfrm>
            <a:off x="0" y="3553491"/>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58C5822-B447-6190-8E51-5105989D276A}"/>
              </a:ext>
            </a:extLst>
          </p:cNvPr>
          <p:cNvSpPr>
            <a:spLocks/>
          </p:cNvSpPr>
          <p:nvPr/>
        </p:nvSpPr>
        <p:spPr>
          <a:xfrm>
            <a:off x="0" y="1939224"/>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DBF2718D-AF53-80B4-0102-BC87C3D3DEEC}"/>
              </a:ext>
            </a:extLst>
          </p:cNvPr>
          <p:cNvCxnSpPr/>
          <p:nvPr/>
        </p:nvCxnSpPr>
        <p:spPr>
          <a:xfrm>
            <a:off x="0" y="1929253"/>
            <a:ext cx="12192000" cy="0"/>
          </a:xfrm>
          <a:prstGeom prst="lin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37" name="Text Placeholder 12">
            <a:extLst>
              <a:ext uri="{FF2B5EF4-FFF2-40B4-BE49-F238E27FC236}">
                <a16:creationId xmlns:a16="http://schemas.microsoft.com/office/drawing/2014/main" id="{0F623523-4A80-1FE4-7465-BD4E49E40F2B}"/>
              </a:ext>
            </a:extLst>
          </p:cNvPr>
          <p:cNvSpPr>
            <a:spLocks noGrp="1"/>
          </p:cNvSpPr>
          <p:nvPr>
            <p:ph type="body" sz="quarter" idx="19" hasCustomPrompt="1"/>
          </p:nvPr>
        </p:nvSpPr>
        <p:spPr>
          <a:xfrm>
            <a:off x="10282335" y="1568546"/>
            <a:ext cx="1909664" cy="360707"/>
          </a:xfrm>
          <a:solidFill>
            <a:srgbClr val="1481A3"/>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ENVIRONVEMNT</a:t>
            </a:r>
          </a:p>
        </p:txBody>
      </p:sp>
      <p:cxnSp>
        <p:nvCxnSpPr>
          <p:cNvPr id="33" name="Straight Connector 32">
            <a:extLst>
              <a:ext uri="{FF2B5EF4-FFF2-40B4-BE49-F238E27FC236}">
                <a16:creationId xmlns:a16="http://schemas.microsoft.com/office/drawing/2014/main" id="{828B79E0-B256-3371-AC28-027EB01D76FD}"/>
              </a:ext>
            </a:extLst>
          </p:cNvPr>
          <p:cNvCxnSpPr/>
          <p:nvPr/>
        </p:nvCxnSpPr>
        <p:spPr>
          <a:xfrm>
            <a:off x="0" y="3549219"/>
            <a:ext cx="12192000" cy="0"/>
          </a:xfrm>
          <a:prstGeom prst="line">
            <a:avLst/>
          </a:prstGeom>
          <a:solidFill>
            <a:schemeClr val="bg1"/>
          </a:solidFill>
          <a:ln w="1270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8" name="Text Placeholder 12">
            <a:extLst>
              <a:ext uri="{FF2B5EF4-FFF2-40B4-BE49-F238E27FC236}">
                <a16:creationId xmlns:a16="http://schemas.microsoft.com/office/drawing/2014/main" id="{EA7980E8-BE5A-B127-04C4-B4DFE9F3532E}"/>
              </a:ext>
            </a:extLst>
          </p:cNvPr>
          <p:cNvSpPr>
            <a:spLocks noGrp="1"/>
          </p:cNvSpPr>
          <p:nvPr>
            <p:ph type="body" sz="quarter" idx="20" hasCustomPrompt="1"/>
          </p:nvPr>
        </p:nvSpPr>
        <p:spPr>
          <a:xfrm>
            <a:off x="10282337" y="3188512"/>
            <a:ext cx="1909664" cy="360707"/>
          </a:xfrm>
          <a:solidFill>
            <a:srgbClr val="00A0C6"/>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SOCIAL</a:t>
            </a:r>
          </a:p>
        </p:txBody>
      </p:sp>
      <p:cxnSp>
        <p:nvCxnSpPr>
          <p:cNvPr id="35" name="Straight Connector 34">
            <a:extLst>
              <a:ext uri="{FF2B5EF4-FFF2-40B4-BE49-F238E27FC236}">
                <a16:creationId xmlns:a16="http://schemas.microsoft.com/office/drawing/2014/main" id="{699B1AF1-603A-07E1-66D6-8DC83890E2CF}"/>
              </a:ext>
            </a:extLst>
          </p:cNvPr>
          <p:cNvCxnSpPr/>
          <p:nvPr/>
        </p:nvCxnSpPr>
        <p:spPr>
          <a:xfrm>
            <a:off x="0" y="5109374"/>
            <a:ext cx="12192000" cy="0"/>
          </a:xfrm>
          <a:prstGeom prst="lin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39" name="Text Placeholder 12">
            <a:extLst>
              <a:ext uri="{FF2B5EF4-FFF2-40B4-BE49-F238E27FC236}">
                <a16:creationId xmlns:a16="http://schemas.microsoft.com/office/drawing/2014/main" id="{690E2589-2206-3F5E-A602-FE6E7E36B7C3}"/>
              </a:ext>
            </a:extLst>
          </p:cNvPr>
          <p:cNvSpPr>
            <a:spLocks noGrp="1"/>
          </p:cNvSpPr>
          <p:nvPr>
            <p:ph type="body" sz="quarter" idx="21" hasCustomPrompt="1"/>
          </p:nvPr>
        </p:nvSpPr>
        <p:spPr>
          <a:xfrm>
            <a:off x="10282335" y="4748667"/>
            <a:ext cx="1909664" cy="360707"/>
          </a:xfrm>
          <a:solidFill>
            <a:srgbClr val="00323E"/>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GOUVERNANCE</a:t>
            </a:r>
          </a:p>
        </p:txBody>
      </p:sp>
      <p:sp>
        <p:nvSpPr>
          <p:cNvPr id="4" name="Text Placeholder 3">
            <a:extLst>
              <a:ext uri="{FF2B5EF4-FFF2-40B4-BE49-F238E27FC236}">
                <a16:creationId xmlns:a16="http://schemas.microsoft.com/office/drawing/2014/main" id="{D15D2A95-E134-61B9-7600-EFDEE9989CB6}"/>
              </a:ext>
            </a:extLst>
          </p:cNvPr>
          <p:cNvSpPr>
            <a:spLocks noGrp="1"/>
          </p:cNvSpPr>
          <p:nvPr>
            <p:ph type="body" sz="quarter" idx="22" hasCustomPrompt="1"/>
          </p:nvPr>
        </p:nvSpPr>
        <p:spPr>
          <a:xfrm>
            <a:off x="583926" y="1463233"/>
            <a:ext cx="369036" cy="473290"/>
          </a:xfrm>
          <a:noFill/>
        </p:spPr>
        <p:txBody>
          <a:bodyPr wrap="square" lIns="0" tIns="0" rIns="0" bIns="0" rtlCol="0" anchor="ctr">
            <a:noAutofit/>
          </a:bodyPr>
          <a:lstStyle>
            <a:lvl1pPr>
              <a:defRPr lang="en-US" sz="4800" cap="all" spc="300" baseline="0" dirty="0" smtClean="0">
                <a:solidFill>
                  <a:srgbClr val="1481A3"/>
                </a:solidFill>
                <a:latin typeface="Prompt SemiBold" panose="00000700000000000000" pitchFamily="2" charset="-34"/>
                <a:cs typeface="Prompt SemiBold" panose="00000700000000000000" pitchFamily="2" charset="-34"/>
              </a:defRPr>
            </a:lvl1pPr>
          </a:lstStyle>
          <a:p>
            <a:pPr lvl="0"/>
            <a:r>
              <a:rPr lang="pt-BR"/>
              <a:t>E</a:t>
            </a:r>
            <a:endParaRPr lang="en-US"/>
          </a:p>
        </p:txBody>
      </p:sp>
      <p:sp>
        <p:nvSpPr>
          <p:cNvPr id="284" name="Text Placeholder 3">
            <a:extLst>
              <a:ext uri="{FF2B5EF4-FFF2-40B4-BE49-F238E27FC236}">
                <a16:creationId xmlns:a16="http://schemas.microsoft.com/office/drawing/2014/main" id="{AE287782-C099-6800-4BD7-7338C48C7E69}"/>
              </a:ext>
            </a:extLst>
          </p:cNvPr>
          <p:cNvSpPr>
            <a:spLocks noGrp="1"/>
          </p:cNvSpPr>
          <p:nvPr>
            <p:ph type="body" sz="quarter" idx="23" hasCustomPrompt="1"/>
          </p:nvPr>
        </p:nvSpPr>
        <p:spPr>
          <a:xfrm>
            <a:off x="583926" y="3089289"/>
            <a:ext cx="369036" cy="473290"/>
          </a:xfrm>
          <a:noFill/>
        </p:spPr>
        <p:txBody>
          <a:bodyPr wrap="square" lIns="0" tIns="0" rIns="0" bIns="0" rtlCol="0" anchor="ctr">
            <a:noAutofit/>
          </a:bodyPr>
          <a:lstStyle>
            <a:lvl1pPr>
              <a:defRPr lang="en-US" sz="4800" cap="all" spc="300" baseline="0" dirty="0" smtClean="0">
                <a:solidFill>
                  <a:srgbClr val="00A0C6"/>
                </a:solidFill>
                <a:latin typeface="Prompt SemiBold" panose="00000700000000000000" pitchFamily="2" charset="-34"/>
                <a:cs typeface="Prompt SemiBold" panose="00000700000000000000" pitchFamily="2" charset="-34"/>
              </a:defRPr>
            </a:lvl1pPr>
          </a:lstStyle>
          <a:p>
            <a:pPr lvl="0"/>
            <a:r>
              <a:rPr lang="en-US"/>
              <a:t>S</a:t>
            </a:r>
          </a:p>
        </p:txBody>
      </p:sp>
      <p:sp>
        <p:nvSpPr>
          <p:cNvPr id="285" name="Text Placeholder 3">
            <a:extLst>
              <a:ext uri="{FF2B5EF4-FFF2-40B4-BE49-F238E27FC236}">
                <a16:creationId xmlns:a16="http://schemas.microsoft.com/office/drawing/2014/main" id="{26B3984E-B293-755C-5376-34E4DD80AE79}"/>
              </a:ext>
            </a:extLst>
          </p:cNvPr>
          <p:cNvSpPr>
            <a:spLocks noGrp="1"/>
          </p:cNvSpPr>
          <p:nvPr>
            <p:ph type="body" sz="quarter" idx="24" hasCustomPrompt="1"/>
          </p:nvPr>
        </p:nvSpPr>
        <p:spPr>
          <a:xfrm>
            <a:off x="583926" y="4632629"/>
            <a:ext cx="369036" cy="473290"/>
          </a:xfrm>
          <a:noFill/>
        </p:spPr>
        <p:txBody>
          <a:bodyPr wrap="square" lIns="0" tIns="0" rIns="0" bIns="0" rtlCol="0" anchor="ctr">
            <a:noAutofit/>
          </a:bodyPr>
          <a:lstStyle>
            <a:lvl1pPr>
              <a:defRPr lang="en-US" sz="4800" cap="all" spc="300" baseline="0" dirty="0" smtClean="0">
                <a:solidFill>
                  <a:srgbClr val="00323E"/>
                </a:solidFill>
                <a:latin typeface="Prompt SemiBold" panose="00000700000000000000" pitchFamily="2" charset="-34"/>
                <a:cs typeface="Prompt SemiBold" panose="00000700000000000000" pitchFamily="2" charset="-34"/>
              </a:defRPr>
            </a:lvl1pPr>
          </a:lstStyle>
          <a:p>
            <a:pPr lvl="0"/>
            <a:r>
              <a:rPr lang="en-US"/>
              <a:t>G</a:t>
            </a:r>
          </a:p>
        </p:txBody>
      </p:sp>
      <p:sp>
        <p:nvSpPr>
          <p:cNvPr id="301" name="Text Placeholder 6">
            <a:extLst>
              <a:ext uri="{FF2B5EF4-FFF2-40B4-BE49-F238E27FC236}">
                <a16:creationId xmlns:a16="http://schemas.microsoft.com/office/drawing/2014/main" id="{E33968FF-AC95-13D4-134D-AEEE929E6654}"/>
              </a:ext>
            </a:extLst>
          </p:cNvPr>
          <p:cNvSpPr>
            <a:spLocks noGrp="1"/>
          </p:cNvSpPr>
          <p:nvPr>
            <p:ph type="body" sz="quarter" idx="26" hasCustomPrompt="1"/>
          </p:nvPr>
        </p:nvSpPr>
        <p:spPr>
          <a:xfrm>
            <a:off x="615378"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7" name="Text Placeholder 6">
            <a:extLst>
              <a:ext uri="{FF2B5EF4-FFF2-40B4-BE49-F238E27FC236}">
                <a16:creationId xmlns:a16="http://schemas.microsoft.com/office/drawing/2014/main" id="{1EC46353-2C08-99D3-0BD0-93F38C0F48D6}"/>
              </a:ext>
            </a:extLst>
          </p:cNvPr>
          <p:cNvSpPr>
            <a:spLocks noGrp="1"/>
          </p:cNvSpPr>
          <p:nvPr>
            <p:ph type="body" sz="quarter" idx="25" hasCustomPrompt="1"/>
          </p:nvPr>
        </p:nvSpPr>
        <p:spPr>
          <a:xfrm>
            <a:off x="615375"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2" name="Text Placeholder 6">
            <a:extLst>
              <a:ext uri="{FF2B5EF4-FFF2-40B4-BE49-F238E27FC236}">
                <a16:creationId xmlns:a16="http://schemas.microsoft.com/office/drawing/2014/main" id="{EC4E50E3-F4EB-B359-B90D-2BA742FAF749}"/>
              </a:ext>
            </a:extLst>
          </p:cNvPr>
          <p:cNvSpPr>
            <a:spLocks noGrp="1"/>
          </p:cNvSpPr>
          <p:nvPr>
            <p:ph type="body" sz="quarter" idx="27" hasCustomPrompt="1"/>
          </p:nvPr>
        </p:nvSpPr>
        <p:spPr>
          <a:xfrm>
            <a:off x="3032117" y="2267633"/>
            <a:ext cx="1552452" cy="492443"/>
          </a:xfrm>
        </p:spPr>
        <p:txBody>
          <a:bodyPr/>
          <a:lstStyle>
            <a:lvl1pPr marL="0" algn="l" defTabSz="914400" rtl="0" eaLnBrk="1" latinLnBrk="0" hangingPunct="1">
              <a:defRPr lang="en-US" sz="800" kern="1200" spc="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3" name="Text Placeholder 6">
            <a:extLst>
              <a:ext uri="{FF2B5EF4-FFF2-40B4-BE49-F238E27FC236}">
                <a16:creationId xmlns:a16="http://schemas.microsoft.com/office/drawing/2014/main" id="{40EE2F5E-FCED-2FDE-328C-0FD9B2076B8B}"/>
              </a:ext>
            </a:extLst>
          </p:cNvPr>
          <p:cNvSpPr>
            <a:spLocks noGrp="1"/>
          </p:cNvSpPr>
          <p:nvPr>
            <p:ph type="body" sz="quarter" idx="28" hasCustomPrompt="1"/>
          </p:nvPr>
        </p:nvSpPr>
        <p:spPr>
          <a:xfrm>
            <a:off x="3032117"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4" name="Text Placeholder 6">
            <a:extLst>
              <a:ext uri="{FF2B5EF4-FFF2-40B4-BE49-F238E27FC236}">
                <a16:creationId xmlns:a16="http://schemas.microsoft.com/office/drawing/2014/main" id="{759B55A3-0B8F-E9D9-9DA2-552438528AB7}"/>
              </a:ext>
            </a:extLst>
          </p:cNvPr>
          <p:cNvSpPr>
            <a:spLocks noGrp="1"/>
          </p:cNvSpPr>
          <p:nvPr>
            <p:ph type="body" sz="quarter" idx="29" hasCustomPrompt="1"/>
          </p:nvPr>
        </p:nvSpPr>
        <p:spPr>
          <a:xfrm>
            <a:off x="5448854"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5" name="Text Placeholder 6">
            <a:extLst>
              <a:ext uri="{FF2B5EF4-FFF2-40B4-BE49-F238E27FC236}">
                <a16:creationId xmlns:a16="http://schemas.microsoft.com/office/drawing/2014/main" id="{7DAC0371-A039-36E3-4C1A-B04A0CFB86A1}"/>
              </a:ext>
            </a:extLst>
          </p:cNvPr>
          <p:cNvSpPr>
            <a:spLocks noGrp="1"/>
          </p:cNvSpPr>
          <p:nvPr>
            <p:ph type="body" sz="quarter" idx="30" hasCustomPrompt="1"/>
          </p:nvPr>
        </p:nvSpPr>
        <p:spPr>
          <a:xfrm>
            <a:off x="5448854"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6" name="Text Placeholder 6">
            <a:extLst>
              <a:ext uri="{FF2B5EF4-FFF2-40B4-BE49-F238E27FC236}">
                <a16:creationId xmlns:a16="http://schemas.microsoft.com/office/drawing/2014/main" id="{FD7E1AE9-C6D1-EACD-F78D-04504D31DDE3}"/>
              </a:ext>
            </a:extLst>
          </p:cNvPr>
          <p:cNvSpPr>
            <a:spLocks noGrp="1"/>
          </p:cNvSpPr>
          <p:nvPr>
            <p:ph type="body" sz="quarter" idx="31" hasCustomPrompt="1"/>
          </p:nvPr>
        </p:nvSpPr>
        <p:spPr>
          <a:xfrm>
            <a:off x="7865597"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7" name="Text Placeholder 6">
            <a:extLst>
              <a:ext uri="{FF2B5EF4-FFF2-40B4-BE49-F238E27FC236}">
                <a16:creationId xmlns:a16="http://schemas.microsoft.com/office/drawing/2014/main" id="{A054C8F9-CB10-9FC5-AA84-968CE20C18F6}"/>
              </a:ext>
            </a:extLst>
          </p:cNvPr>
          <p:cNvSpPr>
            <a:spLocks noGrp="1"/>
          </p:cNvSpPr>
          <p:nvPr>
            <p:ph type="body" sz="quarter" idx="32" hasCustomPrompt="1"/>
          </p:nvPr>
        </p:nvSpPr>
        <p:spPr>
          <a:xfrm>
            <a:off x="7865597"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8" name="Text Placeholder 6">
            <a:extLst>
              <a:ext uri="{FF2B5EF4-FFF2-40B4-BE49-F238E27FC236}">
                <a16:creationId xmlns:a16="http://schemas.microsoft.com/office/drawing/2014/main" id="{109B0DDB-738C-A8E6-B7B7-FB7E8F457603}"/>
              </a:ext>
            </a:extLst>
          </p:cNvPr>
          <p:cNvSpPr>
            <a:spLocks noGrp="1"/>
          </p:cNvSpPr>
          <p:nvPr>
            <p:ph type="body" sz="quarter" idx="33" hasCustomPrompt="1"/>
          </p:nvPr>
        </p:nvSpPr>
        <p:spPr>
          <a:xfrm>
            <a:off x="10279186"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9" name="Text Placeholder 6">
            <a:extLst>
              <a:ext uri="{FF2B5EF4-FFF2-40B4-BE49-F238E27FC236}">
                <a16:creationId xmlns:a16="http://schemas.microsoft.com/office/drawing/2014/main" id="{9058E46B-1538-388E-3759-CEA36F920046}"/>
              </a:ext>
            </a:extLst>
          </p:cNvPr>
          <p:cNvSpPr>
            <a:spLocks noGrp="1"/>
          </p:cNvSpPr>
          <p:nvPr>
            <p:ph type="body" sz="quarter" idx="34" hasCustomPrompt="1"/>
          </p:nvPr>
        </p:nvSpPr>
        <p:spPr>
          <a:xfrm>
            <a:off x="10279186"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0" name="Text Placeholder 6">
            <a:extLst>
              <a:ext uri="{FF2B5EF4-FFF2-40B4-BE49-F238E27FC236}">
                <a16:creationId xmlns:a16="http://schemas.microsoft.com/office/drawing/2014/main" id="{8B6D68A8-8D5E-D6A4-F3E6-7EF5AF7DC874}"/>
              </a:ext>
            </a:extLst>
          </p:cNvPr>
          <p:cNvSpPr>
            <a:spLocks noGrp="1"/>
          </p:cNvSpPr>
          <p:nvPr>
            <p:ph type="body" sz="quarter" idx="35" hasCustomPrompt="1"/>
          </p:nvPr>
        </p:nvSpPr>
        <p:spPr>
          <a:xfrm>
            <a:off x="615378" y="3899683"/>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31" name="Text Placeholder 6">
            <a:extLst>
              <a:ext uri="{FF2B5EF4-FFF2-40B4-BE49-F238E27FC236}">
                <a16:creationId xmlns:a16="http://schemas.microsoft.com/office/drawing/2014/main" id="{AC73B4C2-D2A0-CF27-DB87-F134B0661E5E}"/>
              </a:ext>
            </a:extLst>
          </p:cNvPr>
          <p:cNvSpPr>
            <a:spLocks noGrp="1"/>
          </p:cNvSpPr>
          <p:nvPr>
            <p:ph type="body" sz="quarter" idx="36" hasCustomPrompt="1"/>
          </p:nvPr>
        </p:nvSpPr>
        <p:spPr>
          <a:xfrm>
            <a:off x="615375" y="3671456"/>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2" name="Text Placeholder 6">
            <a:extLst>
              <a:ext uri="{FF2B5EF4-FFF2-40B4-BE49-F238E27FC236}">
                <a16:creationId xmlns:a16="http://schemas.microsoft.com/office/drawing/2014/main" id="{0367BF63-0F5E-8880-B917-0869AB1AE16A}"/>
              </a:ext>
            </a:extLst>
          </p:cNvPr>
          <p:cNvSpPr>
            <a:spLocks noGrp="1"/>
          </p:cNvSpPr>
          <p:nvPr>
            <p:ph type="body" sz="quarter" idx="37" hasCustomPrompt="1"/>
          </p:nvPr>
        </p:nvSpPr>
        <p:spPr>
          <a:xfrm>
            <a:off x="3032117"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33" name="Text Placeholder 6">
            <a:extLst>
              <a:ext uri="{FF2B5EF4-FFF2-40B4-BE49-F238E27FC236}">
                <a16:creationId xmlns:a16="http://schemas.microsoft.com/office/drawing/2014/main" id="{13E7B70C-5FA3-5F63-138A-6885F1567491}"/>
              </a:ext>
            </a:extLst>
          </p:cNvPr>
          <p:cNvSpPr>
            <a:spLocks noGrp="1"/>
          </p:cNvSpPr>
          <p:nvPr>
            <p:ph type="body" sz="quarter" idx="38" hasCustomPrompt="1"/>
          </p:nvPr>
        </p:nvSpPr>
        <p:spPr>
          <a:xfrm>
            <a:off x="3032117"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4" name="Text Placeholder 6">
            <a:extLst>
              <a:ext uri="{FF2B5EF4-FFF2-40B4-BE49-F238E27FC236}">
                <a16:creationId xmlns:a16="http://schemas.microsoft.com/office/drawing/2014/main" id="{8996099E-C236-8F82-4EBA-BF4990359B82}"/>
              </a:ext>
            </a:extLst>
          </p:cNvPr>
          <p:cNvSpPr>
            <a:spLocks noGrp="1"/>
          </p:cNvSpPr>
          <p:nvPr>
            <p:ph type="body" sz="quarter" idx="39" hasCustomPrompt="1"/>
          </p:nvPr>
        </p:nvSpPr>
        <p:spPr>
          <a:xfrm>
            <a:off x="5448854"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35" name="Text Placeholder 6">
            <a:extLst>
              <a:ext uri="{FF2B5EF4-FFF2-40B4-BE49-F238E27FC236}">
                <a16:creationId xmlns:a16="http://schemas.microsoft.com/office/drawing/2014/main" id="{77DA0DA0-752E-6C83-ECDF-1978B67E350A}"/>
              </a:ext>
            </a:extLst>
          </p:cNvPr>
          <p:cNvSpPr>
            <a:spLocks noGrp="1"/>
          </p:cNvSpPr>
          <p:nvPr>
            <p:ph type="body" sz="quarter" idx="40" hasCustomPrompt="1"/>
          </p:nvPr>
        </p:nvSpPr>
        <p:spPr>
          <a:xfrm>
            <a:off x="5448854"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6" name="Text Placeholder 6">
            <a:extLst>
              <a:ext uri="{FF2B5EF4-FFF2-40B4-BE49-F238E27FC236}">
                <a16:creationId xmlns:a16="http://schemas.microsoft.com/office/drawing/2014/main" id="{0C7201AB-DF89-B6B4-DC9D-F3EB2CB15438}"/>
              </a:ext>
            </a:extLst>
          </p:cNvPr>
          <p:cNvSpPr>
            <a:spLocks noGrp="1"/>
          </p:cNvSpPr>
          <p:nvPr>
            <p:ph type="body" sz="quarter" idx="41" hasCustomPrompt="1"/>
          </p:nvPr>
        </p:nvSpPr>
        <p:spPr>
          <a:xfrm>
            <a:off x="7865597"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37" name="Text Placeholder 6">
            <a:extLst>
              <a:ext uri="{FF2B5EF4-FFF2-40B4-BE49-F238E27FC236}">
                <a16:creationId xmlns:a16="http://schemas.microsoft.com/office/drawing/2014/main" id="{0D4FB2B4-6A24-86AE-B418-921D0D846641}"/>
              </a:ext>
            </a:extLst>
          </p:cNvPr>
          <p:cNvSpPr>
            <a:spLocks noGrp="1"/>
          </p:cNvSpPr>
          <p:nvPr>
            <p:ph type="body" sz="quarter" idx="42" hasCustomPrompt="1"/>
          </p:nvPr>
        </p:nvSpPr>
        <p:spPr>
          <a:xfrm>
            <a:off x="7865597"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8" name="Text Placeholder 6">
            <a:extLst>
              <a:ext uri="{FF2B5EF4-FFF2-40B4-BE49-F238E27FC236}">
                <a16:creationId xmlns:a16="http://schemas.microsoft.com/office/drawing/2014/main" id="{B99285E3-A04C-4C06-D97F-4AB3B69726E4}"/>
              </a:ext>
            </a:extLst>
          </p:cNvPr>
          <p:cNvSpPr>
            <a:spLocks noGrp="1"/>
          </p:cNvSpPr>
          <p:nvPr>
            <p:ph type="body" sz="quarter" idx="43" hasCustomPrompt="1"/>
          </p:nvPr>
        </p:nvSpPr>
        <p:spPr>
          <a:xfrm>
            <a:off x="10279186"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39" name="Text Placeholder 6">
            <a:extLst>
              <a:ext uri="{FF2B5EF4-FFF2-40B4-BE49-F238E27FC236}">
                <a16:creationId xmlns:a16="http://schemas.microsoft.com/office/drawing/2014/main" id="{25108530-8F9B-9436-364F-3B089BD02035}"/>
              </a:ext>
            </a:extLst>
          </p:cNvPr>
          <p:cNvSpPr>
            <a:spLocks noGrp="1"/>
          </p:cNvSpPr>
          <p:nvPr>
            <p:ph type="body" sz="quarter" idx="44" hasCustomPrompt="1"/>
          </p:nvPr>
        </p:nvSpPr>
        <p:spPr>
          <a:xfrm>
            <a:off x="10279186"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0" name="Text Placeholder 6">
            <a:extLst>
              <a:ext uri="{FF2B5EF4-FFF2-40B4-BE49-F238E27FC236}">
                <a16:creationId xmlns:a16="http://schemas.microsoft.com/office/drawing/2014/main" id="{57BF0C40-1E03-67AE-0204-BC183B147CF1}"/>
              </a:ext>
            </a:extLst>
          </p:cNvPr>
          <p:cNvSpPr>
            <a:spLocks noGrp="1"/>
          </p:cNvSpPr>
          <p:nvPr>
            <p:ph type="body" sz="quarter" idx="45" hasCustomPrompt="1"/>
          </p:nvPr>
        </p:nvSpPr>
        <p:spPr>
          <a:xfrm>
            <a:off x="615378" y="5483935"/>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1" name="Text Placeholder 6">
            <a:extLst>
              <a:ext uri="{FF2B5EF4-FFF2-40B4-BE49-F238E27FC236}">
                <a16:creationId xmlns:a16="http://schemas.microsoft.com/office/drawing/2014/main" id="{205967AF-B266-250A-5B48-A6ACB6FD0676}"/>
              </a:ext>
            </a:extLst>
          </p:cNvPr>
          <p:cNvSpPr>
            <a:spLocks noGrp="1"/>
          </p:cNvSpPr>
          <p:nvPr>
            <p:ph type="body" sz="quarter" idx="46" hasCustomPrompt="1"/>
          </p:nvPr>
        </p:nvSpPr>
        <p:spPr>
          <a:xfrm>
            <a:off x="615375" y="5255708"/>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2" name="Text Placeholder 6">
            <a:extLst>
              <a:ext uri="{FF2B5EF4-FFF2-40B4-BE49-F238E27FC236}">
                <a16:creationId xmlns:a16="http://schemas.microsoft.com/office/drawing/2014/main" id="{19212DE8-40CE-EB36-B1DF-61497B34FD06}"/>
              </a:ext>
            </a:extLst>
          </p:cNvPr>
          <p:cNvSpPr>
            <a:spLocks noGrp="1"/>
          </p:cNvSpPr>
          <p:nvPr>
            <p:ph type="body" sz="quarter" idx="47" hasCustomPrompt="1"/>
          </p:nvPr>
        </p:nvSpPr>
        <p:spPr>
          <a:xfrm>
            <a:off x="3032117"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3" name="Text Placeholder 6">
            <a:extLst>
              <a:ext uri="{FF2B5EF4-FFF2-40B4-BE49-F238E27FC236}">
                <a16:creationId xmlns:a16="http://schemas.microsoft.com/office/drawing/2014/main" id="{0B2DA07E-8DCA-2F45-9F6B-0CA050057073}"/>
              </a:ext>
            </a:extLst>
          </p:cNvPr>
          <p:cNvSpPr>
            <a:spLocks noGrp="1"/>
          </p:cNvSpPr>
          <p:nvPr>
            <p:ph type="body" sz="quarter" idx="48" hasCustomPrompt="1"/>
          </p:nvPr>
        </p:nvSpPr>
        <p:spPr>
          <a:xfrm>
            <a:off x="3032117"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4" name="Text Placeholder 6">
            <a:extLst>
              <a:ext uri="{FF2B5EF4-FFF2-40B4-BE49-F238E27FC236}">
                <a16:creationId xmlns:a16="http://schemas.microsoft.com/office/drawing/2014/main" id="{07ADB34D-B2E2-29AA-9DA9-3009F4DE3111}"/>
              </a:ext>
            </a:extLst>
          </p:cNvPr>
          <p:cNvSpPr>
            <a:spLocks noGrp="1"/>
          </p:cNvSpPr>
          <p:nvPr>
            <p:ph type="body" sz="quarter" idx="49" hasCustomPrompt="1"/>
          </p:nvPr>
        </p:nvSpPr>
        <p:spPr>
          <a:xfrm>
            <a:off x="5448854"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5" name="Text Placeholder 6">
            <a:extLst>
              <a:ext uri="{FF2B5EF4-FFF2-40B4-BE49-F238E27FC236}">
                <a16:creationId xmlns:a16="http://schemas.microsoft.com/office/drawing/2014/main" id="{DD07B14D-6050-92A3-EB1C-9C4DB0CF5896}"/>
              </a:ext>
            </a:extLst>
          </p:cNvPr>
          <p:cNvSpPr>
            <a:spLocks noGrp="1"/>
          </p:cNvSpPr>
          <p:nvPr>
            <p:ph type="body" sz="quarter" idx="50" hasCustomPrompt="1"/>
          </p:nvPr>
        </p:nvSpPr>
        <p:spPr>
          <a:xfrm>
            <a:off x="5448854"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6" name="Text Placeholder 6">
            <a:extLst>
              <a:ext uri="{FF2B5EF4-FFF2-40B4-BE49-F238E27FC236}">
                <a16:creationId xmlns:a16="http://schemas.microsoft.com/office/drawing/2014/main" id="{BE5257D3-97DF-2051-18AD-B42763B201F6}"/>
              </a:ext>
            </a:extLst>
          </p:cNvPr>
          <p:cNvSpPr>
            <a:spLocks noGrp="1"/>
          </p:cNvSpPr>
          <p:nvPr>
            <p:ph type="body" sz="quarter" idx="51" hasCustomPrompt="1"/>
          </p:nvPr>
        </p:nvSpPr>
        <p:spPr>
          <a:xfrm>
            <a:off x="7865597"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47" name="Text Placeholder 6">
            <a:extLst>
              <a:ext uri="{FF2B5EF4-FFF2-40B4-BE49-F238E27FC236}">
                <a16:creationId xmlns:a16="http://schemas.microsoft.com/office/drawing/2014/main" id="{C7B279EA-F67E-6D75-0C6A-1FBA6EBBCC33}"/>
              </a:ext>
            </a:extLst>
          </p:cNvPr>
          <p:cNvSpPr>
            <a:spLocks noGrp="1"/>
          </p:cNvSpPr>
          <p:nvPr>
            <p:ph type="body" sz="quarter" idx="52" hasCustomPrompt="1"/>
          </p:nvPr>
        </p:nvSpPr>
        <p:spPr>
          <a:xfrm>
            <a:off x="7865597"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8" name="Text Placeholder 6">
            <a:extLst>
              <a:ext uri="{FF2B5EF4-FFF2-40B4-BE49-F238E27FC236}">
                <a16:creationId xmlns:a16="http://schemas.microsoft.com/office/drawing/2014/main" id="{70D3755B-F9EF-A08F-4E7F-229BAB1603E0}"/>
              </a:ext>
            </a:extLst>
          </p:cNvPr>
          <p:cNvSpPr>
            <a:spLocks noGrp="1"/>
          </p:cNvSpPr>
          <p:nvPr>
            <p:ph type="body" sz="quarter" idx="53" hasCustomPrompt="1"/>
          </p:nvPr>
        </p:nvSpPr>
        <p:spPr>
          <a:xfrm>
            <a:off x="10279186"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49" name="Text Placeholder 6">
            <a:extLst>
              <a:ext uri="{FF2B5EF4-FFF2-40B4-BE49-F238E27FC236}">
                <a16:creationId xmlns:a16="http://schemas.microsoft.com/office/drawing/2014/main" id="{8055DDFB-45E0-769E-C23E-5D75C8F6442B}"/>
              </a:ext>
            </a:extLst>
          </p:cNvPr>
          <p:cNvSpPr>
            <a:spLocks noGrp="1"/>
          </p:cNvSpPr>
          <p:nvPr>
            <p:ph type="body" sz="quarter" idx="54" hasCustomPrompt="1"/>
          </p:nvPr>
        </p:nvSpPr>
        <p:spPr>
          <a:xfrm>
            <a:off x="10279186"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cxnSp>
        <p:nvCxnSpPr>
          <p:cNvPr id="64" name="Straight Connector 30">
            <a:extLst>
              <a:ext uri="{FF2B5EF4-FFF2-40B4-BE49-F238E27FC236}">
                <a16:creationId xmlns:a16="http://schemas.microsoft.com/office/drawing/2014/main" id="{4B5D22FD-26E9-125F-DDC3-0820C8F09EE3}"/>
              </a:ext>
            </a:extLst>
          </p:cNvPr>
          <p:cNvCxnSpPr/>
          <p:nvPr userDrawn="1"/>
        </p:nvCxnSpPr>
        <p:spPr>
          <a:xfrm>
            <a:off x="0" y="1929253"/>
            <a:ext cx="12192000" cy="0"/>
          </a:xfrm>
          <a:prstGeom prst="line">
            <a:avLst/>
          </a:prstGeom>
          <a:solidFill>
            <a:schemeClr val="bg1"/>
          </a:solidFill>
          <a:ln w="12700">
            <a:solidFill>
              <a:srgbClr val="1481A3"/>
            </a:solidFill>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32">
            <a:extLst>
              <a:ext uri="{FF2B5EF4-FFF2-40B4-BE49-F238E27FC236}">
                <a16:creationId xmlns:a16="http://schemas.microsoft.com/office/drawing/2014/main" id="{3E2AE6B4-A20A-6B02-096A-9D14EF361638}"/>
              </a:ext>
            </a:extLst>
          </p:cNvPr>
          <p:cNvCxnSpPr/>
          <p:nvPr userDrawn="1"/>
        </p:nvCxnSpPr>
        <p:spPr>
          <a:xfrm>
            <a:off x="0" y="3549219"/>
            <a:ext cx="12192000" cy="0"/>
          </a:xfrm>
          <a:prstGeom prst="line">
            <a:avLst/>
          </a:prstGeom>
          <a:solidFill>
            <a:schemeClr val="bg1"/>
          </a:solidFill>
          <a:ln w="12700">
            <a:solidFill>
              <a:srgbClr val="00A0C6"/>
            </a:solidFill>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34">
            <a:extLst>
              <a:ext uri="{FF2B5EF4-FFF2-40B4-BE49-F238E27FC236}">
                <a16:creationId xmlns:a16="http://schemas.microsoft.com/office/drawing/2014/main" id="{4216259D-C3C9-FD7A-3CD8-E4C57B9F82EE}"/>
              </a:ext>
            </a:extLst>
          </p:cNvPr>
          <p:cNvCxnSpPr/>
          <p:nvPr userDrawn="1"/>
        </p:nvCxnSpPr>
        <p:spPr>
          <a:xfrm>
            <a:off x="0" y="5109374"/>
            <a:ext cx="12192000" cy="0"/>
          </a:xfrm>
          <a:prstGeom prst="line">
            <a:avLst/>
          </a:prstGeom>
          <a:solidFill>
            <a:schemeClr val="bg1"/>
          </a:solidFill>
          <a:ln w="12700">
            <a:solidFill>
              <a:srgbClr val="00323E"/>
            </a:solidFill>
          </a:ln>
        </p:spPr>
        <p:style>
          <a:lnRef idx="2">
            <a:schemeClr val="accent1">
              <a:shade val="50000"/>
            </a:schemeClr>
          </a:lnRef>
          <a:fillRef idx="1">
            <a:schemeClr val="accent1"/>
          </a:fillRef>
          <a:effectRef idx="0">
            <a:schemeClr val="accent1"/>
          </a:effectRef>
          <a:fontRef idx="minor">
            <a:schemeClr val="lt1"/>
          </a:fontRef>
        </p:style>
      </p:cxnSp>
      <p:pic>
        <p:nvPicPr>
          <p:cNvPr id="76" name="Graphique 75">
            <a:extLst>
              <a:ext uri="{FF2B5EF4-FFF2-40B4-BE49-F238E27FC236}">
                <a16:creationId xmlns:a16="http://schemas.microsoft.com/office/drawing/2014/main" id="{A0AB7478-75F7-155B-BCF8-E50020CA55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78" name="Title 9">
            <a:extLst>
              <a:ext uri="{FF2B5EF4-FFF2-40B4-BE49-F238E27FC236}">
                <a16:creationId xmlns:a16="http://schemas.microsoft.com/office/drawing/2014/main" id="{D104741D-FC50-006D-65D4-9D0CBF026FD6}"/>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79" name="ZoneTexte 78">
            <a:extLst>
              <a:ext uri="{FF2B5EF4-FFF2-40B4-BE49-F238E27FC236}">
                <a16:creationId xmlns:a16="http://schemas.microsoft.com/office/drawing/2014/main" id="{DFBF4BCE-B886-F2C4-2B98-D025A4995343}"/>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31F28A5D-DC49-B7FD-FBD3-05AFECBB4ECC}"/>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29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OGRAPHI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 name="Rectangle 1">
            <a:extLst>
              <a:ext uri="{FF2B5EF4-FFF2-40B4-BE49-F238E27FC236}">
                <a16:creationId xmlns:a16="http://schemas.microsoft.com/office/drawing/2014/main" id="{A06AE720-D0D5-3C32-59B8-C85CBC4FCFEB}"/>
              </a:ext>
            </a:extLst>
          </p:cNvPr>
          <p:cNvSpPr/>
          <p:nvPr userDrawn="1"/>
        </p:nvSpPr>
        <p:spPr>
          <a:xfrm>
            <a:off x="0" y="1412874"/>
            <a:ext cx="12192000" cy="43592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
            <a:extLst>
              <a:ext uri="{FF2B5EF4-FFF2-40B4-BE49-F238E27FC236}">
                <a16:creationId xmlns:a16="http://schemas.microsoft.com/office/drawing/2014/main" id="{13598ECB-30A5-295B-D199-860EA046AB16}"/>
              </a:ext>
            </a:extLst>
          </p:cNvPr>
          <p:cNvSpPr txBox="1">
            <a:spLocks/>
          </p:cNvSpPr>
          <p:nvPr userDrawn="1"/>
        </p:nvSpPr>
        <p:spPr>
          <a:xfrm>
            <a:off x="366709" y="3470744"/>
            <a:ext cx="2805112" cy="672611"/>
          </a:xfrm>
          <a:prstGeom prst="rect">
            <a:avLst/>
          </a:prstGeom>
        </p:spPr>
        <p:txBody>
          <a:bodyPr/>
          <a:lstStyle>
            <a:lvl1pPr marL="0" indent="0" algn="l" defTabSz="914400" rtl="0" eaLnBrk="1" latinLnBrk="0" hangingPunct="1">
              <a:lnSpc>
                <a:spcPct val="110000"/>
              </a:lnSpc>
              <a:spcBef>
                <a:spcPts val="1000"/>
              </a:spcBef>
              <a:buFont typeface="Prompt" panose="020B0604020202020204" pitchFamily="34" charset="0"/>
              <a:buNone/>
              <a:defRPr sz="1200" kern="1200">
                <a:solidFill>
                  <a:srgbClr val="00323E"/>
                </a:solidFill>
                <a:latin typeface="Prompt Light" panose="00000400000000000000" pitchFamily="2" charset="-34"/>
                <a:ea typeface="+mn-ea"/>
                <a:cs typeface="Prompt Light" panose="00000400000000000000" pitchFamily="2" charset="-34"/>
              </a:defRPr>
            </a:lvl1pPr>
            <a:lvl2pPr marL="171450" indent="-171450" algn="l" defTabSz="914400" rtl="0" eaLnBrk="1" latinLnBrk="0" hangingPunct="1">
              <a:lnSpc>
                <a:spcPct val="110000"/>
              </a:lnSpc>
              <a:spcBef>
                <a:spcPts val="600"/>
              </a:spcBef>
              <a:buFont typeface="Arial" panose="020B0604020202020204" pitchFamily="34" charset="0"/>
              <a:buChar char="•"/>
              <a:defRPr sz="1200" kern="1200">
                <a:solidFill>
                  <a:srgbClr val="00323E"/>
                </a:solidFill>
                <a:latin typeface="Prompt Light" panose="00000400000000000000" pitchFamily="2" charset="-34"/>
                <a:ea typeface="+mn-ea"/>
                <a:cs typeface="Prompt Light" panose="00000400000000000000" pitchFamily="2" charset="-34"/>
              </a:defRPr>
            </a:lvl2pPr>
            <a:lvl3pPr marL="358775" indent="-184150" algn="l" defTabSz="914400" rtl="0" eaLnBrk="1" latinLnBrk="0" hangingPunct="1">
              <a:lnSpc>
                <a:spcPct val="110000"/>
              </a:lnSpc>
              <a:spcBef>
                <a:spcPts val="500"/>
              </a:spcBef>
              <a:buFont typeface="Source Sans Pro" panose="020B0503030403020204" pitchFamily="34" charset="0"/>
              <a:buChar char="‒"/>
              <a:defRPr sz="1000" b="0" kern="1200" spc="0" baseline="0">
                <a:solidFill>
                  <a:srgbClr val="00323E"/>
                </a:solidFill>
                <a:latin typeface="+mn-lt"/>
                <a:ea typeface="+mn-ea"/>
                <a:cs typeface="Prompt" panose="00000500000000000000" pitchFamily="2" charset="-34"/>
              </a:defRPr>
            </a:lvl3pPr>
            <a:lvl4pPr marL="0" indent="0" algn="l" defTabSz="914400" rtl="0" eaLnBrk="1" latinLnBrk="0" hangingPunct="1">
              <a:lnSpc>
                <a:spcPct val="110000"/>
              </a:lnSpc>
              <a:spcBef>
                <a:spcPts val="500"/>
              </a:spcBef>
              <a:buFont typeface="Prompt" panose="020B0604020202020204" pitchFamily="34" charset="0"/>
              <a:buNone/>
              <a:defRPr sz="1000" kern="1200" cap="all" spc="200" baseline="0">
                <a:solidFill>
                  <a:srgbClr val="F37A6E"/>
                </a:solidFill>
                <a:latin typeface="Prompt SemiBold" panose="00000700000000000000" pitchFamily="2" charset="-34"/>
                <a:ea typeface="+mn-ea"/>
                <a:cs typeface="Prompt SemiBold" panose="00000700000000000000" pitchFamily="2" charset="-34"/>
              </a:defRPr>
            </a:lvl4pPr>
            <a:lvl5pPr marL="0" indent="0" algn="l" defTabSz="914400" rtl="0" eaLnBrk="1" latinLnBrk="0" hangingPunct="1">
              <a:lnSpc>
                <a:spcPct val="110000"/>
              </a:lnSpc>
              <a:spcBef>
                <a:spcPts val="500"/>
              </a:spcBef>
              <a:buClrTx/>
              <a:buFont typeface="Arial" panose="020B0604020202020204" pitchFamily="34" charset="0"/>
              <a:buNone/>
              <a:defRPr sz="1000" i="1" kern="1200">
                <a:solidFill>
                  <a:schemeClr val="tx2">
                    <a:lumMod val="50000"/>
                  </a:schemeClr>
                </a:solidFill>
                <a:latin typeface="Prompt Light" panose="00000400000000000000" pitchFamily="2" charset="-34"/>
                <a:ea typeface="+mn-ea"/>
                <a:cs typeface="Prompt Light" panose="00000400000000000000" pitchFamily="2" charset="-34"/>
              </a:defRPr>
            </a:lvl5pPr>
            <a:lvl6pPr marL="0" indent="0" algn="l" defTabSz="914400" rtl="0" eaLnBrk="1" latinLnBrk="0" hangingPunct="1">
              <a:lnSpc>
                <a:spcPct val="110000"/>
              </a:lnSpc>
              <a:spcBef>
                <a:spcPts val="500"/>
              </a:spcBef>
              <a:buClrTx/>
              <a:buFont typeface="Arial" panose="020B0604020202020204" pitchFamily="34" charset="0"/>
              <a:buNone/>
              <a:defRPr sz="1000" kern="1200">
                <a:solidFill>
                  <a:srgbClr val="006881"/>
                </a:solidFill>
                <a:latin typeface="Prompt Light" panose="00000400000000000000" pitchFamily="2" charset="-34"/>
                <a:ea typeface="+mn-ea"/>
                <a:cs typeface="Prompt Light" panose="00000400000000000000" pitchFamily="2" charset="-34"/>
              </a:defRPr>
            </a:lvl6pPr>
            <a:lvl7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7pPr>
            <a:lvl8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8pPr>
            <a:lvl9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9pPr>
          </a:lstStyle>
          <a:p>
            <a:pPr lvl="3"/>
            <a:r>
              <a:rPr lang="fr-FR" b="1">
                <a:solidFill>
                  <a:schemeClr val="bg1"/>
                </a:solidFill>
                <a:latin typeface="Prompt" panose="00000500000000000000" pitchFamily="2" charset="-34"/>
              </a:rPr>
              <a:t>Karine Petitjean, SFAF</a:t>
            </a:r>
          </a:p>
          <a:p>
            <a:r>
              <a:rPr lang="fr-FR">
                <a:solidFill>
                  <a:schemeClr val="bg1"/>
                </a:solidFill>
              </a:rPr>
              <a:t>Gérante Crédit High </a:t>
            </a:r>
            <a:r>
              <a:rPr lang="fr-FR" err="1">
                <a:solidFill>
                  <a:schemeClr val="bg1"/>
                </a:solidFill>
              </a:rPr>
              <a:t>Yield</a:t>
            </a:r>
            <a:endParaRPr lang="fr-FR">
              <a:solidFill>
                <a:schemeClr val="bg1"/>
              </a:solidFill>
            </a:endParaRPr>
          </a:p>
        </p:txBody>
      </p:sp>
      <p:sp>
        <p:nvSpPr>
          <p:cNvPr id="18" name="Espace réservé pour une image  16">
            <a:extLst>
              <a:ext uri="{FF2B5EF4-FFF2-40B4-BE49-F238E27FC236}">
                <a16:creationId xmlns:a16="http://schemas.microsoft.com/office/drawing/2014/main" id="{8C4788A2-680B-CCD3-1954-FA3D61E5714C}"/>
              </a:ext>
            </a:extLst>
          </p:cNvPr>
          <p:cNvSpPr>
            <a:spLocks noGrp="1"/>
          </p:cNvSpPr>
          <p:nvPr>
            <p:ph type="pic" sz="quarter" idx="19"/>
          </p:nvPr>
        </p:nvSpPr>
        <p:spPr>
          <a:xfrm>
            <a:off x="358774" y="1412874"/>
            <a:ext cx="3239999" cy="1820491"/>
          </a:xfrm>
          <a:solidFill>
            <a:schemeClr val="bg1">
              <a:lumMod val="75000"/>
            </a:schemeClr>
          </a:solidFill>
        </p:spPr>
        <p:txBody>
          <a:bodyPr/>
          <a:lstStyle/>
          <a:p>
            <a:r>
              <a:rPr lang="fr-FR"/>
              <a:t>Cliquez sur l'icône pour ajouter une image</a:t>
            </a:r>
          </a:p>
        </p:txBody>
      </p:sp>
      <p:sp>
        <p:nvSpPr>
          <p:cNvPr id="20" name="Espace réservé du texte 19">
            <a:extLst>
              <a:ext uri="{FF2B5EF4-FFF2-40B4-BE49-F238E27FC236}">
                <a16:creationId xmlns:a16="http://schemas.microsoft.com/office/drawing/2014/main" id="{2B15408B-E2B2-47B1-BDA6-44DB205A462E}"/>
              </a:ext>
            </a:extLst>
          </p:cNvPr>
          <p:cNvSpPr>
            <a:spLocks noGrp="1"/>
          </p:cNvSpPr>
          <p:nvPr>
            <p:ph type="body" sz="quarter" idx="20"/>
          </p:nvPr>
        </p:nvSpPr>
        <p:spPr>
          <a:xfrm>
            <a:off x="358774" y="3233365"/>
            <a:ext cx="3239999" cy="2538784"/>
          </a:xfrm>
          <a:solidFill>
            <a:srgbClr val="004C5E"/>
          </a:solidFill>
        </p:spPr>
        <p:txBody>
          <a:bodyPr lIns="90000" tIns="270000" rIns="90000"/>
          <a:lstStyle>
            <a:lvl1pPr>
              <a:defRPr sz="1000" cap="all" spc="200" baseline="0">
                <a:solidFill>
                  <a:schemeClr val="bg1"/>
                </a:solidFill>
                <a:latin typeface="Prompt SemiBold" panose="00000700000000000000" pitchFamily="2" charset="-34"/>
                <a:cs typeface="Prompt SemiBold" panose="00000700000000000000" pitchFamily="2" charset="-34"/>
              </a:defRPr>
            </a:lvl1pPr>
            <a:lvl2pPr marL="0" indent="0">
              <a:buNone/>
              <a:defRPr>
                <a:solidFill>
                  <a:schemeClr val="bg1"/>
                </a:solidFill>
              </a:defRPr>
            </a:lvl2pPr>
            <a:lvl3pPr marL="0" indent="0">
              <a:buNone/>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p:txBody>
      </p:sp>
      <p:sp>
        <p:nvSpPr>
          <p:cNvPr id="22" name="Espace réservé du texte 21">
            <a:extLst>
              <a:ext uri="{FF2B5EF4-FFF2-40B4-BE49-F238E27FC236}">
                <a16:creationId xmlns:a16="http://schemas.microsoft.com/office/drawing/2014/main" id="{86F1CFA0-C80A-CD61-3456-251A0C7E7774}"/>
              </a:ext>
            </a:extLst>
          </p:cNvPr>
          <p:cNvSpPr>
            <a:spLocks noGrp="1"/>
          </p:cNvSpPr>
          <p:nvPr>
            <p:ph type="body" sz="quarter" idx="21"/>
          </p:nvPr>
        </p:nvSpPr>
        <p:spPr>
          <a:xfrm>
            <a:off x="4224338" y="1455451"/>
            <a:ext cx="7608888" cy="4316698"/>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2383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ISQUES AVEC NIVEAU">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EF9AC21-62D6-F540-6731-9816AB91661A}"/>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34" name="Rectangle 33">
            <a:extLst>
              <a:ext uri="{FF2B5EF4-FFF2-40B4-BE49-F238E27FC236}">
                <a16:creationId xmlns:a16="http://schemas.microsoft.com/office/drawing/2014/main" id="{675CFF7C-7BA0-A48B-E7F6-50AF1FC067C4}"/>
              </a:ext>
            </a:extLst>
          </p:cNvPr>
          <p:cNvSpPr>
            <a:spLocks/>
          </p:cNvSpPr>
          <p:nvPr userDrawn="1"/>
        </p:nvSpPr>
        <p:spPr>
          <a:xfrm>
            <a:off x="0" y="4038600"/>
            <a:ext cx="12192000" cy="2819400"/>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99F8491-DD93-8D04-F8ED-AF10D6F69C8E}"/>
              </a:ext>
            </a:extLst>
          </p:cNvPr>
          <p:cNvSpPr>
            <a:spLocks/>
          </p:cNvSpPr>
          <p:nvPr/>
        </p:nvSpPr>
        <p:spPr>
          <a:xfrm>
            <a:off x="0" y="4038600"/>
            <a:ext cx="12192000" cy="2819400"/>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6" name="Text Placeholder 5">
            <a:extLst>
              <a:ext uri="{FF2B5EF4-FFF2-40B4-BE49-F238E27FC236}">
                <a16:creationId xmlns:a16="http://schemas.microsoft.com/office/drawing/2014/main" id="{0AEA7375-897C-814F-997D-53F4E2030ABD}"/>
              </a:ext>
            </a:extLst>
          </p:cNvPr>
          <p:cNvSpPr>
            <a:spLocks noGrp="1"/>
          </p:cNvSpPr>
          <p:nvPr>
            <p:ph type="body" sz="quarter" idx="14" hasCustomPrompt="1"/>
          </p:nvPr>
        </p:nvSpPr>
        <p:spPr>
          <a:xfrm>
            <a:off x="358775"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11" name="Text Placeholder 10">
            <a:extLst>
              <a:ext uri="{FF2B5EF4-FFF2-40B4-BE49-F238E27FC236}">
                <a16:creationId xmlns:a16="http://schemas.microsoft.com/office/drawing/2014/main" id="{6277A76F-F0C2-ACAC-ED06-6B2CDED8098A}"/>
              </a:ext>
            </a:extLst>
          </p:cNvPr>
          <p:cNvSpPr>
            <a:spLocks noGrp="1"/>
          </p:cNvSpPr>
          <p:nvPr>
            <p:ph type="body" sz="quarter" idx="15" hasCustomPrompt="1"/>
          </p:nvPr>
        </p:nvSpPr>
        <p:spPr>
          <a:xfrm>
            <a:off x="358775"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67" name="Text Placeholder 5">
            <a:extLst>
              <a:ext uri="{FF2B5EF4-FFF2-40B4-BE49-F238E27FC236}">
                <a16:creationId xmlns:a16="http://schemas.microsoft.com/office/drawing/2014/main" id="{881CEAD3-8B68-5C7E-16FA-ADAF5D953829}"/>
              </a:ext>
            </a:extLst>
          </p:cNvPr>
          <p:cNvSpPr>
            <a:spLocks noGrp="1"/>
          </p:cNvSpPr>
          <p:nvPr>
            <p:ph type="body" sz="quarter" idx="16" hasCustomPrompt="1"/>
          </p:nvPr>
        </p:nvSpPr>
        <p:spPr>
          <a:xfrm>
            <a:off x="2756742"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68" name="Text Placeholder 10">
            <a:extLst>
              <a:ext uri="{FF2B5EF4-FFF2-40B4-BE49-F238E27FC236}">
                <a16:creationId xmlns:a16="http://schemas.microsoft.com/office/drawing/2014/main" id="{978F90AC-EF67-9FF0-A054-6856FC3BBF83}"/>
              </a:ext>
            </a:extLst>
          </p:cNvPr>
          <p:cNvSpPr>
            <a:spLocks noGrp="1"/>
          </p:cNvSpPr>
          <p:nvPr>
            <p:ph type="body" sz="quarter" idx="17" hasCustomPrompt="1"/>
          </p:nvPr>
        </p:nvSpPr>
        <p:spPr>
          <a:xfrm>
            <a:off x="2756742"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74" name="Text Placeholder 5">
            <a:extLst>
              <a:ext uri="{FF2B5EF4-FFF2-40B4-BE49-F238E27FC236}">
                <a16:creationId xmlns:a16="http://schemas.microsoft.com/office/drawing/2014/main" id="{DB746592-E673-2B30-70D4-9163FBCE1988}"/>
              </a:ext>
            </a:extLst>
          </p:cNvPr>
          <p:cNvSpPr>
            <a:spLocks noGrp="1"/>
          </p:cNvSpPr>
          <p:nvPr>
            <p:ph type="body" sz="quarter" idx="18" hasCustomPrompt="1"/>
          </p:nvPr>
        </p:nvSpPr>
        <p:spPr>
          <a:xfrm>
            <a:off x="5154709"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0" name="Text Placeholder 10">
            <a:extLst>
              <a:ext uri="{FF2B5EF4-FFF2-40B4-BE49-F238E27FC236}">
                <a16:creationId xmlns:a16="http://schemas.microsoft.com/office/drawing/2014/main" id="{2CB1A71B-1ECA-CB1D-A058-99E9433D77A9}"/>
              </a:ext>
            </a:extLst>
          </p:cNvPr>
          <p:cNvSpPr>
            <a:spLocks noGrp="1"/>
          </p:cNvSpPr>
          <p:nvPr>
            <p:ph type="body" sz="quarter" idx="19" hasCustomPrompt="1"/>
          </p:nvPr>
        </p:nvSpPr>
        <p:spPr>
          <a:xfrm>
            <a:off x="5154709"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81" name="Text Placeholder 5">
            <a:extLst>
              <a:ext uri="{FF2B5EF4-FFF2-40B4-BE49-F238E27FC236}">
                <a16:creationId xmlns:a16="http://schemas.microsoft.com/office/drawing/2014/main" id="{A817B348-1A18-C47E-7E7D-E6D5D8BF9619}"/>
              </a:ext>
            </a:extLst>
          </p:cNvPr>
          <p:cNvSpPr>
            <a:spLocks noGrp="1"/>
          </p:cNvSpPr>
          <p:nvPr>
            <p:ph type="body" sz="quarter" idx="20" hasCustomPrompt="1"/>
          </p:nvPr>
        </p:nvSpPr>
        <p:spPr>
          <a:xfrm>
            <a:off x="7500096"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2" name="Text Placeholder 10">
            <a:extLst>
              <a:ext uri="{FF2B5EF4-FFF2-40B4-BE49-F238E27FC236}">
                <a16:creationId xmlns:a16="http://schemas.microsoft.com/office/drawing/2014/main" id="{370E570F-29D6-A077-6314-63F48CC73A6C}"/>
              </a:ext>
            </a:extLst>
          </p:cNvPr>
          <p:cNvSpPr>
            <a:spLocks noGrp="1"/>
          </p:cNvSpPr>
          <p:nvPr>
            <p:ph type="body" sz="quarter" idx="21" hasCustomPrompt="1"/>
          </p:nvPr>
        </p:nvSpPr>
        <p:spPr>
          <a:xfrm>
            <a:off x="7500096"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83" name="Text Placeholder 5">
            <a:extLst>
              <a:ext uri="{FF2B5EF4-FFF2-40B4-BE49-F238E27FC236}">
                <a16:creationId xmlns:a16="http://schemas.microsoft.com/office/drawing/2014/main" id="{A987D7C8-F607-6963-78C0-2D796A2D8144}"/>
              </a:ext>
            </a:extLst>
          </p:cNvPr>
          <p:cNvSpPr>
            <a:spLocks noGrp="1"/>
          </p:cNvSpPr>
          <p:nvPr>
            <p:ph type="body" sz="quarter" idx="22" hasCustomPrompt="1"/>
          </p:nvPr>
        </p:nvSpPr>
        <p:spPr>
          <a:xfrm>
            <a:off x="9898063"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4" name="Text Placeholder 10">
            <a:extLst>
              <a:ext uri="{FF2B5EF4-FFF2-40B4-BE49-F238E27FC236}">
                <a16:creationId xmlns:a16="http://schemas.microsoft.com/office/drawing/2014/main" id="{09AC70E2-56DA-DD31-CE2A-53243DC650DB}"/>
              </a:ext>
            </a:extLst>
          </p:cNvPr>
          <p:cNvSpPr>
            <a:spLocks noGrp="1"/>
          </p:cNvSpPr>
          <p:nvPr>
            <p:ph type="body" sz="quarter" idx="23" hasCustomPrompt="1"/>
          </p:nvPr>
        </p:nvSpPr>
        <p:spPr>
          <a:xfrm>
            <a:off x="9898063"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100" name="Text Placeholder 10">
            <a:extLst>
              <a:ext uri="{FF2B5EF4-FFF2-40B4-BE49-F238E27FC236}">
                <a16:creationId xmlns:a16="http://schemas.microsoft.com/office/drawing/2014/main" id="{8BE0371E-B7CA-36ED-0A8F-B9D4CE945ED7}"/>
              </a:ext>
            </a:extLst>
          </p:cNvPr>
          <p:cNvSpPr>
            <a:spLocks noGrp="1"/>
          </p:cNvSpPr>
          <p:nvPr>
            <p:ph type="body" sz="quarter" idx="24" hasCustomPrompt="1"/>
          </p:nvPr>
        </p:nvSpPr>
        <p:spPr>
          <a:xfrm>
            <a:off x="6462132" y="4329003"/>
            <a:ext cx="2690633" cy="1107996"/>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err="1"/>
              <a:t>Vivamus</a:t>
            </a:r>
            <a:r>
              <a:rPr lang="en-US"/>
              <a:t> id </a:t>
            </a:r>
            <a:r>
              <a:rPr lang="en-US" err="1"/>
              <a:t>sodales</a:t>
            </a:r>
            <a:r>
              <a:rPr lang="en-US"/>
              <a:t> </a:t>
            </a:r>
            <a:r>
              <a:rPr lang="en-US" err="1"/>
              <a:t>justo</a:t>
            </a:r>
            <a:r>
              <a:rPr lang="en-US"/>
              <a:t>. </a:t>
            </a:r>
            <a:r>
              <a:rPr lang="en-US" err="1"/>
              <a:t>Fusce</a:t>
            </a:r>
            <a:r>
              <a:rPr lang="en-US"/>
              <a:t> </a:t>
            </a:r>
            <a:r>
              <a:rPr lang="en-US" err="1"/>
              <a:t>eleifend</a:t>
            </a:r>
            <a:r>
              <a:rPr lang="en-US"/>
              <a:t> ipsum </a:t>
            </a:r>
            <a:r>
              <a:rPr lang="en-US" err="1"/>
              <a:t>quis</a:t>
            </a:r>
            <a:r>
              <a:rPr lang="en-US"/>
              <a:t> </a:t>
            </a:r>
            <a:r>
              <a:rPr lang="en-US" err="1"/>
              <a:t>elit</a:t>
            </a:r>
            <a:r>
              <a:rPr lang="en-US"/>
              <a:t> </a:t>
            </a:r>
            <a:r>
              <a:rPr lang="en-US" err="1"/>
              <a:t>facilisis</a:t>
            </a:r>
            <a:r>
              <a:rPr lang="en-US"/>
              <a:t> </a:t>
            </a:r>
            <a:r>
              <a:rPr lang="en-US" err="1"/>
              <a:t>vehicula</a:t>
            </a:r>
            <a:r>
              <a:rPr lang="en-US"/>
              <a:t>. Cras </a:t>
            </a:r>
            <a:r>
              <a:rPr lang="en-US" err="1"/>
              <a:t>faucibus</a:t>
            </a:r>
            <a:r>
              <a:rPr lang="en-US"/>
              <a:t> </a:t>
            </a:r>
            <a:r>
              <a:rPr lang="en-US" err="1"/>
              <a:t>feugiat</a:t>
            </a:r>
            <a:r>
              <a:rPr lang="en-US"/>
              <a:t> </a:t>
            </a:r>
            <a:r>
              <a:rPr lang="en-US" err="1"/>
              <a:t>sagittis</a:t>
            </a:r>
            <a:r>
              <a:rPr lang="en-US"/>
              <a:t>. Maecenas </a:t>
            </a:r>
            <a:r>
              <a:rPr lang="en-US" err="1"/>
              <a:t>facilisis</a:t>
            </a:r>
            <a:r>
              <a:rPr lang="en-US"/>
              <a:t> ligula </a:t>
            </a:r>
            <a:r>
              <a:rPr lang="en-US" err="1"/>
              <a:t>nec</a:t>
            </a:r>
            <a:r>
              <a:rPr lang="en-US"/>
              <a:t> </a:t>
            </a:r>
            <a:r>
              <a:rPr lang="en-US" err="1"/>
              <a:t>elit</a:t>
            </a:r>
            <a:r>
              <a:rPr lang="en-US"/>
              <a:t> </a:t>
            </a:r>
            <a:r>
              <a:rPr lang="en-US" err="1"/>
              <a:t>sollicitudin</a:t>
            </a:r>
            <a:r>
              <a:rPr lang="en-US"/>
              <a:t> </a:t>
            </a:r>
            <a:r>
              <a:rPr lang="en-US" err="1"/>
              <a:t>rhoncus</a:t>
            </a:r>
            <a:r>
              <a:rPr lang="en-US"/>
              <a:t>. Proin </a:t>
            </a:r>
            <a:r>
              <a:rPr lang="en-US" err="1"/>
              <a:t>volutpat</a:t>
            </a:r>
            <a:endParaRPr lang="en-US"/>
          </a:p>
        </p:txBody>
      </p:sp>
      <p:sp>
        <p:nvSpPr>
          <p:cNvPr id="101" name="Text Placeholder 10">
            <a:extLst>
              <a:ext uri="{FF2B5EF4-FFF2-40B4-BE49-F238E27FC236}">
                <a16:creationId xmlns:a16="http://schemas.microsoft.com/office/drawing/2014/main" id="{94B8AF0C-A790-1F08-5043-BC0245E86FB0}"/>
              </a:ext>
            </a:extLst>
          </p:cNvPr>
          <p:cNvSpPr>
            <a:spLocks noGrp="1"/>
          </p:cNvSpPr>
          <p:nvPr>
            <p:ph type="body" sz="quarter" idx="25" hasCustomPrompt="1"/>
          </p:nvPr>
        </p:nvSpPr>
        <p:spPr>
          <a:xfrm>
            <a:off x="9390341" y="4329003"/>
            <a:ext cx="2442883" cy="1107996"/>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a:t>Donec </a:t>
            </a:r>
            <a:r>
              <a:rPr lang="en-US" err="1"/>
              <a:t>posuere</a:t>
            </a:r>
            <a:r>
              <a:rPr lang="en-US"/>
              <a:t>, ipsum non </a:t>
            </a:r>
            <a:r>
              <a:rPr lang="en-US" err="1"/>
              <a:t>viverra</a:t>
            </a:r>
            <a:r>
              <a:rPr lang="en-US"/>
              <a:t> </a:t>
            </a:r>
            <a:r>
              <a:rPr lang="en-US" err="1"/>
              <a:t>malesuada</a:t>
            </a:r>
            <a:r>
              <a:rPr lang="en-US"/>
              <a:t>, diam </a:t>
            </a:r>
            <a:r>
              <a:rPr lang="en-US" err="1"/>
              <a:t>est</a:t>
            </a:r>
            <a:r>
              <a:rPr lang="en-US"/>
              <a:t> </a:t>
            </a:r>
            <a:r>
              <a:rPr lang="en-US" err="1"/>
              <a:t>facilisis</a:t>
            </a:r>
            <a:r>
              <a:rPr lang="en-US"/>
              <a:t> </a:t>
            </a:r>
            <a:r>
              <a:rPr lang="en-US" err="1"/>
              <a:t>massa</a:t>
            </a:r>
            <a:r>
              <a:rPr lang="en-US"/>
              <a:t>, vitae </a:t>
            </a:r>
            <a:r>
              <a:rPr lang="en-US" err="1"/>
              <a:t>dignissim</a:t>
            </a:r>
            <a:r>
              <a:rPr lang="en-US"/>
              <a:t> eros </a:t>
            </a:r>
            <a:r>
              <a:rPr lang="en-US" err="1"/>
              <a:t>lacus</a:t>
            </a:r>
            <a:r>
              <a:rPr lang="en-US"/>
              <a:t> </a:t>
            </a:r>
            <a:r>
              <a:rPr lang="en-US" err="1"/>
              <a:t>quis</a:t>
            </a:r>
            <a:r>
              <a:rPr lang="en-US"/>
              <a:t> </a:t>
            </a:r>
            <a:r>
              <a:rPr lang="en-US" err="1"/>
              <a:t>purus</a:t>
            </a:r>
            <a:r>
              <a:rPr lang="en-US"/>
              <a:t>. </a:t>
            </a:r>
            <a:r>
              <a:rPr lang="en-US" err="1"/>
              <a:t>Suspendisse</a:t>
            </a:r>
            <a:r>
              <a:rPr lang="en-US"/>
              <a:t> ac </a:t>
            </a:r>
            <a:r>
              <a:rPr lang="en-US" err="1"/>
              <a:t>est</a:t>
            </a:r>
            <a:r>
              <a:rPr lang="en-US"/>
              <a:t> libero. </a:t>
            </a:r>
          </a:p>
          <a:p>
            <a:pPr lvl="0">
              <a:lnSpc>
                <a:spcPct val="100000"/>
              </a:lnSpc>
              <a:spcBef>
                <a:spcPts val="0"/>
              </a:spcBef>
              <a:spcAft>
                <a:spcPts val="0"/>
              </a:spcAft>
            </a:pPr>
            <a:endParaRPr lang="en-US"/>
          </a:p>
        </p:txBody>
      </p:sp>
      <p:cxnSp>
        <p:nvCxnSpPr>
          <p:cNvPr id="103" name="Straight Connector 102">
            <a:extLst>
              <a:ext uri="{FF2B5EF4-FFF2-40B4-BE49-F238E27FC236}">
                <a16:creationId xmlns:a16="http://schemas.microsoft.com/office/drawing/2014/main" id="{46EADF38-AB14-B6D4-4F23-C6F254ED9F08}"/>
              </a:ext>
            </a:extLst>
          </p:cNvPr>
          <p:cNvCxnSpPr/>
          <p:nvPr/>
        </p:nvCxnSpPr>
        <p:spPr>
          <a:xfrm>
            <a:off x="358775" y="5498425"/>
            <a:ext cx="5673725" cy="0"/>
          </a:xfrm>
          <a:prstGeom prst="line">
            <a:avLst/>
          </a:prstGeom>
          <a:ln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sp>
        <p:nvSpPr>
          <p:cNvPr id="137" name="Text Placeholder 16">
            <a:extLst>
              <a:ext uri="{FF2B5EF4-FFF2-40B4-BE49-F238E27FC236}">
                <a16:creationId xmlns:a16="http://schemas.microsoft.com/office/drawing/2014/main" id="{0A4D1109-ADD8-7D4C-383E-A285F844ED23}"/>
              </a:ext>
            </a:extLst>
          </p:cNvPr>
          <p:cNvSpPr>
            <a:spLocks noGrp="1"/>
          </p:cNvSpPr>
          <p:nvPr>
            <p:ph type="body" sz="quarter" idx="35" hasCustomPrompt="1"/>
          </p:nvPr>
        </p:nvSpPr>
        <p:spPr>
          <a:xfrm>
            <a:off x="358775" y="4406710"/>
            <a:ext cx="1708149" cy="153888"/>
          </a:xfrm>
        </p:spPr>
        <p:txBody>
          <a:bodyPr/>
          <a:lstStyle>
            <a:lvl1pPr marL="0" algn="l" defTabSz="914400" rtl="0" eaLnBrk="1" latinLnBrk="0" hangingPunct="1">
              <a:defRPr lang="it-IT" sz="1000" kern="1200" dirty="0" smtClean="0">
                <a:solidFill>
                  <a:srgbClr val="006881"/>
                </a:solidFill>
                <a:latin typeface="Prompt" panose="00000500000000000000" pitchFamily="2" charset="-34"/>
                <a:ea typeface="+mn-ea"/>
                <a:cs typeface="Prompt" panose="00000500000000000000" pitchFamily="2" charset="-34"/>
              </a:defRPr>
            </a:lvl1pPr>
          </a:lstStyle>
          <a:p>
            <a:pPr lvl="0"/>
            <a:r>
              <a:rPr lang="it-IT"/>
              <a:t>Lorem ipsum dolor sit</a:t>
            </a:r>
          </a:p>
        </p:txBody>
      </p:sp>
      <p:sp>
        <p:nvSpPr>
          <p:cNvPr id="17" name="Text Placeholder 16">
            <a:extLst>
              <a:ext uri="{FF2B5EF4-FFF2-40B4-BE49-F238E27FC236}">
                <a16:creationId xmlns:a16="http://schemas.microsoft.com/office/drawing/2014/main" id="{2DDCEA48-CAE3-6024-0F22-A4FD5E7071F1}"/>
              </a:ext>
            </a:extLst>
          </p:cNvPr>
          <p:cNvSpPr>
            <a:spLocks noGrp="1"/>
          </p:cNvSpPr>
          <p:nvPr>
            <p:ph type="body" sz="quarter" idx="33" hasCustomPrompt="1"/>
          </p:nvPr>
        </p:nvSpPr>
        <p:spPr>
          <a:xfrm>
            <a:off x="358776" y="4899955"/>
            <a:ext cx="1117600" cy="276999"/>
          </a:xfrm>
        </p:spPr>
        <p:txBody>
          <a:bodyPr/>
          <a:lstStyle>
            <a:lvl1pPr marL="0" algn="l" defTabSz="914400" rtl="0" eaLnBrk="1" latinLnBrk="0" hangingPunct="1">
              <a:defRPr lang="it-IT" sz="9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it-IT"/>
              <a:t>In viverra volutpat accumsan aliquam.</a:t>
            </a:r>
          </a:p>
        </p:txBody>
      </p:sp>
      <p:sp>
        <p:nvSpPr>
          <p:cNvPr id="136" name="Text Placeholder 16">
            <a:extLst>
              <a:ext uri="{FF2B5EF4-FFF2-40B4-BE49-F238E27FC236}">
                <a16:creationId xmlns:a16="http://schemas.microsoft.com/office/drawing/2014/main" id="{C9F37EE0-D2C0-7707-6859-77109B131B17}"/>
              </a:ext>
            </a:extLst>
          </p:cNvPr>
          <p:cNvSpPr>
            <a:spLocks noGrp="1"/>
          </p:cNvSpPr>
          <p:nvPr>
            <p:ph type="body" sz="quarter" idx="34" hasCustomPrompt="1"/>
          </p:nvPr>
        </p:nvSpPr>
        <p:spPr>
          <a:xfrm>
            <a:off x="4911090" y="4899955"/>
            <a:ext cx="1117600" cy="276999"/>
          </a:xfrm>
        </p:spPr>
        <p:txBody>
          <a:bodyPr/>
          <a:lstStyle>
            <a:lvl1pPr marL="0" algn="r" defTabSz="914400" rtl="0" eaLnBrk="1" latinLnBrk="0" hangingPunct="1">
              <a:defRPr lang="it-IT" sz="9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it-IT"/>
              <a:t>In viverra volutpat accumsan aliquam.</a:t>
            </a:r>
          </a:p>
        </p:txBody>
      </p:sp>
      <p:sp>
        <p:nvSpPr>
          <p:cNvPr id="138" name="Text Placeholder 16">
            <a:extLst>
              <a:ext uri="{FF2B5EF4-FFF2-40B4-BE49-F238E27FC236}">
                <a16:creationId xmlns:a16="http://schemas.microsoft.com/office/drawing/2014/main" id="{9F6F0531-D06F-5634-F5E9-A1AC91758B9A}"/>
              </a:ext>
            </a:extLst>
          </p:cNvPr>
          <p:cNvSpPr>
            <a:spLocks noGrp="1"/>
          </p:cNvSpPr>
          <p:nvPr>
            <p:ph type="body" sz="quarter" idx="36" hasCustomPrompt="1"/>
          </p:nvPr>
        </p:nvSpPr>
        <p:spPr>
          <a:xfrm>
            <a:off x="4320541" y="4406710"/>
            <a:ext cx="1708149" cy="153888"/>
          </a:xfrm>
        </p:spPr>
        <p:txBody>
          <a:bodyPr/>
          <a:lstStyle>
            <a:lvl1pPr marL="0" algn="r" defTabSz="914400" rtl="0" eaLnBrk="1" latinLnBrk="0" hangingPunct="1">
              <a:defRPr lang="it-IT" sz="1000" kern="1200" dirty="0" smtClean="0">
                <a:solidFill>
                  <a:srgbClr val="006881"/>
                </a:solidFill>
                <a:latin typeface="Prompt" panose="00000500000000000000" pitchFamily="2" charset="-34"/>
                <a:ea typeface="+mn-ea"/>
                <a:cs typeface="Prompt" panose="00000500000000000000" pitchFamily="2" charset="-34"/>
              </a:defRPr>
            </a:lvl1pPr>
          </a:lstStyle>
          <a:p>
            <a:pPr lvl="0"/>
            <a:r>
              <a:rPr lang="it-IT"/>
              <a:t>Lorem ipsum dolor sit</a:t>
            </a:r>
          </a:p>
        </p:txBody>
      </p:sp>
      <p:cxnSp>
        <p:nvCxnSpPr>
          <p:cNvPr id="139" name="Straight Connector 138">
            <a:extLst>
              <a:ext uri="{FF2B5EF4-FFF2-40B4-BE49-F238E27FC236}">
                <a16:creationId xmlns:a16="http://schemas.microsoft.com/office/drawing/2014/main" id="{547D308E-07B8-A075-47F7-79CFD7ADF557}"/>
              </a:ext>
            </a:extLst>
          </p:cNvPr>
          <p:cNvCxnSpPr/>
          <p:nvPr/>
        </p:nvCxnSpPr>
        <p:spPr>
          <a:xfrm>
            <a:off x="358775" y="4726612"/>
            <a:ext cx="5673725" cy="0"/>
          </a:xfrm>
          <a:prstGeom prst="line">
            <a:avLst/>
          </a:prstGeom>
          <a:ln cap="rnd">
            <a:solidFill>
              <a:schemeClr val="accent6"/>
            </a:solidFill>
            <a:round/>
            <a:headEnd type="arrow"/>
            <a:tailEnd type="arrow"/>
          </a:ln>
        </p:spPr>
        <p:style>
          <a:lnRef idx="1">
            <a:schemeClr val="accent1"/>
          </a:lnRef>
          <a:fillRef idx="0">
            <a:schemeClr val="accent1"/>
          </a:fillRef>
          <a:effectRef idx="0">
            <a:schemeClr val="accent1"/>
          </a:effectRef>
          <a:fontRef idx="minor">
            <a:schemeClr val="tx1"/>
          </a:fontRef>
        </p:style>
      </p:cxnSp>
      <p:sp>
        <p:nvSpPr>
          <p:cNvPr id="140" name="Text Placeholder 11">
            <a:extLst>
              <a:ext uri="{FF2B5EF4-FFF2-40B4-BE49-F238E27FC236}">
                <a16:creationId xmlns:a16="http://schemas.microsoft.com/office/drawing/2014/main" id="{72F1873B-2A48-E832-7F5C-3104B62BBE9E}"/>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cxnSp>
        <p:nvCxnSpPr>
          <p:cNvPr id="38" name="Straight Connector 138">
            <a:extLst>
              <a:ext uri="{FF2B5EF4-FFF2-40B4-BE49-F238E27FC236}">
                <a16:creationId xmlns:a16="http://schemas.microsoft.com/office/drawing/2014/main" id="{528DAFCF-5689-9D7F-3924-E0E8F9ACA0A1}"/>
              </a:ext>
            </a:extLst>
          </p:cNvPr>
          <p:cNvCxnSpPr/>
          <p:nvPr userDrawn="1"/>
        </p:nvCxnSpPr>
        <p:spPr>
          <a:xfrm>
            <a:off x="358775" y="4726612"/>
            <a:ext cx="5673725" cy="0"/>
          </a:xfrm>
          <a:prstGeom prst="line">
            <a:avLst/>
          </a:prstGeom>
          <a:ln cap="rnd">
            <a:solidFill>
              <a:srgbClr val="1481A3"/>
            </a:solidFill>
            <a:round/>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102">
            <a:extLst>
              <a:ext uri="{FF2B5EF4-FFF2-40B4-BE49-F238E27FC236}">
                <a16:creationId xmlns:a16="http://schemas.microsoft.com/office/drawing/2014/main" id="{78267D64-D7CF-1508-E6D5-0E9879B295AD}"/>
              </a:ext>
            </a:extLst>
          </p:cNvPr>
          <p:cNvCxnSpPr/>
          <p:nvPr userDrawn="1"/>
        </p:nvCxnSpPr>
        <p:spPr>
          <a:xfrm>
            <a:off x="358775" y="5498425"/>
            <a:ext cx="5673725" cy="0"/>
          </a:xfrm>
          <a:prstGeom prst="line">
            <a:avLst/>
          </a:prstGeom>
          <a:ln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sp>
        <p:nvSpPr>
          <p:cNvPr id="134" name="Text Placeholder 14">
            <a:extLst>
              <a:ext uri="{FF2B5EF4-FFF2-40B4-BE49-F238E27FC236}">
                <a16:creationId xmlns:a16="http://schemas.microsoft.com/office/drawing/2014/main" id="{4ECB63E1-AC5D-89C1-F71B-62D9D1BE8FBB}"/>
              </a:ext>
            </a:extLst>
          </p:cNvPr>
          <p:cNvSpPr>
            <a:spLocks noGrp="1"/>
          </p:cNvSpPr>
          <p:nvPr>
            <p:ph type="body" sz="quarter" idx="31" hasCustomPrompt="1"/>
          </p:nvPr>
        </p:nvSpPr>
        <p:spPr>
          <a:xfrm>
            <a:off x="5746883"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5" name="Text Placeholder 14">
            <a:extLst>
              <a:ext uri="{FF2B5EF4-FFF2-40B4-BE49-F238E27FC236}">
                <a16:creationId xmlns:a16="http://schemas.microsoft.com/office/drawing/2014/main" id="{31971D01-9B48-4948-8772-AB0C06C64A13}"/>
              </a:ext>
            </a:extLst>
          </p:cNvPr>
          <p:cNvSpPr>
            <a:spLocks noGrp="1"/>
          </p:cNvSpPr>
          <p:nvPr>
            <p:ph type="body" sz="quarter" idx="26" hasCustomPrompt="1"/>
          </p:nvPr>
        </p:nvSpPr>
        <p:spPr>
          <a:xfrm>
            <a:off x="358775"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0" name="Text Placeholder 14">
            <a:extLst>
              <a:ext uri="{FF2B5EF4-FFF2-40B4-BE49-F238E27FC236}">
                <a16:creationId xmlns:a16="http://schemas.microsoft.com/office/drawing/2014/main" id="{AE53CED5-7AAA-B45D-B185-3E02E9A1967D}"/>
              </a:ext>
            </a:extLst>
          </p:cNvPr>
          <p:cNvSpPr>
            <a:spLocks noGrp="1"/>
          </p:cNvSpPr>
          <p:nvPr>
            <p:ph type="body" sz="quarter" idx="27" hasCustomPrompt="1"/>
          </p:nvPr>
        </p:nvSpPr>
        <p:spPr>
          <a:xfrm>
            <a:off x="1256793"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1" name="Text Placeholder 14">
            <a:extLst>
              <a:ext uri="{FF2B5EF4-FFF2-40B4-BE49-F238E27FC236}">
                <a16:creationId xmlns:a16="http://schemas.microsoft.com/office/drawing/2014/main" id="{537EFF48-E842-0BD6-5EED-CEF58D58EA05}"/>
              </a:ext>
            </a:extLst>
          </p:cNvPr>
          <p:cNvSpPr>
            <a:spLocks noGrp="1"/>
          </p:cNvSpPr>
          <p:nvPr>
            <p:ph type="body" sz="quarter" idx="28" hasCustomPrompt="1"/>
          </p:nvPr>
        </p:nvSpPr>
        <p:spPr>
          <a:xfrm>
            <a:off x="2154811"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5" name="Text Placeholder 14">
            <a:extLst>
              <a:ext uri="{FF2B5EF4-FFF2-40B4-BE49-F238E27FC236}">
                <a16:creationId xmlns:a16="http://schemas.microsoft.com/office/drawing/2014/main" id="{AD97470C-BB09-F61D-D40B-D61F10781627}"/>
              </a:ext>
            </a:extLst>
          </p:cNvPr>
          <p:cNvSpPr>
            <a:spLocks noGrp="1"/>
          </p:cNvSpPr>
          <p:nvPr>
            <p:ph type="body" sz="quarter" idx="32" hasCustomPrompt="1"/>
          </p:nvPr>
        </p:nvSpPr>
        <p:spPr>
          <a:xfrm>
            <a:off x="3052829" y="5323825"/>
            <a:ext cx="349118" cy="349200"/>
          </a:xfrm>
          <a:prstGeom prst="ellipse">
            <a:avLst/>
          </a:prstGeom>
          <a:solidFill>
            <a:srgbClr val="F37A6E"/>
          </a:solidFill>
          <a:ln w="6350">
            <a:solidFill>
              <a:srgbClr val="F37A6E"/>
            </a:solidFill>
          </a:ln>
        </p:spPr>
        <p:txBody>
          <a:bodyPr anchor="ctr"/>
          <a:lstStyle>
            <a:lvl1pPr marL="0" algn="ctr" defTabSz="914400" rtl="0" eaLnBrk="1" latinLnBrk="0" hangingPunct="1">
              <a:lnSpc>
                <a:spcPct val="121429"/>
              </a:lnSpc>
              <a:defRPr lang="en-US" sz="1100" kern="1200" spc="0" dirty="0">
                <a:solidFill>
                  <a:schemeClr val="bg1"/>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2" name="Text Placeholder 14">
            <a:extLst>
              <a:ext uri="{FF2B5EF4-FFF2-40B4-BE49-F238E27FC236}">
                <a16:creationId xmlns:a16="http://schemas.microsoft.com/office/drawing/2014/main" id="{A4246C5B-2FFE-6C3B-91DD-AF1BD7E89319}"/>
              </a:ext>
            </a:extLst>
          </p:cNvPr>
          <p:cNvSpPr>
            <a:spLocks noGrp="1"/>
          </p:cNvSpPr>
          <p:nvPr>
            <p:ph type="body" sz="quarter" idx="29" hasCustomPrompt="1"/>
          </p:nvPr>
        </p:nvSpPr>
        <p:spPr>
          <a:xfrm>
            <a:off x="3950847"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3" name="Text Placeholder 14">
            <a:extLst>
              <a:ext uri="{FF2B5EF4-FFF2-40B4-BE49-F238E27FC236}">
                <a16:creationId xmlns:a16="http://schemas.microsoft.com/office/drawing/2014/main" id="{7181C0CF-D2ED-504E-9619-A21A2D054D7D}"/>
              </a:ext>
            </a:extLst>
          </p:cNvPr>
          <p:cNvSpPr>
            <a:spLocks noGrp="1"/>
          </p:cNvSpPr>
          <p:nvPr>
            <p:ph type="body" sz="quarter" idx="30" hasCustomPrompt="1"/>
          </p:nvPr>
        </p:nvSpPr>
        <p:spPr>
          <a:xfrm>
            <a:off x="4848865"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pic>
        <p:nvPicPr>
          <p:cNvPr id="39" name="Graphique 38">
            <a:extLst>
              <a:ext uri="{FF2B5EF4-FFF2-40B4-BE49-F238E27FC236}">
                <a16:creationId xmlns:a16="http://schemas.microsoft.com/office/drawing/2014/main" id="{47FD78A1-C501-8A12-F969-DE8EA71FB1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41" name="Title 9">
            <a:extLst>
              <a:ext uri="{FF2B5EF4-FFF2-40B4-BE49-F238E27FC236}">
                <a16:creationId xmlns:a16="http://schemas.microsoft.com/office/drawing/2014/main" id="{0B0B396B-91D5-34CD-517D-99F7E2D12974}"/>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42" name="ZoneTexte 41">
            <a:extLst>
              <a:ext uri="{FF2B5EF4-FFF2-40B4-BE49-F238E27FC236}">
                <a16:creationId xmlns:a16="http://schemas.microsoft.com/office/drawing/2014/main" id="{551F2C98-5AAC-8267-BA86-BE55BB85EA75}"/>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724D68CB-8C6D-CD43-F590-1DEC03BF2DC2}"/>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53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 TEXTES + CONCLUSIO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A852562-32DF-C890-C00E-5ECEB5205920}"/>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23" name="Rectangle 22">
            <a:extLst>
              <a:ext uri="{FF2B5EF4-FFF2-40B4-BE49-F238E27FC236}">
                <a16:creationId xmlns:a16="http://schemas.microsoft.com/office/drawing/2014/main" id="{99E34EAA-8CF6-1E6D-D18D-5FEEF1D492AD}"/>
              </a:ext>
            </a:extLst>
          </p:cNvPr>
          <p:cNvSpPr>
            <a:spLocks/>
          </p:cNvSpPr>
          <p:nvPr userDrawn="1"/>
        </p:nvSpPr>
        <p:spPr>
          <a:xfrm>
            <a:off x="0" y="4038600"/>
            <a:ext cx="12192000" cy="2819400"/>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99F8491-DD93-8D04-F8ED-AF10D6F69C8E}"/>
              </a:ext>
            </a:extLst>
          </p:cNvPr>
          <p:cNvSpPr>
            <a:spLocks/>
          </p:cNvSpPr>
          <p:nvPr/>
        </p:nvSpPr>
        <p:spPr>
          <a:xfrm>
            <a:off x="0" y="4038600"/>
            <a:ext cx="12192000" cy="2819400"/>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p>
            <a:endParaRPr lang="fr-FR"/>
          </a:p>
        </p:txBody>
      </p:sp>
      <p:sp>
        <p:nvSpPr>
          <p:cNvPr id="6" name="Text Placeholder 5">
            <a:extLst>
              <a:ext uri="{FF2B5EF4-FFF2-40B4-BE49-F238E27FC236}">
                <a16:creationId xmlns:a16="http://schemas.microsoft.com/office/drawing/2014/main" id="{0AEA7375-897C-814F-997D-53F4E2030ABD}"/>
              </a:ext>
            </a:extLst>
          </p:cNvPr>
          <p:cNvSpPr>
            <a:spLocks noGrp="1"/>
          </p:cNvSpPr>
          <p:nvPr>
            <p:ph type="body" sz="quarter" idx="14" hasCustomPrompt="1"/>
          </p:nvPr>
        </p:nvSpPr>
        <p:spPr>
          <a:xfrm>
            <a:off x="358775"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11" name="Text Placeholder 10">
            <a:extLst>
              <a:ext uri="{FF2B5EF4-FFF2-40B4-BE49-F238E27FC236}">
                <a16:creationId xmlns:a16="http://schemas.microsoft.com/office/drawing/2014/main" id="{6277A76F-F0C2-ACAC-ED06-6B2CDED8098A}"/>
              </a:ext>
            </a:extLst>
          </p:cNvPr>
          <p:cNvSpPr>
            <a:spLocks noGrp="1"/>
          </p:cNvSpPr>
          <p:nvPr>
            <p:ph type="body" sz="quarter" idx="15" hasCustomPrompt="1"/>
          </p:nvPr>
        </p:nvSpPr>
        <p:spPr>
          <a:xfrm>
            <a:off x="358775"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67" name="Text Placeholder 5">
            <a:extLst>
              <a:ext uri="{FF2B5EF4-FFF2-40B4-BE49-F238E27FC236}">
                <a16:creationId xmlns:a16="http://schemas.microsoft.com/office/drawing/2014/main" id="{881CEAD3-8B68-5C7E-16FA-ADAF5D953829}"/>
              </a:ext>
            </a:extLst>
          </p:cNvPr>
          <p:cNvSpPr>
            <a:spLocks noGrp="1"/>
          </p:cNvSpPr>
          <p:nvPr>
            <p:ph type="body" sz="quarter" idx="16" hasCustomPrompt="1"/>
          </p:nvPr>
        </p:nvSpPr>
        <p:spPr>
          <a:xfrm>
            <a:off x="2756742"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68" name="Text Placeholder 10">
            <a:extLst>
              <a:ext uri="{FF2B5EF4-FFF2-40B4-BE49-F238E27FC236}">
                <a16:creationId xmlns:a16="http://schemas.microsoft.com/office/drawing/2014/main" id="{978F90AC-EF67-9FF0-A054-6856FC3BBF83}"/>
              </a:ext>
            </a:extLst>
          </p:cNvPr>
          <p:cNvSpPr>
            <a:spLocks noGrp="1"/>
          </p:cNvSpPr>
          <p:nvPr>
            <p:ph type="body" sz="quarter" idx="17" hasCustomPrompt="1"/>
          </p:nvPr>
        </p:nvSpPr>
        <p:spPr>
          <a:xfrm>
            <a:off x="2756742"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74" name="Text Placeholder 5">
            <a:extLst>
              <a:ext uri="{FF2B5EF4-FFF2-40B4-BE49-F238E27FC236}">
                <a16:creationId xmlns:a16="http://schemas.microsoft.com/office/drawing/2014/main" id="{DB746592-E673-2B30-70D4-9163FBCE1988}"/>
              </a:ext>
            </a:extLst>
          </p:cNvPr>
          <p:cNvSpPr>
            <a:spLocks noGrp="1"/>
          </p:cNvSpPr>
          <p:nvPr>
            <p:ph type="body" sz="quarter" idx="18" hasCustomPrompt="1"/>
          </p:nvPr>
        </p:nvSpPr>
        <p:spPr>
          <a:xfrm>
            <a:off x="5154709"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0" name="Text Placeholder 10">
            <a:extLst>
              <a:ext uri="{FF2B5EF4-FFF2-40B4-BE49-F238E27FC236}">
                <a16:creationId xmlns:a16="http://schemas.microsoft.com/office/drawing/2014/main" id="{2CB1A71B-1ECA-CB1D-A058-99E9433D77A9}"/>
              </a:ext>
            </a:extLst>
          </p:cNvPr>
          <p:cNvSpPr>
            <a:spLocks noGrp="1"/>
          </p:cNvSpPr>
          <p:nvPr>
            <p:ph type="body" sz="quarter" idx="19" hasCustomPrompt="1"/>
          </p:nvPr>
        </p:nvSpPr>
        <p:spPr>
          <a:xfrm>
            <a:off x="5154709"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81" name="Text Placeholder 5">
            <a:extLst>
              <a:ext uri="{FF2B5EF4-FFF2-40B4-BE49-F238E27FC236}">
                <a16:creationId xmlns:a16="http://schemas.microsoft.com/office/drawing/2014/main" id="{A817B348-1A18-C47E-7E7D-E6D5D8BF9619}"/>
              </a:ext>
            </a:extLst>
          </p:cNvPr>
          <p:cNvSpPr>
            <a:spLocks noGrp="1"/>
          </p:cNvSpPr>
          <p:nvPr>
            <p:ph type="body" sz="quarter" idx="20" hasCustomPrompt="1"/>
          </p:nvPr>
        </p:nvSpPr>
        <p:spPr>
          <a:xfrm>
            <a:off x="7500096"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2" name="Text Placeholder 10">
            <a:extLst>
              <a:ext uri="{FF2B5EF4-FFF2-40B4-BE49-F238E27FC236}">
                <a16:creationId xmlns:a16="http://schemas.microsoft.com/office/drawing/2014/main" id="{370E570F-29D6-A077-6314-63F48CC73A6C}"/>
              </a:ext>
            </a:extLst>
          </p:cNvPr>
          <p:cNvSpPr>
            <a:spLocks noGrp="1"/>
          </p:cNvSpPr>
          <p:nvPr>
            <p:ph type="body" sz="quarter" idx="21" hasCustomPrompt="1"/>
          </p:nvPr>
        </p:nvSpPr>
        <p:spPr>
          <a:xfrm>
            <a:off x="7500096"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83" name="Text Placeholder 5">
            <a:extLst>
              <a:ext uri="{FF2B5EF4-FFF2-40B4-BE49-F238E27FC236}">
                <a16:creationId xmlns:a16="http://schemas.microsoft.com/office/drawing/2014/main" id="{A987D7C8-F607-6963-78C0-2D796A2D8144}"/>
              </a:ext>
            </a:extLst>
          </p:cNvPr>
          <p:cNvSpPr>
            <a:spLocks noGrp="1"/>
          </p:cNvSpPr>
          <p:nvPr>
            <p:ph type="body" sz="quarter" idx="22" hasCustomPrompt="1"/>
          </p:nvPr>
        </p:nvSpPr>
        <p:spPr>
          <a:xfrm>
            <a:off x="9898063"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4" name="Text Placeholder 10">
            <a:extLst>
              <a:ext uri="{FF2B5EF4-FFF2-40B4-BE49-F238E27FC236}">
                <a16:creationId xmlns:a16="http://schemas.microsoft.com/office/drawing/2014/main" id="{09AC70E2-56DA-DD31-CE2A-53243DC650DB}"/>
              </a:ext>
            </a:extLst>
          </p:cNvPr>
          <p:cNvSpPr>
            <a:spLocks noGrp="1"/>
          </p:cNvSpPr>
          <p:nvPr>
            <p:ph type="body" sz="quarter" idx="23" hasCustomPrompt="1"/>
          </p:nvPr>
        </p:nvSpPr>
        <p:spPr>
          <a:xfrm>
            <a:off x="9898063"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100" name="Text Placeholder 10">
            <a:extLst>
              <a:ext uri="{FF2B5EF4-FFF2-40B4-BE49-F238E27FC236}">
                <a16:creationId xmlns:a16="http://schemas.microsoft.com/office/drawing/2014/main" id="{8BE0371E-B7CA-36ED-0A8F-B9D4CE945ED7}"/>
              </a:ext>
            </a:extLst>
          </p:cNvPr>
          <p:cNvSpPr>
            <a:spLocks noGrp="1"/>
          </p:cNvSpPr>
          <p:nvPr>
            <p:ph type="body" sz="quarter" idx="24" hasCustomPrompt="1"/>
          </p:nvPr>
        </p:nvSpPr>
        <p:spPr>
          <a:xfrm>
            <a:off x="6232109" y="4329003"/>
            <a:ext cx="2791374" cy="923330"/>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err="1"/>
              <a:t>Vivamus</a:t>
            </a:r>
            <a:r>
              <a:rPr lang="en-US"/>
              <a:t> id </a:t>
            </a:r>
            <a:r>
              <a:rPr lang="en-US" err="1"/>
              <a:t>sodales</a:t>
            </a:r>
            <a:r>
              <a:rPr lang="en-US"/>
              <a:t> </a:t>
            </a:r>
            <a:r>
              <a:rPr lang="en-US" err="1"/>
              <a:t>justo</a:t>
            </a:r>
            <a:r>
              <a:rPr lang="en-US"/>
              <a:t>. </a:t>
            </a:r>
            <a:r>
              <a:rPr lang="en-US" err="1"/>
              <a:t>Fusce</a:t>
            </a:r>
            <a:r>
              <a:rPr lang="en-US"/>
              <a:t> </a:t>
            </a:r>
            <a:r>
              <a:rPr lang="en-US" err="1"/>
              <a:t>eleifend</a:t>
            </a:r>
            <a:r>
              <a:rPr lang="en-US"/>
              <a:t> ipsum </a:t>
            </a:r>
            <a:r>
              <a:rPr lang="en-US" err="1"/>
              <a:t>quis</a:t>
            </a:r>
            <a:r>
              <a:rPr lang="en-US"/>
              <a:t> </a:t>
            </a:r>
            <a:r>
              <a:rPr lang="en-US" err="1"/>
              <a:t>elit</a:t>
            </a:r>
            <a:r>
              <a:rPr lang="en-US"/>
              <a:t> </a:t>
            </a:r>
            <a:r>
              <a:rPr lang="en-US" err="1"/>
              <a:t>facilisis</a:t>
            </a:r>
            <a:r>
              <a:rPr lang="en-US"/>
              <a:t> </a:t>
            </a:r>
            <a:r>
              <a:rPr lang="en-US" err="1"/>
              <a:t>vehicula</a:t>
            </a:r>
            <a:r>
              <a:rPr lang="en-US"/>
              <a:t>. Cras </a:t>
            </a:r>
            <a:r>
              <a:rPr lang="en-US" err="1"/>
              <a:t>faucibus</a:t>
            </a:r>
            <a:r>
              <a:rPr lang="en-US"/>
              <a:t> </a:t>
            </a:r>
            <a:r>
              <a:rPr lang="en-US" err="1"/>
              <a:t>feugiat</a:t>
            </a:r>
            <a:r>
              <a:rPr lang="en-US"/>
              <a:t> </a:t>
            </a:r>
            <a:r>
              <a:rPr lang="en-US" err="1"/>
              <a:t>sagittis</a:t>
            </a:r>
            <a:r>
              <a:rPr lang="en-US"/>
              <a:t>. Maecenas </a:t>
            </a:r>
            <a:r>
              <a:rPr lang="en-US" err="1"/>
              <a:t>facilisis</a:t>
            </a:r>
            <a:r>
              <a:rPr lang="en-US"/>
              <a:t> ligula </a:t>
            </a:r>
            <a:r>
              <a:rPr lang="en-US" err="1"/>
              <a:t>nec</a:t>
            </a:r>
            <a:r>
              <a:rPr lang="en-US"/>
              <a:t> </a:t>
            </a:r>
            <a:r>
              <a:rPr lang="en-US" err="1"/>
              <a:t>elit</a:t>
            </a:r>
            <a:endParaRPr lang="en-US"/>
          </a:p>
        </p:txBody>
      </p:sp>
      <p:sp>
        <p:nvSpPr>
          <p:cNvPr id="101" name="Text Placeholder 10">
            <a:extLst>
              <a:ext uri="{FF2B5EF4-FFF2-40B4-BE49-F238E27FC236}">
                <a16:creationId xmlns:a16="http://schemas.microsoft.com/office/drawing/2014/main" id="{94B8AF0C-A790-1F08-5043-BC0245E86FB0}"/>
              </a:ext>
            </a:extLst>
          </p:cNvPr>
          <p:cNvSpPr>
            <a:spLocks noGrp="1"/>
          </p:cNvSpPr>
          <p:nvPr>
            <p:ph type="body" sz="quarter" idx="25" hasCustomPrompt="1"/>
          </p:nvPr>
        </p:nvSpPr>
        <p:spPr>
          <a:xfrm>
            <a:off x="9297290" y="4329003"/>
            <a:ext cx="2534348" cy="738664"/>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a:t>Donec </a:t>
            </a:r>
            <a:r>
              <a:rPr lang="en-US" err="1"/>
              <a:t>posuere</a:t>
            </a:r>
            <a:r>
              <a:rPr lang="en-US"/>
              <a:t>, ipsum non </a:t>
            </a:r>
            <a:r>
              <a:rPr lang="en-US" err="1"/>
              <a:t>viverra</a:t>
            </a:r>
            <a:r>
              <a:rPr lang="en-US"/>
              <a:t> </a:t>
            </a:r>
            <a:r>
              <a:rPr lang="en-US" err="1"/>
              <a:t>malesuada</a:t>
            </a:r>
            <a:r>
              <a:rPr lang="en-US"/>
              <a:t>, diam </a:t>
            </a:r>
            <a:r>
              <a:rPr lang="en-US" err="1"/>
              <a:t>est</a:t>
            </a:r>
            <a:r>
              <a:rPr lang="en-US"/>
              <a:t> </a:t>
            </a:r>
            <a:r>
              <a:rPr lang="en-US" err="1"/>
              <a:t>facilisis</a:t>
            </a:r>
            <a:r>
              <a:rPr lang="en-US"/>
              <a:t> </a:t>
            </a:r>
            <a:r>
              <a:rPr lang="en-US" err="1"/>
              <a:t>massa</a:t>
            </a:r>
            <a:r>
              <a:rPr lang="en-US"/>
              <a:t>, vitae </a:t>
            </a:r>
            <a:r>
              <a:rPr lang="en-US" err="1"/>
              <a:t>dignissim</a:t>
            </a:r>
            <a:r>
              <a:rPr lang="en-US"/>
              <a:t> eros</a:t>
            </a:r>
          </a:p>
        </p:txBody>
      </p:sp>
      <p:sp>
        <p:nvSpPr>
          <p:cNvPr id="140" name="Text Placeholder 11">
            <a:extLst>
              <a:ext uri="{FF2B5EF4-FFF2-40B4-BE49-F238E27FC236}">
                <a16:creationId xmlns:a16="http://schemas.microsoft.com/office/drawing/2014/main" id="{72F1873B-2A48-E832-7F5C-3104B62BBE9E}"/>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34" name="Text Placeholder 10">
            <a:extLst>
              <a:ext uri="{FF2B5EF4-FFF2-40B4-BE49-F238E27FC236}">
                <a16:creationId xmlns:a16="http://schemas.microsoft.com/office/drawing/2014/main" id="{4C8C44CA-E550-4096-2661-1EC9FE8766D5}"/>
              </a:ext>
            </a:extLst>
          </p:cNvPr>
          <p:cNvSpPr>
            <a:spLocks noGrp="1"/>
          </p:cNvSpPr>
          <p:nvPr>
            <p:ph type="body" sz="quarter" idx="26" hasCustomPrompt="1"/>
          </p:nvPr>
        </p:nvSpPr>
        <p:spPr>
          <a:xfrm>
            <a:off x="358775" y="4329003"/>
            <a:ext cx="2791374" cy="1107996"/>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err="1"/>
              <a:t>Vivamus</a:t>
            </a:r>
            <a:r>
              <a:rPr lang="en-US"/>
              <a:t> id </a:t>
            </a:r>
            <a:r>
              <a:rPr lang="en-US" err="1"/>
              <a:t>sodales</a:t>
            </a:r>
            <a:r>
              <a:rPr lang="en-US"/>
              <a:t> </a:t>
            </a:r>
            <a:r>
              <a:rPr lang="en-US" err="1"/>
              <a:t>justo</a:t>
            </a:r>
            <a:r>
              <a:rPr lang="en-US"/>
              <a:t>. </a:t>
            </a:r>
            <a:r>
              <a:rPr lang="en-US" err="1"/>
              <a:t>Fusce</a:t>
            </a:r>
            <a:r>
              <a:rPr lang="en-US"/>
              <a:t> </a:t>
            </a:r>
            <a:r>
              <a:rPr lang="en-US" err="1"/>
              <a:t>eleifend</a:t>
            </a:r>
            <a:r>
              <a:rPr lang="en-US"/>
              <a:t> ipsum </a:t>
            </a:r>
            <a:r>
              <a:rPr lang="en-US" err="1"/>
              <a:t>quis</a:t>
            </a:r>
            <a:r>
              <a:rPr lang="en-US"/>
              <a:t> </a:t>
            </a:r>
            <a:r>
              <a:rPr lang="en-US" err="1"/>
              <a:t>elit</a:t>
            </a:r>
            <a:r>
              <a:rPr lang="en-US"/>
              <a:t> </a:t>
            </a:r>
            <a:r>
              <a:rPr lang="en-US" err="1"/>
              <a:t>facilisis</a:t>
            </a:r>
            <a:r>
              <a:rPr lang="en-US"/>
              <a:t> </a:t>
            </a:r>
            <a:r>
              <a:rPr lang="en-US" err="1"/>
              <a:t>vehicula</a:t>
            </a:r>
            <a:r>
              <a:rPr lang="en-US"/>
              <a:t>. Cras </a:t>
            </a:r>
            <a:r>
              <a:rPr lang="en-US" err="1"/>
              <a:t>faucibus</a:t>
            </a:r>
            <a:r>
              <a:rPr lang="en-US"/>
              <a:t> </a:t>
            </a:r>
            <a:r>
              <a:rPr lang="en-US" err="1"/>
              <a:t>feugiat</a:t>
            </a:r>
            <a:r>
              <a:rPr lang="en-US"/>
              <a:t> </a:t>
            </a:r>
            <a:r>
              <a:rPr lang="en-US" err="1"/>
              <a:t>sagittis</a:t>
            </a:r>
            <a:r>
              <a:rPr lang="en-US"/>
              <a:t>. Maecenas </a:t>
            </a:r>
            <a:r>
              <a:rPr lang="en-US" err="1"/>
              <a:t>facilisis</a:t>
            </a:r>
            <a:r>
              <a:rPr lang="en-US"/>
              <a:t> ligula </a:t>
            </a:r>
            <a:r>
              <a:rPr lang="en-US" err="1"/>
              <a:t>nec</a:t>
            </a:r>
            <a:r>
              <a:rPr lang="en-US"/>
              <a:t> </a:t>
            </a:r>
            <a:r>
              <a:rPr lang="en-US" err="1"/>
              <a:t>elit</a:t>
            </a:r>
            <a:r>
              <a:rPr lang="en-US"/>
              <a:t> </a:t>
            </a:r>
            <a:r>
              <a:rPr lang="en-US" err="1"/>
              <a:t>sollicitudin</a:t>
            </a:r>
            <a:r>
              <a:rPr lang="en-US"/>
              <a:t> </a:t>
            </a:r>
            <a:r>
              <a:rPr lang="en-US" err="1"/>
              <a:t>rhoncus</a:t>
            </a:r>
            <a:r>
              <a:rPr lang="en-US"/>
              <a:t>. Proin </a:t>
            </a:r>
            <a:r>
              <a:rPr lang="en-US" err="1"/>
              <a:t>volutpat</a:t>
            </a:r>
            <a:r>
              <a:rPr lang="en-US"/>
              <a:t> </a:t>
            </a:r>
            <a:r>
              <a:rPr lang="en-US" err="1"/>
              <a:t>tristique</a:t>
            </a:r>
            <a:r>
              <a:rPr lang="en-US"/>
              <a:t> </a:t>
            </a:r>
            <a:r>
              <a:rPr lang="en-US" err="1"/>
              <a:t>lacus</a:t>
            </a:r>
            <a:r>
              <a:rPr lang="en-US"/>
              <a:t> </a:t>
            </a:r>
            <a:r>
              <a:rPr lang="en-US" err="1"/>
              <a:t>ut</a:t>
            </a:r>
            <a:r>
              <a:rPr lang="en-US"/>
              <a:t> </a:t>
            </a:r>
            <a:r>
              <a:rPr lang="en-US" err="1"/>
              <a:t>venenatis</a:t>
            </a:r>
            <a:r>
              <a:rPr lang="en-US"/>
              <a:t>. </a:t>
            </a:r>
          </a:p>
        </p:txBody>
      </p:sp>
      <p:sp>
        <p:nvSpPr>
          <p:cNvPr id="35" name="Text Placeholder 10">
            <a:extLst>
              <a:ext uri="{FF2B5EF4-FFF2-40B4-BE49-F238E27FC236}">
                <a16:creationId xmlns:a16="http://schemas.microsoft.com/office/drawing/2014/main" id="{DF953792-82D8-0D02-CA49-E5B55438A7DB}"/>
              </a:ext>
            </a:extLst>
          </p:cNvPr>
          <p:cNvSpPr>
            <a:spLocks noGrp="1"/>
          </p:cNvSpPr>
          <p:nvPr>
            <p:ph type="body" sz="quarter" idx="27" hasCustomPrompt="1"/>
          </p:nvPr>
        </p:nvSpPr>
        <p:spPr>
          <a:xfrm>
            <a:off x="3423955" y="4329003"/>
            <a:ext cx="2534348" cy="738664"/>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a:t>Donec </a:t>
            </a:r>
            <a:r>
              <a:rPr lang="en-US" err="1"/>
              <a:t>posuere</a:t>
            </a:r>
            <a:r>
              <a:rPr lang="en-US"/>
              <a:t>, ipsum non </a:t>
            </a:r>
            <a:r>
              <a:rPr lang="en-US" err="1"/>
              <a:t>viverra</a:t>
            </a:r>
            <a:r>
              <a:rPr lang="en-US"/>
              <a:t> </a:t>
            </a:r>
            <a:r>
              <a:rPr lang="en-US" err="1"/>
              <a:t>malesuada</a:t>
            </a:r>
            <a:r>
              <a:rPr lang="en-US"/>
              <a:t>, diam </a:t>
            </a:r>
            <a:r>
              <a:rPr lang="en-US" err="1"/>
              <a:t>est</a:t>
            </a:r>
            <a:r>
              <a:rPr lang="en-US"/>
              <a:t> </a:t>
            </a:r>
            <a:r>
              <a:rPr lang="en-US" err="1"/>
              <a:t>facilisis</a:t>
            </a:r>
            <a:r>
              <a:rPr lang="en-US"/>
              <a:t> </a:t>
            </a:r>
            <a:r>
              <a:rPr lang="en-US" err="1"/>
              <a:t>massa</a:t>
            </a:r>
            <a:r>
              <a:rPr lang="en-US"/>
              <a:t>, vitae </a:t>
            </a:r>
            <a:r>
              <a:rPr lang="en-US" err="1"/>
              <a:t>dignissim</a:t>
            </a:r>
            <a:r>
              <a:rPr lang="en-US"/>
              <a:t> eros </a:t>
            </a:r>
            <a:r>
              <a:rPr lang="en-US" err="1"/>
              <a:t>lacus</a:t>
            </a:r>
            <a:r>
              <a:rPr lang="en-US"/>
              <a:t> </a:t>
            </a:r>
            <a:r>
              <a:rPr lang="en-US" err="1"/>
              <a:t>quis</a:t>
            </a:r>
            <a:r>
              <a:rPr lang="en-US"/>
              <a:t> </a:t>
            </a:r>
            <a:r>
              <a:rPr lang="en-US" err="1"/>
              <a:t>purus</a:t>
            </a:r>
            <a:r>
              <a:rPr lang="en-US"/>
              <a:t>. </a:t>
            </a:r>
          </a:p>
        </p:txBody>
      </p:sp>
      <p:pic>
        <p:nvPicPr>
          <p:cNvPr id="26" name="Graphique 25">
            <a:extLst>
              <a:ext uri="{FF2B5EF4-FFF2-40B4-BE49-F238E27FC236}">
                <a16:creationId xmlns:a16="http://schemas.microsoft.com/office/drawing/2014/main" id="{31BE8385-7690-D4D1-1BFA-12D99F1127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27" name="Title 9">
            <a:extLst>
              <a:ext uri="{FF2B5EF4-FFF2-40B4-BE49-F238E27FC236}">
                <a16:creationId xmlns:a16="http://schemas.microsoft.com/office/drawing/2014/main" id="{BBB1726C-8C7E-FD99-F860-F588875F4312}"/>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28" name="ZoneTexte 27">
            <a:extLst>
              <a:ext uri="{FF2B5EF4-FFF2-40B4-BE49-F238E27FC236}">
                <a16:creationId xmlns:a16="http://schemas.microsoft.com/office/drawing/2014/main" id="{D8F8D9B2-D405-D322-C4D3-8E927704ED91}"/>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5C100BFB-F10D-C16F-545D-01181A6859AF}"/>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72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ISQU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Rectangle 9">
            <a:extLst>
              <a:ext uri="{FF2B5EF4-FFF2-40B4-BE49-F238E27FC236}">
                <a16:creationId xmlns:a16="http://schemas.microsoft.com/office/drawing/2014/main" id="{FFF3B1FB-FAC1-35E2-E887-A3116805151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12" name="Text Placeholder 11">
            <a:extLst>
              <a:ext uri="{FF2B5EF4-FFF2-40B4-BE49-F238E27FC236}">
                <a16:creationId xmlns:a16="http://schemas.microsoft.com/office/drawing/2014/main" id="{6471BECE-F878-3843-3A00-0430319A42B7}"/>
              </a:ext>
            </a:extLst>
          </p:cNvPr>
          <p:cNvSpPr>
            <a:spLocks noGrp="1"/>
          </p:cNvSpPr>
          <p:nvPr>
            <p:ph type="body" sz="quarter" idx="14" hasCustomPrompt="1"/>
          </p:nvPr>
        </p:nvSpPr>
        <p:spPr>
          <a:xfrm>
            <a:off x="368299" y="1254073"/>
            <a:ext cx="11472863" cy="4879975"/>
          </a:xfrm>
        </p:spPr>
        <p:txBody>
          <a:bodyPr numCol="2" spcCol="360000"/>
          <a:lstStyle>
            <a:lvl1pPr>
              <a:defRPr lang="en-GB" sz="1000" b="0" kern="1200" spc="0" baseline="0" dirty="0">
                <a:solidFill>
                  <a:srgbClr val="00323E"/>
                </a:solidFill>
                <a:latin typeface="+mn-lt"/>
                <a:ea typeface="+mn-ea"/>
                <a:cs typeface="Prompt" panose="00000500000000000000" pitchFamily="2" charset="-34"/>
              </a:defRPr>
            </a:lvl1pPr>
            <a:lvl2pPr marL="0" indent="0">
              <a:spcBef>
                <a:spcPts val="1000"/>
              </a:spcBef>
              <a:buNone/>
              <a:defRPr lang="en-GB" sz="1050" kern="1200" cap="all" spc="200" baseline="0" dirty="0">
                <a:solidFill>
                  <a:srgbClr val="F37A6E"/>
                </a:solidFill>
                <a:latin typeface="Prompt SemiBold" panose="00000700000000000000" pitchFamily="2" charset="-34"/>
                <a:ea typeface="+mn-ea"/>
                <a:cs typeface="Prompt SemiBold" panose="00000700000000000000" pitchFamily="2" charset="-34"/>
              </a:defRPr>
            </a:lvl2pPr>
            <a:lvl3pPr marL="171450" indent="-171450">
              <a:buFont typeface="Arial" panose="020B0604020202020204" pitchFamily="34" charset="0"/>
              <a:buChar char="•"/>
              <a:defRPr sz="1000"/>
            </a:lvl3pPr>
            <a:lvl4pPr marL="171450" indent="-171450">
              <a:spcBef>
                <a:spcPts val="1000"/>
              </a:spcBef>
              <a:buFont typeface="Prompt Light" panose="00000400000000000000" pitchFamily="2" charset="-34"/>
              <a:buChar char="-"/>
              <a:defRPr lang="en-GB" sz="900" kern="1200" cap="none" spc="0" baseline="0" dirty="0" smtClean="0">
                <a:solidFill>
                  <a:srgbClr val="00323E"/>
                </a:solidFill>
                <a:latin typeface="Prompt Light" panose="00000400000000000000" pitchFamily="2" charset="-34"/>
                <a:ea typeface="+mn-ea"/>
                <a:cs typeface="Prompt Light" panose="00000400000000000000" pitchFamily="2" charset="-34"/>
              </a:defRPr>
            </a:lvl4pPr>
            <a:lvl5pPr>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pic>
        <p:nvPicPr>
          <p:cNvPr id="13" name="Graphique 12">
            <a:extLst>
              <a:ext uri="{FF2B5EF4-FFF2-40B4-BE49-F238E27FC236}">
                <a16:creationId xmlns:a16="http://schemas.microsoft.com/office/drawing/2014/main" id="{2FBFB1F6-B690-9D72-E012-F6EF79DED6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4" name="Title 9">
            <a:extLst>
              <a:ext uri="{FF2B5EF4-FFF2-40B4-BE49-F238E27FC236}">
                <a16:creationId xmlns:a16="http://schemas.microsoft.com/office/drawing/2014/main" id="{986BAB4F-9DFF-E251-3955-DA8AE4807543}"/>
              </a:ext>
            </a:extLst>
          </p:cNvPr>
          <p:cNvSpPr>
            <a:spLocks noGrp="1"/>
          </p:cNvSpPr>
          <p:nvPr>
            <p:ph type="title" hasCustomPrompt="1"/>
          </p:nvPr>
        </p:nvSpPr>
        <p:spPr>
          <a:xfrm>
            <a:off x="358774" y="690990"/>
            <a:ext cx="11472864"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6" name="ZoneTexte 15">
            <a:extLst>
              <a:ext uri="{FF2B5EF4-FFF2-40B4-BE49-F238E27FC236}">
                <a16:creationId xmlns:a16="http://schemas.microsoft.com/office/drawing/2014/main" id="{E0ABAFA3-C36B-A9CD-49BE-B00E82CB09BE}"/>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DF0383C8-E19C-1D88-B52F-4BE2FBB32231}"/>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88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que +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3" name="Espace réservé du contenu 2">
            <a:extLst>
              <a:ext uri="{FF2B5EF4-FFF2-40B4-BE49-F238E27FC236}">
                <a16:creationId xmlns:a16="http://schemas.microsoft.com/office/drawing/2014/main" id="{5E574E39-C397-4B1F-8CDC-A05FF979FEA1}"/>
              </a:ext>
            </a:extLst>
          </p:cNvPr>
          <p:cNvSpPr>
            <a:spLocks noGrp="1"/>
          </p:cNvSpPr>
          <p:nvPr>
            <p:ph idx="1" hasCustomPrompt="1"/>
          </p:nvPr>
        </p:nvSpPr>
        <p:spPr>
          <a:xfrm>
            <a:off x="358775" y="2136337"/>
            <a:ext cx="3434669" cy="1349600"/>
          </a:xfrm>
          <a:noFill/>
        </p:spPr>
        <p:txBody>
          <a:bodyPr vert="horz" wrap="square" lIns="0" tIns="0" rIns="0" bIns="0" rtlCol="0">
            <a:noAutofit/>
          </a:bodyPr>
          <a:lstStyle>
            <a:lvl1pPr>
              <a:defRPr lang="en-US" spc="0">
                <a:latin typeface="+mn-lt"/>
                <a:cs typeface="Prompt Light" panose="00000400000000000000" pitchFamily="2" charset="-34"/>
              </a:defRPr>
            </a:lvl1pPr>
            <a:lvl2pPr>
              <a:defRPr lang="en-US">
                <a:latin typeface="+mn-lt"/>
                <a:cs typeface="Prompt Light" panose="00000400000000000000" pitchFamily="2" charset="-34"/>
              </a:defRPr>
            </a:lvl2pPr>
            <a:lvl3pPr>
              <a:defRPr lang="en-US" b="0" spc="0">
                <a:latin typeface="+mn-lt"/>
                <a:cs typeface="Prompt" panose="00000500000000000000" pitchFamily="2" charset="-34"/>
              </a:defRPr>
            </a:lvl3pPr>
            <a:lvl4pPr>
              <a:defRPr lang="en-US">
                <a:latin typeface="+mj-lt"/>
                <a:cs typeface="Prompt SemiBold" panose="00000700000000000000" pitchFamily="2" charset="-34"/>
              </a:defRPr>
            </a:lvl4pPr>
            <a:lvl5pPr>
              <a:defRPr lang="fr-FR">
                <a:latin typeface="+mn-lt"/>
                <a:cs typeface="Prompt Light" panose="00000400000000000000" pitchFamily="2" charset="-34"/>
              </a:defRPr>
            </a:lvl5pPr>
          </a:lstStyle>
          <a:p>
            <a:pPr lvl="0">
              <a:lnSpc>
                <a:spcPct val="100000"/>
              </a:lnSpc>
              <a:spcBef>
                <a:spcPts val="0"/>
              </a:spcBef>
              <a:spcAft>
                <a:spcPts val="0"/>
              </a:spcAft>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a:p>
            <a:pPr marL="358775" lvl="2" indent="-184150"/>
            <a:r>
              <a:rPr lang="fr-FR" noProof="0"/>
              <a:t>Troisième niveau</a:t>
            </a:r>
          </a:p>
        </p:txBody>
      </p:sp>
      <p:sp>
        <p:nvSpPr>
          <p:cNvPr id="7" name="Espace réservé du pied de page 6">
            <a:extLst>
              <a:ext uri="{FF2B5EF4-FFF2-40B4-BE49-F238E27FC236}">
                <a16:creationId xmlns:a16="http://schemas.microsoft.com/office/drawing/2014/main" id="{1592D683-B2F9-13E1-72FF-9B32444377C9}"/>
              </a:ext>
            </a:extLst>
          </p:cNvPr>
          <p:cNvSpPr>
            <a:spLocks noGrp="1"/>
          </p:cNvSpPr>
          <p:nvPr>
            <p:ph type="ftr" sz="quarter" idx="10"/>
          </p:nvPr>
        </p:nvSpPr>
        <p:spPr>
          <a:xfrm>
            <a:off x="0" y="0"/>
            <a:ext cx="0" cy="0"/>
          </a:xfrm>
          <a:prstGeom prst="rect">
            <a:avLst/>
          </a:prstGeom>
          <a:noFill/>
          <a:ln>
            <a:noFill/>
          </a:ln>
        </p:spPr>
        <p:txBody>
          <a:bodyPr/>
          <a:lstStyle>
            <a:lvl1pPr>
              <a:defRPr sz="100">
                <a:ln>
                  <a:noFill/>
                </a:ln>
                <a:noFill/>
              </a:defRPr>
            </a:lvl1pPr>
          </a:lstStyle>
          <a:p>
            <a:endParaRPr lang="fr-F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4" name="Text Placeholder 17">
            <a:extLst>
              <a:ext uri="{FF2B5EF4-FFF2-40B4-BE49-F238E27FC236}">
                <a16:creationId xmlns:a16="http://schemas.microsoft.com/office/drawing/2014/main" id="{CD434CDB-A0AE-C045-AC48-1DE0BB828FEE}"/>
              </a:ext>
            </a:extLst>
          </p:cNvPr>
          <p:cNvSpPr>
            <a:spLocks noGrp="1"/>
          </p:cNvSpPr>
          <p:nvPr>
            <p:ph type="body" sz="quarter" idx="18" hasCustomPrompt="1"/>
          </p:nvPr>
        </p:nvSpPr>
        <p:spPr>
          <a:xfrm>
            <a:off x="358773" y="1358465"/>
            <a:ext cx="11472862" cy="360000"/>
          </a:xfrm>
          <a:noFill/>
        </p:spPr>
        <p:txBody>
          <a:bodyPr vert="horz" wrap="square" lIns="0" tIns="0" rIns="0" bIns="0" rtlCol="0">
            <a:noAutofit/>
          </a:bodyPr>
          <a:lstStyle>
            <a:lvl1pPr>
              <a:defRPr lang="fr-FR" dirty="0">
                <a:solidFill>
                  <a:srgbClr val="1481A3"/>
                </a:solidFill>
                <a:cs typeface="Prompt Light" panose="00000400000000000000" pitchFamily="2" charset="-34"/>
              </a:defRPr>
            </a:lvl1pPr>
          </a:lstStyle>
          <a:p>
            <a:pPr lvl="0">
              <a:lnSpc>
                <a:spcPct val="100000"/>
              </a:lnSpc>
              <a:spcBef>
                <a:spcPts val="0"/>
              </a:spcBef>
              <a:spcAft>
                <a:spcPts val="0"/>
              </a:spcAft>
              <a:buFont typeface="Prompt" panose="020B0604020202020204" pitchFamily="34" charset="0"/>
            </a:pPr>
            <a:r>
              <a:rPr lang="fr-FR" noProof="0"/>
              <a:t>[Texte]</a:t>
            </a:r>
          </a:p>
        </p:txBody>
      </p:sp>
      <p:sp>
        <p:nvSpPr>
          <p:cNvPr id="5" name="Text Placeholder 14">
            <a:extLst>
              <a:ext uri="{FF2B5EF4-FFF2-40B4-BE49-F238E27FC236}">
                <a16:creationId xmlns:a16="http://schemas.microsoft.com/office/drawing/2014/main" id="{35B8AEEA-0361-ABE2-2561-CC3670C90F08}"/>
              </a:ext>
            </a:extLst>
          </p:cNvPr>
          <p:cNvSpPr>
            <a:spLocks noGrp="1"/>
          </p:cNvSpPr>
          <p:nvPr>
            <p:ph type="body" sz="quarter" idx="16" hasCustomPrompt="1"/>
          </p:nvPr>
        </p:nvSpPr>
        <p:spPr>
          <a:xfrm>
            <a:off x="4652664" y="1858588"/>
            <a:ext cx="7178974" cy="171864"/>
          </a:xfrm>
        </p:spPr>
        <p:txBody>
          <a:bodyPr vert="horz" lIns="0" tIns="0" rIns="0" bIns="0" rtlCol="0" anchor="b">
            <a:noAutofit/>
          </a:bodyPr>
          <a:lstStyle>
            <a:lvl1pPr>
              <a:defRPr lang="fr-FR" sz="1000" cap="all" dirty="0">
                <a:solidFill>
                  <a:srgbClr val="00323E">
                    <a:alpha val="70000"/>
                  </a:srgbClr>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[Titre du graphique</a:t>
            </a:r>
            <a:r>
              <a:rPr lang="fr-FR" sz="1100" noProof="0"/>
              <a:t>]</a:t>
            </a:r>
            <a:endParaRPr lang="fr-FR" noProof="0"/>
          </a:p>
        </p:txBody>
      </p:sp>
      <p:sp>
        <p:nvSpPr>
          <p:cNvPr id="10" name="Chart Placeholder 8">
            <a:extLst>
              <a:ext uri="{FF2B5EF4-FFF2-40B4-BE49-F238E27FC236}">
                <a16:creationId xmlns:a16="http://schemas.microsoft.com/office/drawing/2014/main" id="{F965BAE6-4344-C0D2-2DEB-F86965CCDAB1}"/>
              </a:ext>
            </a:extLst>
          </p:cNvPr>
          <p:cNvSpPr>
            <a:spLocks noGrp="1"/>
          </p:cNvSpPr>
          <p:nvPr>
            <p:ph type="chart" sz="quarter" idx="12" hasCustomPrompt="1"/>
          </p:nvPr>
        </p:nvSpPr>
        <p:spPr>
          <a:xfrm>
            <a:off x="4652664" y="2136337"/>
            <a:ext cx="7178974" cy="3424238"/>
          </a:xfrm>
        </p:spPr>
        <p:txBody>
          <a:bodyPr bIns="288000" anchor="ctr"/>
          <a:lstStyle>
            <a:lvl1pPr algn="ctr">
              <a:defRPr/>
            </a:lvl1pPr>
          </a:lstStyle>
          <a:p>
            <a:r>
              <a:rPr lang="fr-FR" noProof="0"/>
              <a:t>Cliquez sur l’icône pour ajouter un graphique</a:t>
            </a:r>
          </a:p>
        </p:txBody>
      </p:sp>
      <p:sp>
        <p:nvSpPr>
          <p:cNvPr id="11" name="Text Placeholder 11">
            <a:extLst>
              <a:ext uri="{FF2B5EF4-FFF2-40B4-BE49-F238E27FC236}">
                <a16:creationId xmlns:a16="http://schemas.microsoft.com/office/drawing/2014/main" id="{7C43F84F-C913-BD88-9ADC-69E5B8787924}"/>
              </a:ext>
            </a:extLst>
          </p:cNvPr>
          <p:cNvSpPr>
            <a:spLocks noGrp="1"/>
          </p:cNvSpPr>
          <p:nvPr>
            <p:ph type="body" sz="quarter" idx="14" hasCustomPrompt="1"/>
          </p:nvPr>
        </p:nvSpPr>
        <p:spPr>
          <a:xfrm>
            <a:off x="4652664" y="5710583"/>
            <a:ext cx="7178974" cy="332078"/>
          </a:xfrm>
        </p:spPr>
        <p:txBody>
          <a:bodyPr>
            <a:noAutofit/>
          </a:bodyPr>
          <a:lstStyle>
            <a:lvl1pPr>
              <a:lnSpc>
                <a:spcPct val="110000"/>
              </a:lnSpc>
              <a:defRPr sz="800">
                <a:solidFill>
                  <a:srgbClr val="00323E">
                    <a:alpha val="70000"/>
                  </a:srgbClr>
                </a:solidFill>
                <a:latin typeface="+mn-lt"/>
              </a:defRPr>
            </a:lvl1pPr>
          </a:lstStyle>
          <a:p>
            <a:pPr lvl="0"/>
            <a:r>
              <a:rPr lang="fr-FR" noProof="0"/>
              <a:t>[Source]</a:t>
            </a:r>
          </a:p>
        </p:txBody>
      </p:sp>
    </p:spTree>
    <p:extLst>
      <p:ext uri="{BB962C8B-B14F-4D97-AF65-F5344CB8AC3E}">
        <p14:creationId xmlns:p14="http://schemas.microsoft.com/office/powerpoint/2010/main" val="39919226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Tree>
    <p:extLst>
      <p:ext uri="{BB962C8B-B14F-4D97-AF65-F5344CB8AC3E}">
        <p14:creationId xmlns:p14="http://schemas.microsoft.com/office/powerpoint/2010/main" val="243597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FRE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64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UVERTURE IMAGE">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C9073878-03DC-ED92-084E-0C83BE7FE4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
          <a:stretch/>
        </p:blipFill>
        <p:spPr>
          <a:xfrm>
            <a:off x="0" y="0"/>
            <a:ext cx="12192000" cy="6857997"/>
          </a:xfrm>
          <a:prstGeom prst="rect">
            <a:avLst/>
          </a:prstGeom>
        </p:spPr>
      </p:pic>
      <p:pic>
        <p:nvPicPr>
          <p:cNvPr id="18" name="Image 17" descr="Une image contenant montagne, nature, nuages, distance&#10;&#10;Description générée automatiquement">
            <a:extLst>
              <a:ext uri="{FF2B5EF4-FFF2-40B4-BE49-F238E27FC236}">
                <a16:creationId xmlns:a16="http://schemas.microsoft.com/office/drawing/2014/main" id="{68DB3DCD-CF54-DB37-652D-4F4ACECFBA4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0" name="Rectangle 19">
            <a:extLst>
              <a:ext uri="{FF2B5EF4-FFF2-40B4-BE49-F238E27FC236}">
                <a16:creationId xmlns:a16="http://schemas.microsoft.com/office/drawing/2014/main" id="{BCF4C60F-2568-20A1-7FFF-BC83C9F1B3CA}"/>
              </a:ext>
            </a:extLst>
          </p:cNvPr>
          <p:cNvSpPr/>
          <p:nvPr userDrawn="1"/>
        </p:nvSpPr>
        <p:spPr>
          <a:xfrm flipV="1">
            <a:off x="0" y="0"/>
            <a:ext cx="12192000" cy="6858000"/>
          </a:xfrm>
          <a:prstGeom prst="rect">
            <a:avLst/>
          </a:prstGeom>
          <a:gradFill>
            <a:gsLst>
              <a:gs pos="0">
                <a:srgbClr val="00323E">
                  <a:alpha val="77000"/>
                </a:srgbClr>
              </a:gs>
              <a:gs pos="68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TextBox 8">
            <a:extLst>
              <a:ext uri="{FF2B5EF4-FFF2-40B4-BE49-F238E27FC236}">
                <a16:creationId xmlns:a16="http://schemas.microsoft.com/office/drawing/2014/main" id="{903273E3-312C-DE2B-63BB-B3121CDF060F}"/>
              </a:ext>
            </a:extLst>
          </p:cNvPr>
          <p:cNvSpPr txBox="1"/>
          <p:nvPr userDrawn="1"/>
        </p:nvSpPr>
        <p:spPr>
          <a:xfrm>
            <a:off x="6148455" y="6384598"/>
            <a:ext cx="4605111" cy="153888"/>
          </a:xfrm>
          <a:prstGeom prst="rect">
            <a:avLst/>
          </a:prstGeom>
          <a:noFill/>
        </p:spPr>
        <p:txBody>
          <a:bodyPr wrap="square" lIns="0" tIns="0" rIns="0" bIns="0" rtlCol="0">
            <a:spAutoFit/>
          </a:bodyPr>
          <a:lstStyle/>
          <a:p>
            <a:r>
              <a:rPr lang="en-US" sz="1000" cap="all" spc="300" baseline="0">
                <a:solidFill>
                  <a:schemeClr val="bg1"/>
                </a:solidFill>
                <a:latin typeface="Prompt SemiBold" panose="00000700000000000000" pitchFamily="2" charset="-34"/>
                <a:cs typeface="Prompt SemiBold" panose="00000700000000000000" pitchFamily="2" charset="-34"/>
              </a:rPr>
              <a:t>ofi-invest-am.com</a:t>
            </a:r>
          </a:p>
        </p:txBody>
      </p:sp>
      <p:sp>
        <p:nvSpPr>
          <p:cNvPr id="17" name="Text Placeholder 13">
            <a:extLst>
              <a:ext uri="{FF2B5EF4-FFF2-40B4-BE49-F238E27FC236}">
                <a16:creationId xmlns:a16="http://schemas.microsoft.com/office/drawing/2014/main" id="{1FDB34CB-77EC-37F0-C7B3-5995F8446592}"/>
              </a:ext>
            </a:extLst>
          </p:cNvPr>
          <p:cNvSpPr>
            <a:spLocks noGrp="1"/>
          </p:cNvSpPr>
          <p:nvPr>
            <p:ph type="body" sz="quarter" idx="13" hasCustomPrompt="1"/>
          </p:nvPr>
        </p:nvSpPr>
        <p:spPr>
          <a:xfrm>
            <a:off x="6148455" y="3131874"/>
            <a:ext cx="4605111" cy="215444"/>
          </a:xfrm>
        </p:spPr>
        <p:txBody>
          <a:bodyPr/>
          <a:lstStyle>
            <a:lvl1pPr algn="l">
              <a:defRPr sz="1400" cap="all" spc="600" baseline="0">
                <a:solidFill>
                  <a:srgbClr val="F37A6E"/>
                </a:solidFill>
                <a:latin typeface="Prompt SemiBold" panose="00000700000000000000" pitchFamily="2" charset="-34"/>
                <a:cs typeface="Prompt SemiBold" panose="00000700000000000000" pitchFamily="2" charset="-34"/>
              </a:defRPr>
            </a:lvl1pPr>
            <a:lvl2pPr>
              <a:defRPr sz="1400"/>
            </a:lvl2pPr>
            <a:lvl3pPr>
              <a:defRPr sz="1400"/>
            </a:lvl3pPr>
            <a:lvl4pPr>
              <a:defRPr sz="1400"/>
            </a:lvl4pPr>
            <a:lvl5pPr>
              <a:defRPr sz="1400"/>
            </a:lvl5pPr>
          </a:lstStyle>
          <a:p>
            <a:pPr lvl="0"/>
            <a:r>
              <a:rPr lang="en-US"/>
              <a:t>Date</a:t>
            </a:r>
          </a:p>
        </p:txBody>
      </p:sp>
      <p:sp>
        <p:nvSpPr>
          <p:cNvPr id="19" name="Text Placeholder 18">
            <a:extLst>
              <a:ext uri="{FF2B5EF4-FFF2-40B4-BE49-F238E27FC236}">
                <a16:creationId xmlns:a16="http://schemas.microsoft.com/office/drawing/2014/main" id="{D5D730D9-A0F6-AD6E-943F-2499205F41B2}"/>
              </a:ext>
            </a:extLst>
          </p:cNvPr>
          <p:cNvSpPr>
            <a:spLocks noGrp="1"/>
          </p:cNvSpPr>
          <p:nvPr>
            <p:ph type="body" sz="quarter" idx="14" hasCustomPrompt="1"/>
          </p:nvPr>
        </p:nvSpPr>
        <p:spPr>
          <a:xfrm>
            <a:off x="6148455" y="5339634"/>
            <a:ext cx="5723620" cy="861774"/>
          </a:xfrm>
        </p:spPr>
        <p:txBody>
          <a:bodyPr anchor="b"/>
          <a:lstStyle>
            <a:lvl1pPr algn="just">
              <a:defRPr sz="800">
                <a:solidFill>
                  <a:schemeClr val="bg1">
                    <a:alpha val="50000"/>
                  </a:schemeClr>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38" name="Picture Placeholder 37">
            <a:extLst>
              <a:ext uri="{FF2B5EF4-FFF2-40B4-BE49-F238E27FC236}">
                <a16:creationId xmlns:a16="http://schemas.microsoft.com/office/drawing/2014/main" id="{8C13C117-C25A-9BB7-6F30-2A917F404008}"/>
              </a:ext>
            </a:extLst>
          </p:cNvPr>
          <p:cNvSpPr>
            <a:spLocks noGrp="1"/>
          </p:cNvSpPr>
          <p:nvPr>
            <p:ph type="pic" sz="quarter" idx="15" hasCustomPrompt="1"/>
          </p:nvPr>
        </p:nvSpPr>
        <p:spPr>
          <a:xfrm>
            <a:off x="358775" y="358774"/>
            <a:ext cx="5153025" cy="6199391"/>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bg1"/>
                </a:solidFill>
              </a:defRPr>
            </a:lvl1pPr>
          </a:lstStyle>
          <a:p>
            <a:r>
              <a:rPr lang="en-US"/>
              <a:t>Insert picture here</a:t>
            </a:r>
          </a:p>
        </p:txBody>
      </p:sp>
      <p:sp>
        <p:nvSpPr>
          <p:cNvPr id="14" name="Title 15">
            <a:extLst>
              <a:ext uri="{FF2B5EF4-FFF2-40B4-BE49-F238E27FC236}">
                <a16:creationId xmlns:a16="http://schemas.microsoft.com/office/drawing/2014/main" id="{44B992D3-BF3D-82C8-977C-E3E9C62DA783}"/>
              </a:ext>
            </a:extLst>
          </p:cNvPr>
          <p:cNvSpPr>
            <a:spLocks noGrp="1"/>
          </p:cNvSpPr>
          <p:nvPr>
            <p:ph type="title" hasCustomPrompt="1"/>
          </p:nvPr>
        </p:nvSpPr>
        <p:spPr>
          <a:xfrm>
            <a:off x="6148455" y="3423315"/>
            <a:ext cx="5723620" cy="1231106"/>
          </a:xfrm>
        </p:spPr>
        <p:txBody>
          <a:bodyPr anchor="t"/>
          <a:lstStyle>
            <a:lvl1pPr marL="0" algn="l" defTabSz="914400" rtl="0" eaLnBrk="1" latinLnBrk="0" hangingPunct="1">
              <a:defRPr lang="en-US" sz="4000" kern="1200" cap="all" spc="600" baseline="0" dirty="0">
                <a:solidFill>
                  <a:schemeClr val="bg1"/>
                </a:solidFill>
                <a:latin typeface="Prompt SemiBold" panose="00000700000000000000" pitchFamily="2" charset="-34"/>
                <a:ea typeface="+mn-ea"/>
                <a:cs typeface="Prompt SemiBold" panose="00000700000000000000" pitchFamily="2" charset="-34"/>
              </a:defRPr>
            </a:lvl1pPr>
          </a:lstStyle>
          <a:p>
            <a:r>
              <a:rPr lang="en-US"/>
              <a:t>LOREM IPSUM</a:t>
            </a:r>
            <a:br>
              <a:rPr lang="en-US"/>
            </a:br>
            <a:r>
              <a:rPr lang="en-US"/>
              <a:t>DOLOR SIT AMET</a:t>
            </a:r>
          </a:p>
        </p:txBody>
      </p:sp>
      <p:pic>
        <p:nvPicPr>
          <p:cNvPr id="2" name="Graphique 1">
            <a:extLst>
              <a:ext uri="{FF2B5EF4-FFF2-40B4-BE49-F238E27FC236}">
                <a16:creationId xmlns:a16="http://schemas.microsoft.com/office/drawing/2014/main" id="{38D95CD8-6F33-3A2E-6196-BA48B98D69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37085" y="358775"/>
            <a:ext cx="1594553" cy="1342782"/>
          </a:xfrm>
          <a:prstGeom prst="rect">
            <a:avLst/>
          </a:prstGeom>
        </p:spPr>
      </p:pic>
    </p:spTree>
    <p:extLst>
      <p:ext uri="{BB962C8B-B14F-4D97-AF65-F5344CB8AC3E}">
        <p14:creationId xmlns:p14="http://schemas.microsoft.com/office/powerpoint/2010/main" val="388979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UVERTURE BLANCHE">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8C13C117-C25A-9BB7-6F30-2A917F404008}"/>
              </a:ext>
            </a:extLst>
          </p:cNvPr>
          <p:cNvSpPr>
            <a:spLocks noGrp="1"/>
          </p:cNvSpPr>
          <p:nvPr>
            <p:ph type="pic" sz="quarter" idx="15" hasCustomPrompt="1"/>
          </p:nvPr>
        </p:nvSpPr>
        <p:spPr>
          <a:xfrm>
            <a:off x="358775" y="358774"/>
            <a:ext cx="5153025" cy="6199391"/>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en-US"/>
              <a:t>Insert picture here</a:t>
            </a:r>
          </a:p>
        </p:txBody>
      </p:sp>
      <p:sp>
        <p:nvSpPr>
          <p:cNvPr id="7" name="TextBox 8">
            <a:extLst>
              <a:ext uri="{FF2B5EF4-FFF2-40B4-BE49-F238E27FC236}">
                <a16:creationId xmlns:a16="http://schemas.microsoft.com/office/drawing/2014/main" id="{3F8C4D99-6E1F-EF61-29FF-8BB5A958040F}"/>
              </a:ext>
            </a:extLst>
          </p:cNvPr>
          <p:cNvSpPr txBox="1"/>
          <p:nvPr userDrawn="1"/>
        </p:nvSpPr>
        <p:spPr>
          <a:xfrm>
            <a:off x="6148455" y="6384598"/>
            <a:ext cx="4605111" cy="153888"/>
          </a:xfrm>
          <a:prstGeom prst="rect">
            <a:avLst/>
          </a:prstGeom>
          <a:noFill/>
        </p:spPr>
        <p:txBody>
          <a:bodyPr wrap="square" lIns="0" tIns="0" rIns="0" bIns="0" rtlCol="0">
            <a:spAutoFit/>
          </a:bodyPr>
          <a:lstStyle/>
          <a:p>
            <a:r>
              <a:rPr lang="en-US" sz="1000" cap="all" spc="300" baseline="0">
                <a:solidFill>
                  <a:srgbClr val="004C5E"/>
                </a:solidFill>
                <a:latin typeface="Prompt SemiBold" panose="00000700000000000000" pitchFamily="2" charset="-34"/>
                <a:cs typeface="Prompt SemiBold" panose="00000700000000000000" pitchFamily="2" charset="-34"/>
              </a:rPr>
              <a:t>ofi-invest-am.com</a:t>
            </a:r>
          </a:p>
        </p:txBody>
      </p:sp>
      <p:sp>
        <p:nvSpPr>
          <p:cNvPr id="10" name="Text Placeholder 13">
            <a:extLst>
              <a:ext uri="{FF2B5EF4-FFF2-40B4-BE49-F238E27FC236}">
                <a16:creationId xmlns:a16="http://schemas.microsoft.com/office/drawing/2014/main" id="{18E445B2-9B98-91AF-78B4-B43BB46876F0}"/>
              </a:ext>
            </a:extLst>
          </p:cNvPr>
          <p:cNvSpPr>
            <a:spLocks noGrp="1"/>
          </p:cNvSpPr>
          <p:nvPr>
            <p:ph type="body" sz="quarter" idx="16" hasCustomPrompt="1"/>
          </p:nvPr>
        </p:nvSpPr>
        <p:spPr>
          <a:xfrm>
            <a:off x="6148455" y="3131874"/>
            <a:ext cx="4605111" cy="215444"/>
          </a:xfrm>
        </p:spPr>
        <p:txBody>
          <a:bodyPr/>
          <a:lstStyle>
            <a:lvl1pPr algn="l">
              <a:defRPr sz="1400" cap="all" spc="600" baseline="0">
                <a:solidFill>
                  <a:srgbClr val="F37A6E"/>
                </a:solidFill>
                <a:latin typeface="Prompt SemiBold" panose="00000700000000000000" pitchFamily="2" charset="-34"/>
                <a:cs typeface="Prompt SemiBold" panose="00000700000000000000" pitchFamily="2" charset="-34"/>
              </a:defRPr>
            </a:lvl1pPr>
            <a:lvl2pPr>
              <a:defRPr sz="1400"/>
            </a:lvl2pPr>
            <a:lvl3pPr>
              <a:defRPr sz="1400"/>
            </a:lvl3pPr>
            <a:lvl4pPr>
              <a:defRPr sz="1400"/>
            </a:lvl4pPr>
            <a:lvl5pPr>
              <a:defRPr sz="1400"/>
            </a:lvl5pPr>
          </a:lstStyle>
          <a:p>
            <a:pPr lvl="0"/>
            <a:r>
              <a:rPr lang="en-US"/>
              <a:t>Date</a:t>
            </a:r>
          </a:p>
        </p:txBody>
      </p:sp>
      <p:sp>
        <p:nvSpPr>
          <p:cNvPr id="11" name="Text Placeholder 18">
            <a:extLst>
              <a:ext uri="{FF2B5EF4-FFF2-40B4-BE49-F238E27FC236}">
                <a16:creationId xmlns:a16="http://schemas.microsoft.com/office/drawing/2014/main" id="{62E0F22F-52A9-42DD-ADBD-869103505B4A}"/>
              </a:ext>
            </a:extLst>
          </p:cNvPr>
          <p:cNvSpPr>
            <a:spLocks noGrp="1"/>
          </p:cNvSpPr>
          <p:nvPr>
            <p:ph type="body" sz="quarter" idx="17" hasCustomPrompt="1"/>
          </p:nvPr>
        </p:nvSpPr>
        <p:spPr>
          <a:xfrm>
            <a:off x="6148455" y="5339634"/>
            <a:ext cx="5723620" cy="861774"/>
          </a:xfrm>
        </p:spPr>
        <p:txBody>
          <a:bodyPr anchor="b"/>
          <a:lstStyle>
            <a:lvl1pPr algn="just">
              <a:defRPr sz="800">
                <a:solidFill>
                  <a:srgbClr val="006881">
                    <a:alpha val="50000"/>
                  </a:srgbClr>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pic>
        <p:nvPicPr>
          <p:cNvPr id="13" name="Graphique 12">
            <a:extLst>
              <a:ext uri="{FF2B5EF4-FFF2-40B4-BE49-F238E27FC236}">
                <a16:creationId xmlns:a16="http://schemas.microsoft.com/office/drawing/2014/main" id="{9BCDE9FC-1EE9-F648-8017-007C486A7F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7085" y="358775"/>
            <a:ext cx="1594553" cy="1342782"/>
          </a:xfrm>
          <a:prstGeom prst="rect">
            <a:avLst/>
          </a:prstGeom>
        </p:spPr>
      </p:pic>
      <p:sp>
        <p:nvSpPr>
          <p:cNvPr id="14" name="Title 15">
            <a:extLst>
              <a:ext uri="{FF2B5EF4-FFF2-40B4-BE49-F238E27FC236}">
                <a16:creationId xmlns:a16="http://schemas.microsoft.com/office/drawing/2014/main" id="{550C8EE4-CB41-73C9-EEAA-EE80C76EA3B0}"/>
              </a:ext>
            </a:extLst>
          </p:cNvPr>
          <p:cNvSpPr>
            <a:spLocks noGrp="1"/>
          </p:cNvSpPr>
          <p:nvPr>
            <p:ph type="title" hasCustomPrompt="1"/>
          </p:nvPr>
        </p:nvSpPr>
        <p:spPr>
          <a:xfrm>
            <a:off x="6148455" y="3423315"/>
            <a:ext cx="5723620" cy="1231106"/>
          </a:xfrm>
        </p:spPr>
        <p:txBody>
          <a:bodyPr anchor="t"/>
          <a:lstStyle>
            <a:lvl1pPr marL="0" algn="l" defTabSz="914400" rtl="0" eaLnBrk="1" latinLnBrk="0" hangingPunct="1">
              <a:defRPr lang="en-US" sz="4000" kern="1200" cap="all" spc="600" baseline="0" dirty="0">
                <a:solidFill>
                  <a:srgbClr val="004C5E"/>
                </a:solidFill>
                <a:latin typeface="Prompt SemiBold" panose="00000700000000000000" pitchFamily="2" charset="-34"/>
                <a:ea typeface="+mn-ea"/>
                <a:cs typeface="Prompt SemiBold" panose="00000700000000000000" pitchFamily="2" charset="-34"/>
              </a:defRPr>
            </a:lvl1pPr>
          </a:lstStyle>
          <a:p>
            <a:r>
              <a:rPr lang="en-US"/>
              <a:t>LOREM IPSUM</a:t>
            </a:r>
            <a:br>
              <a:rPr lang="en-US"/>
            </a:br>
            <a:r>
              <a:rPr lang="en-US"/>
              <a:t>DOLOR SIT AMET</a:t>
            </a:r>
          </a:p>
        </p:txBody>
      </p:sp>
    </p:spTree>
    <p:extLst>
      <p:ext uri="{BB962C8B-B14F-4D97-AF65-F5344CB8AC3E}">
        <p14:creationId xmlns:p14="http://schemas.microsoft.com/office/powerpoint/2010/main" val="49305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OMMAIRE COUR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EB49B3-C862-9A25-E7BF-42ECEAFDA04A}"/>
              </a:ext>
            </a:extLst>
          </p:cNvPr>
          <p:cNvSpPr/>
          <p:nvPr/>
        </p:nvSpPr>
        <p:spPr>
          <a:xfrm>
            <a:off x="4637874" y="0"/>
            <a:ext cx="1390951" cy="6181725"/>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3C9D45C-0E26-5C0A-7B4E-FFE099CD7C9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C964CA4-865B-CBF6-C597-516D36A3AC98}"/>
              </a:ext>
            </a:extLst>
          </p:cNvPr>
          <p:cNvSpPr>
            <a:spLocks/>
          </p:cNvSpPr>
          <p:nvPr userDrawn="1"/>
        </p:nvSpPr>
        <p:spPr>
          <a:xfrm>
            <a:off x="0" y="0"/>
            <a:ext cx="463787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1D3B-687E-AAAF-7820-30EE8BF022B2}"/>
              </a:ext>
            </a:extLst>
          </p:cNvPr>
          <p:cNvSpPr>
            <a:spLocks/>
          </p:cNvSpPr>
          <p:nvPr/>
        </p:nvSpPr>
        <p:spPr>
          <a:xfrm>
            <a:off x="0" y="0"/>
            <a:ext cx="4637874" cy="6858000"/>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6" name="Picture Placeholder 37">
            <a:extLst>
              <a:ext uri="{FF2B5EF4-FFF2-40B4-BE49-F238E27FC236}">
                <a16:creationId xmlns:a16="http://schemas.microsoft.com/office/drawing/2014/main" id="{2999D2D7-6406-C3D9-9AE7-96A0000558F2}"/>
              </a:ext>
            </a:extLst>
          </p:cNvPr>
          <p:cNvSpPr>
            <a:spLocks noGrp="1"/>
          </p:cNvSpPr>
          <p:nvPr>
            <p:ph type="pic" sz="quarter" idx="15" hasCustomPrompt="1"/>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en-US"/>
              <a:t>Insert picture here</a:t>
            </a:r>
          </a:p>
        </p:txBody>
      </p:sp>
      <p:sp>
        <p:nvSpPr>
          <p:cNvPr id="3" name="Text Placeholder 2">
            <a:extLst>
              <a:ext uri="{FF2B5EF4-FFF2-40B4-BE49-F238E27FC236}">
                <a16:creationId xmlns:a16="http://schemas.microsoft.com/office/drawing/2014/main" id="{7E17BC54-820C-3879-F493-1B5E2F6B2763}"/>
              </a:ext>
            </a:extLst>
          </p:cNvPr>
          <p:cNvSpPr>
            <a:spLocks noGrp="1"/>
          </p:cNvSpPr>
          <p:nvPr>
            <p:ph type="body" sz="quarter" idx="16" hasCustomPrompt="1"/>
          </p:nvPr>
        </p:nvSpPr>
        <p:spPr>
          <a:xfrm rot="16200000">
            <a:off x="3685425" y="3651082"/>
            <a:ext cx="3295850" cy="558936"/>
          </a:xfrm>
        </p:spPr>
        <p:txBody>
          <a:bodyPr/>
          <a:lstStyle>
            <a:lvl1pPr marL="0" algn="l" defTabSz="914400" rtl="0" eaLnBrk="1" latinLnBrk="0" hangingPunct="1">
              <a:lnSpc>
                <a:spcPct val="117857"/>
              </a:lnSpc>
              <a:defRPr lang="en-US" sz="3200" kern="1200" cap="all" spc="300" normalizeH="0" baseline="0" dirty="0"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en-US" err="1"/>
              <a:t>Sommaire</a:t>
            </a:r>
            <a:endParaRPr lang="en-US"/>
          </a:p>
        </p:txBody>
      </p:sp>
      <p:pic>
        <p:nvPicPr>
          <p:cNvPr id="63" name="Graphique 62">
            <a:extLst>
              <a:ext uri="{FF2B5EF4-FFF2-40B4-BE49-F238E27FC236}">
                <a16:creationId xmlns:a16="http://schemas.microsoft.com/office/drawing/2014/main" id="{B8CDA5F4-930B-AFB0-1E87-7A644ABCC7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45" name="ZoneTexte 44">
            <a:extLst>
              <a:ext uri="{FF2B5EF4-FFF2-40B4-BE49-F238E27FC236}">
                <a16:creationId xmlns:a16="http://schemas.microsoft.com/office/drawing/2014/main" id="{C8435B59-FCD2-DE03-A258-36101EB8145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93" name="Text Placeholder 4">
            <a:extLst>
              <a:ext uri="{FF2B5EF4-FFF2-40B4-BE49-F238E27FC236}">
                <a16:creationId xmlns:a16="http://schemas.microsoft.com/office/drawing/2014/main" id="{F56F0DEF-E429-0910-0A74-D7CBB1EF12CE}"/>
              </a:ext>
            </a:extLst>
          </p:cNvPr>
          <p:cNvSpPr>
            <a:spLocks noGrp="1"/>
          </p:cNvSpPr>
          <p:nvPr>
            <p:ph type="body" sz="quarter" idx="17" hasCustomPrompt="1"/>
          </p:nvPr>
        </p:nvSpPr>
        <p:spPr>
          <a:xfrm>
            <a:off x="6832851" y="141287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94" name="Text Placeholder 4">
            <a:extLst>
              <a:ext uri="{FF2B5EF4-FFF2-40B4-BE49-F238E27FC236}">
                <a16:creationId xmlns:a16="http://schemas.microsoft.com/office/drawing/2014/main" id="{4FF15EA1-6C5A-9CCD-BA40-963263DDC902}"/>
              </a:ext>
            </a:extLst>
          </p:cNvPr>
          <p:cNvSpPr>
            <a:spLocks noGrp="1"/>
          </p:cNvSpPr>
          <p:nvPr>
            <p:ph type="body" sz="quarter" idx="18" hasCustomPrompt="1"/>
          </p:nvPr>
        </p:nvSpPr>
        <p:spPr>
          <a:xfrm>
            <a:off x="6832851" y="163004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95" name="Text Placeholder 8">
            <a:extLst>
              <a:ext uri="{FF2B5EF4-FFF2-40B4-BE49-F238E27FC236}">
                <a16:creationId xmlns:a16="http://schemas.microsoft.com/office/drawing/2014/main" id="{E944B2D0-1BC5-6085-96D6-B261905A962C}"/>
              </a:ext>
            </a:extLst>
          </p:cNvPr>
          <p:cNvSpPr>
            <a:spLocks noGrp="1"/>
          </p:cNvSpPr>
          <p:nvPr>
            <p:ph type="body" sz="quarter" idx="34" hasCustomPrompt="1"/>
          </p:nvPr>
        </p:nvSpPr>
        <p:spPr>
          <a:xfrm>
            <a:off x="6340410" y="1277278"/>
            <a:ext cx="432000" cy="475877"/>
          </a:xfr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l="4026" r="28280"/>
            </a:stretch>
          </a:blipFill>
        </p:spPr>
        <p:txBody>
          <a:bodyPr/>
          <a:lstStyle>
            <a:lvl1pPr>
              <a:defRPr sz="100">
                <a:solidFill>
                  <a:schemeClr val="accent3">
                    <a:alpha val="0"/>
                  </a:schemeClr>
                </a:solidFill>
              </a:defRPr>
            </a:lvl1pPr>
          </a:lstStyle>
          <a:p>
            <a:pPr lvl="0"/>
            <a:r>
              <a:rPr lang="en-US"/>
              <a:t>1</a:t>
            </a:r>
          </a:p>
        </p:txBody>
      </p:sp>
      <p:sp>
        <p:nvSpPr>
          <p:cNvPr id="96" name="Text Placeholder 123">
            <a:extLst>
              <a:ext uri="{FF2B5EF4-FFF2-40B4-BE49-F238E27FC236}">
                <a16:creationId xmlns:a16="http://schemas.microsoft.com/office/drawing/2014/main" id="{C91309C5-AB05-489C-72BB-057F66F43AA7}"/>
              </a:ext>
            </a:extLst>
          </p:cNvPr>
          <p:cNvSpPr>
            <a:spLocks noGrp="1"/>
          </p:cNvSpPr>
          <p:nvPr>
            <p:ph type="body" sz="quarter" idx="48" hasCustomPrompt="1"/>
          </p:nvPr>
        </p:nvSpPr>
        <p:spPr>
          <a:xfrm>
            <a:off x="6364851" y="215720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97" name="Text Placeholder 4">
            <a:extLst>
              <a:ext uri="{FF2B5EF4-FFF2-40B4-BE49-F238E27FC236}">
                <a16:creationId xmlns:a16="http://schemas.microsoft.com/office/drawing/2014/main" id="{DCC76858-1A18-B56F-06D8-20622EEF5C21}"/>
              </a:ext>
            </a:extLst>
          </p:cNvPr>
          <p:cNvSpPr>
            <a:spLocks noGrp="1"/>
          </p:cNvSpPr>
          <p:nvPr>
            <p:ph type="body" sz="quarter" idx="49" hasCustomPrompt="1"/>
          </p:nvPr>
        </p:nvSpPr>
        <p:spPr>
          <a:xfrm>
            <a:off x="6832851" y="267652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98" name="Text Placeholder 4">
            <a:extLst>
              <a:ext uri="{FF2B5EF4-FFF2-40B4-BE49-F238E27FC236}">
                <a16:creationId xmlns:a16="http://schemas.microsoft.com/office/drawing/2014/main" id="{A93081D8-E54A-2C83-66C4-7600A883E6A0}"/>
              </a:ext>
            </a:extLst>
          </p:cNvPr>
          <p:cNvSpPr>
            <a:spLocks noGrp="1"/>
          </p:cNvSpPr>
          <p:nvPr>
            <p:ph type="body" sz="quarter" idx="50" hasCustomPrompt="1"/>
          </p:nvPr>
        </p:nvSpPr>
        <p:spPr>
          <a:xfrm>
            <a:off x="6832851" y="289369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99" name="Text Placeholder 8">
            <a:extLst>
              <a:ext uri="{FF2B5EF4-FFF2-40B4-BE49-F238E27FC236}">
                <a16:creationId xmlns:a16="http://schemas.microsoft.com/office/drawing/2014/main" id="{4FA3F00C-318F-C01D-2768-0BBD0A542E71}"/>
              </a:ext>
            </a:extLst>
          </p:cNvPr>
          <p:cNvSpPr>
            <a:spLocks noGrp="1"/>
          </p:cNvSpPr>
          <p:nvPr>
            <p:ph type="body" sz="quarter" idx="51" hasCustomPrompt="1"/>
          </p:nvPr>
        </p:nvSpPr>
        <p:spPr>
          <a:xfrm>
            <a:off x="6340410" y="2540928"/>
            <a:ext cx="432000" cy="475877"/>
          </a:xfr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l="2682" r="9296"/>
            </a:stretch>
          </a:blipFill>
        </p:spPr>
        <p:txBody>
          <a:bodyPr/>
          <a:lstStyle>
            <a:lvl1pPr>
              <a:defRPr sz="100">
                <a:solidFill>
                  <a:schemeClr val="accent3">
                    <a:alpha val="0"/>
                  </a:schemeClr>
                </a:solidFill>
              </a:defRPr>
            </a:lvl1pPr>
          </a:lstStyle>
          <a:p>
            <a:pPr lvl="0"/>
            <a:r>
              <a:rPr lang="en-US"/>
              <a:t>1</a:t>
            </a:r>
          </a:p>
        </p:txBody>
      </p:sp>
      <p:sp>
        <p:nvSpPr>
          <p:cNvPr id="100" name="Text Placeholder 123">
            <a:extLst>
              <a:ext uri="{FF2B5EF4-FFF2-40B4-BE49-F238E27FC236}">
                <a16:creationId xmlns:a16="http://schemas.microsoft.com/office/drawing/2014/main" id="{855527FB-5EA3-ADB2-9343-D8C4C7534598}"/>
              </a:ext>
            </a:extLst>
          </p:cNvPr>
          <p:cNvSpPr>
            <a:spLocks noGrp="1"/>
          </p:cNvSpPr>
          <p:nvPr>
            <p:ph type="body" sz="quarter" idx="52" hasCustomPrompt="1"/>
          </p:nvPr>
        </p:nvSpPr>
        <p:spPr>
          <a:xfrm>
            <a:off x="6364851" y="342085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101" name="Text Placeholder 4">
            <a:extLst>
              <a:ext uri="{FF2B5EF4-FFF2-40B4-BE49-F238E27FC236}">
                <a16:creationId xmlns:a16="http://schemas.microsoft.com/office/drawing/2014/main" id="{245FDF71-0CA4-1CB3-C1DB-23A737519456}"/>
              </a:ext>
            </a:extLst>
          </p:cNvPr>
          <p:cNvSpPr>
            <a:spLocks noGrp="1"/>
          </p:cNvSpPr>
          <p:nvPr>
            <p:ph type="body" sz="quarter" idx="53" hasCustomPrompt="1"/>
          </p:nvPr>
        </p:nvSpPr>
        <p:spPr>
          <a:xfrm>
            <a:off x="6832851" y="394017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102" name="Text Placeholder 4">
            <a:extLst>
              <a:ext uri="{FF2B5EF4-FFF2-40B4-BE49-F238E27FC236}">
                <a16:creationId xmlns:a16="http://schemas.microsoft.com/office/drawing/2014/main" id="{CA82AE1D-780D-701A-FF39-631D98701F4F}"/>
              </a:ext>
            </a:extLst>
          </p:cNvPr>
          <p:cNvSpPr>
            <a:spLocks noGrp="1"/>
          </p:cNvSpPr>
          <p:nvPr>
            <p:ph type="body" sz="quarter" idx="54" hasCustomPrompt="1"/>
          </p:nvPr>
        </p:nvSpPr>
        <p:spPr>
          <a:xfrm>
            <a:off x="6832851" y="415734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103" name="Text Placeholder 8">
            <a:extLst>
              <a:ext uri="{FF2B5EF4-FFF2-40B4-BE49-F238E27FC236}">
                <a16:creationId xmlns:a16="http://schemas.microsoft.com/office/drawing/2014/main" id="{4734A441-6900-E3AC-31DA-A322B934971D}"/>
              </a:ext>
            </a:extLst>
          </p:cNvPr>
          <p:cNvSpPr>
            <a:spLocks noGrp="1"/>
          </p:cNvSpPr>
          <p:nvPr>
            <p:ph type="body" sz="quarter" idx="55" hasCustomPrompt="1"/>
          </p:nvPr>
        </p:nvSpPr>
        <p:spPr>
          <a:xfrm>
            <a:off x="6340410" y="3804578"/>
            <a:ext cx="432000" cy="475877"/>
          </a:xfrm>
          <a: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l="1810" r="10630"/>
            </a:stretch>
          </a:blipFill>
        </p:spPr>
        <p:txBody>
          <a:bodyPr/>
          <a:lstStyle>
            <a:lvl1pPr>
              <a:defRPr sz="100">
                <a:solidFill>
                  <a:schemeClr val="accent3">
                    <a:alpha val="0"/>
                  </a:schemeClr>
                </a:solidFill>
              </a:defRPr>
            </a:lvl1pPr>
          </a:lstStyle>
          <a:p>
            <a:pPr lvl="0"/>
            <a:r>
              <a:rPr lang="en-US"/>
              <a:t>1</a:t>
            </a:r>
          </a:p>
        </p:txBody>
      </p:sp>
      <p:sp>
        <p:nvSpPr>
          <p:cNvPr id="105" name="Text Placeholder 123">
            <a:extLst>
              <a:ext uri="{FF2B5EF4-FFF2-40B4-BE49-F238E27FC236}">
                <a16:creationId xmlns:a16="http://schemas.microsoft.com/office/drawing/2014/main" id="{D715F3BD-F8AC-95C7-017E-7835055197F4}"/>
              </a:ext>
            </a:extLst>
          </p:cNvPr>
          <p:cNvSpPr>
            <a:spLocks noGrp="1"/>
          </p:cNvSpPr>
          <p:nvPr>
            <p:ph type="body" sz="quarter" idx="56" hasCustomPrompt="1"/>
          </p:nvPr>
        </p:nvSpPr>
        <p:spPr>
          <a:xfrm>
            <a:off x="6364851" y="468450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106" name="Text Placeholder 4">
            <a:extLst>
              <a:ext uri="{FF2B5EF4-FFF2-40B4-BE49-F238E27FC236}">
                <a16:creationId xmlns:a16="http://schemas.microsoft.com/office/drawing/2014/main" id="{24BB8303-EB64-77A5-2033-0A76D3725D01}"/>
              </a:ext>
            </a:extLst>
          </p:cNvPr>
          <p:cNvSpPr>
            <a:spLocks noGrp="1"/>
          </p:cNvSpPr>
          <p:nvPr>
            <p:ph type="body" sz="quarter" idx="57" hasCustomPrompt="1"/>
          </p:nvPr>
        </p:nvSpPr>
        <p:spPr>
          <a:xfrm>
            <a:off x="6832851" y="520382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107" name="Text Placeholder 4">
            <a:extLst>
              <a:ext uri="{FF2B5EF4-FFF2-40B4-BE49-F238E27FC236}">
                <a16:creationId xmlns:a16="http://schemas.microsoft.com/office/drawing/2014/main" id="{BFB64FD7-A41F-9A06-ACCF-D7DCCE811F1D}"/>
              </a:ext>
            </a:extLst>
          </p:cNvPr>
          <p:cNvSpPr>
            <a:spLocks noGrp="1"/>
          </p:cNvSpPr>
          <p:nvPr>
            <p:ph type="body" sz="quarter" idx="58" hasCustomPrompt="1"/>
          </p:nvPr>
        </p:nvSpPr>
        <p:spPr>
          <a:xfrm>
            <a:off x="6832851" y="542099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108" name="Text Placeholder 8">
            <a:extLst>
              <a:ext uri="{FF2B5EF4-FFF2-40B4-BE49-F238E27FC236}">
                <a16:creationId xmlns:a16="http://schemas.microsoft.com/office/drawing/2014/main" id="{605F84BF-7627-1C08-42D4-1D13404895D3}"/>
              </a:ext>
            </a:extLst>
          </p:cNvPr>
          <p:cNvSpPr>
            <a:spLocks noGrp="1"/>
          </p:cNvSpPr>
          <p:nvPr>
            <p:ph type="body" sz="quarter" idx="59" hasCustomPrompt="1"/>
          </p:nvPr>
        </p:nvSpPr>
        <p:spPr>
          <a:xfrm>
            <a:off x="6340410" y="5068228"/>
            <a:ext cx="432000" cy="475877"/>
          </a:xfrm>
          <a: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l="719" r="719"/>
            </a:stretch>
          </a:blipFill>
        </p:spPr>
        <p:txBody>
          <a:bodyPr/>
          <a:lstStyle>
            <a:lvl1pPr>
              <a:defRPr sz="100">
                <a:solidFill>
                  <a:schemeClr val="accent3">
                    <a:alpha val="0"/>
                  </a:schemeClr>
                </a:solidFill>
              </a:defRPr>
            </a:lvl1pPr>
          </a:lstStyle>
          <a:p>
            <a:pPr lvl="0"/>
            <a:r>
              <a:rPr lang="en-US"/>
              <a:t>1</a:t>
            </a:r>
          </a:p>
        </p:txBody>
      </p:sp>
      <p:sp>
        <p:nvSpPr>
          <p:cNvPr id="109" name="Text Placeholder 123">
            <a:extLst>
              <a:ext uri="{FF2B5EF4-FFF2-40B4-BE49-F238E27FC236}">
                <a16:creationId xmlns:a16="http://schemas.microsoft.com/office/drawing/2014/main" id="{6F545552-596F-B9B7-BC67-A842EEA32A77}"/>
              </a:ext>
            </a:extLst>
          </p:cNvPr>
          <p:cNvSpPr>
            <a:spLocks noGrp="1"/>
          </p:cNvSpPr>
          <p:nvPr>
            <p:ph type="body" sz="quarter" idx="60" hasCustomPrompt="1"/>
          </p:nvPr>
        </p:nvSpPr>
        <p:spPr>
          <a:xfrm>
            <a:off x="6364851" y="594815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Tree>
    <p:extLst>
      <p:ext uri="{BB962C8B-B14F-4D97-AF65-F5344CB8AC3E}">
        <p14:creationId xmlns:p14="http://schemas.microsoft.com/office/powerpoint/2010/main" val="158094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OMMAIRE LONG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EB49B3-C862-9A25-E7BF-42ECEAFDA04A}"/>
              </a:ext>
            </a:extLst>
          </p:cNvPr>
          <p:cNvSpPr/>
          <p:nvPr/>
        </p:nvSpPr>
        <p:spPr>
          <a:xfrm>
            <a:off x="4637874" y="0"/>
            <a:ext cx="1390951" cy="6181725"/>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3C9D45C-0E26-5C0A-7B4E-FFE099CD7C9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C964CA4-865B-CBF6-C597-516D36A3AC98}"/>
              </a:ext>
            </a:extLst>
          </p:cNvPr>
          <p:cNvSpPr>
            <a:spLocks/>
          </p:cNvSpPr>
          <p:nvPr userDrawn="1"/>
        </p:nvSpPr>
        <p:spPr>
          <a:xfrm>
            <a:off x="0" y="0"/>
            <a:ext cx="463787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1D3B-687E-AAAF-7820-30EE8BF022B2}"/>
              </a:ext>
            </a:extLst>
          </p:cNvPr>
          <p:cNvSpPr>
            <a:spLocks/>
          </p:cNvSpPr>
          <p:nvPr/>
        </p:nvSpPr>
        <p:spPr>
          <a:xfrm>
            <a:off x="0" y="0"/>
            <a:ext cx="4637874" cy="6858000"/>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6" name="Picture Placeholder 37">
            <a:extLst>
              <a:ext uri="{FF2B5EF4-FFF2-40B4-BE49-F238E27FC236}">
                <a16:creationId xmlns:a16="http://schemas.microsoft.com/office/drawing/2014/main" id="{2999D2D7-6406-C3D9-9AE7-96A0000558F2}"/>
              </a:ext>
            </a:extLst>
          </p:cNvPr>
          <p:cNvSpPr>
            <a:spLocks noGrp="1"/>
          </p:cNvSpPr>
          <p:nvPr>
            <p:ph type="pic" sz="quarter" idx="15" hasCustomPrompt="1"/>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en-US"/>
              <a:t>Insert picture here</a:t>
            </a:r>
          </a:p>
        </p:txBody>
      </p:sp>
      <p:sp>
        <p:nvSpPr>
          <p:cNvPr id="3" name="Text Placeholder 2">
            <a:extLst>
              <a:ext uri="{FF2B5EF4-FFF2-40B4-BE49-F238E27FC236}">
                <a16:creationId xmlns:a16="http://schemas.microsoft.com/office/drawing/2014/main" id="{7E17BC54-820C-3879-F493-1B5E2F6B2763}"/>
              </a:ext>
            </a:extLst>
          </p:cNvPr>
          <p:cNvSpPr>
            <a:spLocks noGrp="1"/>
          </p:cNvSpPr>
          <p:nvPr>
            <p:ph type="body" sz="quarter" idx="16" hasCustomPrompt="1"/>
          </p:nvPr>
        </p:nvSpPr>
        <p:spPr>
          <a:xfrm rot="16200000">
            <a:off x="3685425" y="3651082"/>
            <a:ext cx="3295850" cy="558936"/>
          </a:xfrm>
        </p:spPr>
        <p:txBody>
          <a:bodyPr/>
          <a:lstStyle>
            <a:lvl1pPr marL="0" algn="l" defTabSz="914400" rtl="0" eaLnBrk="1" latinLnBrk="0" hangingPunct="1">
              <a:lnSpc>
                <a:spcPct val="117857"/>
              </a:lnSpc>
              <a:defRPr lang="en-US" sz="3200" kern="1200" cap="all" spc="300" normalizeH="0" baseline="0" dirty="0"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en-US" err="1"/>
              <a:t>Sommaire</a:t>
            </a:r>
            <a:endParaRPr lang="en-US"/>
          </a:p>
        </p:txBody>
      </p:sp>
      <p:sp>
        <p:nvSpPr>
          <p:cNvPr id="5" name="Text Placeholder 4">
            <a:extLst>
              <a:ext uri="{FF2B5EF4-FFF2-40B4-BE49-F238E27FC236}">
                <a16:creationId xmlns:a16="http://schemas.microsoft.com/office/drawing/2014/main" id="{607F384E-B76F-C79D-35BD-5ADE5C458357}"/>
              </a:ext>
            </a:extLst>
          </p:cNvPr>
          <p:cNvSpPr>
            <a:spLocks noGrp="1"/>
          </p:cNvSpPr>
          <p:nvPr>
            <p:ph type="body" sz="quarter" idx="17" hasCustomPrompt="1"/>
          </p:nvPr>
        </p:nvSpPr>
        <p:spPr>
          <a:xfrm>
            <a:off x="6832852" y="141287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44" name="Text Placeholder 4">
            <a:extLst>
              <a:ext uri="{FF2B5EF4-FFF2-40B4-BE49-F238E27FC236}">
                <a16:creationId xmlns:a16="http://schemas.microsoft.com/office/drawing/2014/main" id="{949E568C-E07A-6A76-EA9D-D30A44B0C2F1}"/>
              </a:ext>
            </a:extLst>
          </p:cNvPr>
          <p:cNvSpPr>
            <a:spLocks noGrp="1"/>
          </p:cNvSpPr>
          <p:nvPr>
            <p:ph type="body" sz="quarter" idx="18" hasCustomPrompt="1"/>
          </p:nvPr>
        </p:nvSpPr>
        <p:spPr>
          <a:xfrm>
            <a:off x="6832852" y="163004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9" name="Text Placeholder 8">
            <a:extLst>
              <a:ext uri="{FF2B5EF4-FFF2-40B4-BE49-F238E27FC236}">
                <a16:creationId xmlns:a16="http://schemas.microsoft.com/office/drawing/2014/main" id="{1B3D0F87-A4E5-906B-8EA9-1C751BE95F62}"/>
              </a:ext>
            </a:extLst>
          </p:cNvPr>
          <p:cNvSpPr>
            <a:spLocks noGrp="1"/>
          </p:cNvSpPr>
          <p:nvPr>
            <p:ph type="body" sz="quarter" idx="34" hasCustomPrompt="1"/>
          </p:nvPr>
        </p:nvSpPr>
        <p:spPr>
          <a:xfrm>
            <a:off x="6340410" y="1277278"/>
            <a:ext cx="432000" cy="475877"/>
          </a:xfr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l="4026" r="28280"/>
            </a:stretch>
          </a:blipFill>
        </p:spPr>
        <p:txBody>
          <a:bodyPr/>
          <a:lstStyle>
            <a:lvl1pPr>
              <a:defRPr sz="100">
                <a:solidFill>
                  <a:schemeClr val="accent3">
                    <a:alpha val="0"/>
                  </a:schemeClr>
                </a:solidFill>
              </a:defRPr>
            </a:lvl1pPr>
          </a:lstStyle>
          <a:p>
            <a:pPr lvl="0"/>
            <a:r>
              <a:rPr lang="en-US"/>
              <a:t>1</a:t>
            </a:r>
          </a:p>
        </p:txBody>
      </p:sp>
      <p:pic>
        <p:nvPicPr>
          <p:cNvPr id="63" name="Graphique 62">
            <a:extLst>
              <a:ext uri="{FF2B5EF4-FFF2-40B4-BE49-F238E27FC236}">
                <a16:creationId xmlns:a16="http://schemas.microsoft.com/office/drawing/2014/main" id="{B8CDA5F4-930B-AFB0-1E87-7A644ABCC79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2990" y="6371756"/>
            <a:ext cx="1414853" cy="312758"/>
          </a:xfrm>
          <a:prstGeom prst="rect">
            <a:avLst/>
          </a:prstGeom>
        </p:spPr>
      </p:pic>
      <p:sp>
        <p:nvSpPr>
          <p:cNvPr id="45" name="ZoneTexte 44">
            <a:extLst>
              <a:ext uri="{FF2B5EF4-FFF2-40B4-BE49-F238E27FC236}">
                <a16:creationId xmlns:a16="http://schemas.microsoft.com/office/drawing/2014/main" id="{C8435B59-FCD2-DE03-A258-36101EB8145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2" name="Text Placeholder 123">
            <a:extLst>
              <a:ext uri="{FF2B5EF4-FFF2-40B4-BE49-F238E27FC236}">
                <a16:creationId xmlns:a16="http://schemas.microsoft.com/office/drawing/2014/main" id="{94855F1F-1663-836D-DB4F-A2C9BF3F6508}"/>
              </a:ext>
            </a:extLst>
          </p:cNvPr>
          <p:cNvSpPr>
            <a:spLocks noGrp="1"/>
          </p:cNvSpPr>
          <p:nvPr>
            <p:ph type="body" sz="quarter" idx="48" hasCustomPrompt="1"/>
          </p:nvPr>
        </p:nvSpPr>
        <p:spPr>
          <a:xfrm>
            <a:off x="6364852" y="215720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31" name="Text Placeholder 4">
            <a:extLst>
              <a:ext uri="{FF2B5EF4-FFF2-40B4-BE49-F238E27FC236}">
                <a16:creationId xmlns:a16="http://schemas.microsoft.com/office/drawing/2014/main" id="{0C24C0EF-5AC2-F203-2E97-B2F6C86DD87C}"/>
              </a:ext>
            </a:extLst>
          </p:cNvPr>
          <p:cNvSpPr>
            <a:spLocks noGrp="1"/>
          </p:cNvSpPr>
          <p:nvPr>
            <p:ph type="body" sz="quarter" idx="49" hasCustomPrompt="1"/>
          </p:nvPr>
        </p:nvSpPr>
        <p:spPr>
          <a:xfrm>
            <a:off x="6832852" y="267652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32" name="Text Placeholder 4">
            <a:extLst>
              <a:ext uri="{FF2B5EF4-FFF2-40B4-BE49-F238E27FC236}">
                <a16:creationId xmlns:a16="http://schemas.microsoft.com/office/drawing/2014/main" id="{823C5F6C-B536-29EE-43B1-5393EE349989}"/>
              </a:ext>
            </a:extLst>
          </p:cNvPr>
          <p:cNvSpPr>
            <a:spLocks noGrp="1"/>
          </p:cNvSpPr>
          <p:nvPr>
            <p:ph type="body" sz="quarter" idx="50" hasCustomPrompt="1"/>
          </p:nvPr>
        </p:nvSpPr>
        <p:spPr>
          <a:xfrm>
            <a:off x="6832852" y="289369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33" name="Text Placeholder 8">
            <a:extLst>
              <a:ext uri="{FF2B5EF4-FFF2-40B4-BE49-F238E27FC236}">
                <a16:creationId xmlns:a16="http://schemas.microsoft.com/office/drawing/2014/main" id="{4BD75E12-1C81-4673-76FA-47609A359DF2}"/>
              </a:ext>
            </a:extLst>
          </p:cNvPr>
          <p:cNvSpPr>
            <a:spLocks noGrp="1"/>
          </p:cNvSpPr>
          <p:nvPr>
            <p:ph type="body" sz="quarter" idx="51" hasCustomPrompt="1"/>
          </p:nvPr>
        </p:nvSpPr>
        <p:spPr>
          <a:xfrm>
            <a:off x="6340410" y="2540928"/>
            <a:ext cx="432000" cy="475877"/>
          </a:xfr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l="2682" r="9296"/>
            </a:stretch>
          </a:blipFill>
        </p:spPr>
        <p:txBody>
          <a:bodyPr/>
          <a:lstStyle>
            <a:lvl1pPr>
              <a:defRPr sz="100">
                <a:solidFill>
                  <a:schemeClr val="accent3">
                    <a:alpha val="0"/>
                  </a:schemeClr>
                </a:solidFill>
              </a:defRPr>
            </a:lvl1pPr>
          </a:lstStyle>
          <a:p>
            <a:pPr lvl="0"/>
            <a:r>
              <a:rPr lang="en-US"/>
              <a:t>1</a:t>
            </a:r>
          </a:p>
        </p:txBody>
      </p:sp>
      <p:sp>
        <p:nvSpPr>
          <p:cNvPr id="34" name="Text Placeholder 123">
            <a:extLst>
              <a:ext uri="{FF2B5EF4-FFF2-40B4-BE49-F238E27FC236}">
                <a16:creationId xmlns:a16="http://schemas.microsoft.com/office/drawing/2014/main" id="{947AF914-59A2-5D1B-C535-066155D9B27F}"/>
              </a:ext>
            </a:extLst>
          </p:cNvPr>
          <p:cNvSpPr>
            <a:spLocks noGrp="1"/>
          </p:cNvSpPr>
          <p:nvPr>
            <p:ph type="body" sz="quarter" idx="52" hasCustomPrompt="1"/>
          </p:nvPr>
        </p:nvSpPr>
        <p:spPr>
          <a:xfrm>
            <a:off x="6364852" y="342085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35" name="Text Placeholder 4">
            <a:extLst>
              <a:ext uri="{FF2B5EF4-FFF2-40B4-BE49-F238E27FC236}">
                <a16:creationId xmlns:a16="http://schemas.microsoft.com/office/drawing/2014/main" id="{92439AB7-B943-3F1B-AC87-2649C6E505FA}"/>
              </a:ext>
            </a:extLst>
          </p:cNvPr>
          <p:cNvSpPr>
            <a:spLocks noGrp="1"/>
          </p:cNvSpPr>
          <p:nvPr>
            <p:ph type="body" sz="quarter" idx="53" hasCustomPrompt="1"/>
          </p:nvPr>
        </p:nvSpPr>
        <p:spPr>
          <a:xfrm>
            <a:off x="6832852" y="394017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36" name="Text Placeholder 4">
            <a:extLst>
              <a:ext uri="{FF2B5EF4-FFF2-40B4-BE49-F238E27FC236}">
                <a16:creationId xmlns:a16="http://schemas.microsoft.com/office/drawing/2014/main" id="{1A070C52-DD6D-0C28-1DDA-9E1A552C6540}"/>
              </a:ext>
            </a:extLst>
          </p:cNvPr>
          <p:cNvSpPr>
            <a:spLocks noGrp="1"/>
          </p:cNvSpPr>
          <p:nvPr>
            <p:ph type="body" sz="quarter" idx="54" hasCustomPrompt="1"/>
          </p:nvPr>
        </p:nvSpPr>
        <p:spPr>
          <a:xfrm>
            <a:off x="6832852" y="415734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37" name="Text Placeholder 8">
            <a:extLst>
              <a:ext uri="{FF2B5EF4-FFF2-40B4-BE49-F238E27FC236}">
                <a16:creationId xmlns:a16="http://schemas.microsoft.com/office/drawing/2014/main" id="{25C070B4-AB00-9630-998B-2A2C8A5294BD}"/>
              </a:ext>
            </a:extLst>
          </p:cNvPr>
          <p:cNvSpPr>
            <a:spLocks noGrp="1"/>
          </p:cNvSpPr>
          <p:nvPr>
            <p:ph type="body" sz="quarter" idx="55" hasCustomPrompt="1"/>
          </p:nvPr>
        </p:nvSpPr>
        <p:spPr>
          <a:xfrm>
            <a:off x="6340410" y="3804578"/>
            <a:ext cx="432000" cy="475877"/>
          </a:xfrm>
          <a: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l="1810" r="10630"/>
            </a:stretch>
          </a:blipFill>
        </p:spPr>
        <p:txBody>
          <a:bodyPr/>
          <a:lstStyle>
            <a:lvl1pPr>
              <a:defRPr sz="100">
                <a:solidFill>
                  <a:schemeClr val="accent3">
                    <a:alpha val="0"/>
                  </a:schemeClr>
                </a:solidFill>
              </a:defRPr>
            </a:lvl1pPr>
          </a:lstStyle>
          <a:p>
            <a:pPr lvl="0"/>
            <a:r>
              <a:rPr lang="en-US"/>
              <a:t>1</a:t>
            </a:r>
          </a:p>
        </p:txBody>
      </p:sp>
      <p:sp>
        <p:nvSpPr>
          <p:cNvPr id="38" name="Text Placeholder 123">
            <a:extLst>
              <a:ext uri="{FF2B5EF4-FFF2-40B4-BE49-F238E27FC236}">
                <a16:creationId xmlns:a16="http://schemas.microsoft.com/office/drawing/2014/main" id="{DA1F39A2-7AE8-6BF9-AB9B-E7819BCB149A}"/>
              </a:ext>
            </a:extLst>
          </p:cNvPr>
          <p:cNvSpPr>
            <a:spLocks noGrp="1"/>
          </p:cNvSpPr>
          <p:nvPr>
            <p:ph type="body" sz="quarter" idx="56" hasCustomPrompt="1"/>
          </p:nvPr>
        </p:nvSpPr>
        <p:spPr>
          <a:xfrm>
            <a:off x="6364852" y="468450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39" name="Text Placeholder 4">
            <a:extLst>
              <a:ext uri="{FF2B5EF4-FFF2-40B4-BE49-F238E27FC236}">
                <a16:creationId xmlns:a16="http://schemas.microsoft.com/office/drawing/2014/main" id="{D1A2EE81-44D6-8536-BBF7-2600B048128B}"/>
              </a:ext>
            </a:extLst>
          </p:cNvPr>
          <p:cNvSpPr>
            <a:spLocks noGrp="1"/>
          </p:cNvSpPr>
          <p:nvPr>
            <p:ph type="body" sz="quarter" idx="57" hasCustomPrompt="1"/>
          </p:nvPr>
        </p:nvSpPr>
        <p:spPr>
          <a:xfrm>
            <a:off x="6832852" y="520382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42" name="Text Placeholder 4">
            <a:extLst>
              <a:ext uri="{FF2B5EF4-FFF2-40B4-BE49-F238E27FC236}">
                <a16:creationId xmlns:a16="http://schemas.microsoft.com/office/drawing/2014/main" id="{D439B83E-9BEE-9D9D-4BE6-0BF08C9681C1}"/>
              </a:ext>
            </a:extLst>
          </p:cNvPr>
          <p:cNvSpPr>
            <a:spLocks noGrp="1"/>
          </p:cNvSpPr>
          <p:nvPr>
            <p:ph type="body" sz="quarter" idx="58" hasCustomPrompt="1"/>
          </p:nvPr>
        </p:nvSpPr>
        <p:spPr>
          <a:xfrm>
            <a:off x="6832852" y="542099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60" name="Text Placeholder 8">
            <a:extLst>
              <a:ext uri="{FF2B5EF4-FFF2-40B4-BE49-F238E27FC236}">
                <a16:creationId xmlns:a16="http://schemas.microsoft.com/office/drawing/2014/main" id="{5E4D404D-956F-0741-93AF-D0B221F9DA43}"/>
              </a:ext>
            </a:extLst>
          </p:cNvPr>
          <p:cNvSpPr>
            <a:spLocks noGrp="1"/>
          </p:cNvSpPr>
          <p:nvPr>
            <p:ph type="body" sz="quarter" idx="59" hasCustomPrompt="1"/>
          </p:nvPr>
        </p:nvSpPr>
        <p:spPr>
          <a:xfrm>
            <a:off x="6340410" y="5068228"/>
            <a:ext cx="432000" cy="475877"/>
          </a:xfrm>
          <a: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l="719" r="719"/>
            </a:stretch>
          </a:blipFill>
        </p:spPr>
        <p:txBody>
          <a:bodyPr/>
          <a:lstStyle>
            <a:lvl1pPr>
              <a:defRPr sz="100">
                <a:solidFill>
                  <a:schemeClr val="accent3">
                    <a:alpha val="0"/>
                  </a:schemeClr>
                </a:solidFill>
              </a:defRPr>
            </a:lvl1pPr>
          </a:lstStyle>
          <a:p>
            <a:pPr lvl="0"/>
            <a:r>
              <a:rPr lang="en-US"/>
              <a:t>1</a:t>
            </a:r>
          </a:p>
        </p:txBody>
      </p:sp>
      <p:sp>
        <p:nvSpPr>
          <p:cNvPr id="61" name="Text Placeholder 123">
            <a:extLst>
              <a:ext uri="{FF2B5EF4-FFF2-40B4-BE49-F238E27FC236}">
                <a16:creationId xmlns:a16="http://schemas.microsoft.com/office/drawing/2014/main" id="{6E18BA7B-0562-5DB0-907E-E16AFDA7A26F}"/>
              </a:ext>
            </a:extLst>
          </p:cNvPr>
          <p:cNvSpPr>
            <a:spLocks noGrp="1"/>
          </p:cNvSpPr>
          <p:nvPr>
            <p:ph type="body" sz="quarter" idx="60" hasCustomPrompt="1"/>
          </p:nvPr>
        </p:nvSpPr>
        <p:spPr>
          <a:xfrm>
            <a:off x="6364852" y="594815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62" name="Text Placeholder 4">
            <a:extLst>
              <a:ext uri="{FF2B5EF4-FFF2-40B4-BE49-F238E27FC236}">
                <a16:creationId xmlns:a16="http://schemas.microsoft.com/office/drawing/2014/main" id="{1B3E3C35-37F4-F6D2-CC88-86186A55A9FC}"/>
              </a:ext>
            </a:extLst>
          </p:cNvPr>
          <p:cNvSpPr>
            <a:spLocks noGrp="1"/>
          </p:cNvSpPr>
          <p:nvPr>
            <p:ph type="body" sz="quarter" idx="61" hasCustomPrompt="1"/>
          </p:nvPr>
        </p:nvSpPr>
        <p:spPr>
          <a:xfrm>
            <a:off x="9734802" y="141287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64" name="Text Placeholder 4">
            <a:extLst>
              <a:ext uri="{FF2B5EF4-FFF2-40B4-BE49-F238E27FC236}">
                <a16:creationId xmlns:a16="http://schemas.microsoft.com/office/drawing/2014/main" id="{28182FEF-C1FA-E8C6-BCB0-66AA0BC9245A}"/>
              </a:ext>
            </a:extLst>
          </p:cNvPr>
          <p:cNvSpPr>
            <a:spLocks noGrp="1"/>
          </p:cNvSpPr>
          <p:nvPr>
            <p:ph type="body" sz="quarter" idx="62" hasCustomPrompt="1"/>
          </p:nvPr>
        </p:nvSpPr>
        <p:spPr>
          <a:xfrm>
            <a:off x="9734802" y="163004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65" name="Text Placeholder 8">
            <a:extLst>
              <a:ext uri="{FF2B5EF4-FFF2-40B4-BE49-F238E27FC236}">
                <a16:creationId xmlns:a16="http://schemas.microsoft.com/office/drawing/2014/main" id="{F637B8CB-DE3C-0F30-D1BC-502EB7B7581E}"/>
              </a:ext>
            </a:extLst>
          </p:cNvPr>
          <p:cNvSpPr>
            <a:spLocks noGrp="1"/>
          </p:cNvSpPr>
          <p:nvPr>
            <p:ph type="body" sz="quarter" idx="63" hasCustomPrompt="1"/>
          </p:nvPr>
        </p:nvSpPr>
        <p:spPr>
          <a:xfrm>
            <a:off x="9242360" y="1277278"/>
            <a:ext cx="432000" cy="475877"/>
          </a:xfrm>
          <a: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a:fillRect l="4936" r="4936"/>
            </a:stretch>
          </a:blipFill>
        </p:spPr>
        <p:txBody>
          <a:bodyPr/>
          <a:lstStyle>
            <a:lvl1pPr>
              <a:defRPr sz="100">
                <a:solidFill>
                  <a:schemeClr val="accent3">
                    <a:alpha val="0"/>
                  </a:schemeClr>
                </a:solidFill>
              </a:defRPr>
            </a:lvl1pPr>
          </a:lstStyle>
          <a:p>
            <a:pPr lvl="0"/>
            <a:r>
              <a:rPr lang="en-US"/>
              <a:t>1</a:t>
            </a:r>
          </a:p>
        </p:txBody>
      </p:sp>
      <p:sp>
        <p:nvSpPr>
          <p:cNvPr id="66" name="Text Placeholder 123">
            <a:extLst>
              <a:ext uri="{FF2B5EF4-FFF2-40B4-BE49-F238E27FC236}">
                <a16:creationId xmlns:a16="http://schemas.microsoft.com/office/drawing/2014/main" id="{5A0732BC-1061-CE74-7789-74CDDAFC0082}"/>
              </a:ext>
            </a:extLst>
          </p:cNvPr>
          <p:cNvSpPr>
            <a:spLocks noGrp="1"/>
          </p:cNvSpPr>
          <p:nvPr>
            <p:ph type="body" sz="quarter" idx="64" hasCustomPrompt="1"/>
          </p:nvPr>
        </p:nvSpPr>
        <p:spPr>
          <a:xfrm>
            <a:off x="9266802" y="215720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67" name="Text Placeholder 4">
            <a:extLst>
              <a:ext uri="{FF2B5EF4-FFF2-40B4-BE49-F238E27FC236}">
                <a16:creationId xmlns:a16="http://schemas.microsoft.com/office/drawing/2014/main" id="{9B88BA1C-1D8C-6DCA-D8CA-54F06E841C37}"/>
              </a:ext>
            </a:extLst>
          </p:cNvPr>
          <p:cNvSpPr>
            <a:spLocks noGrp="1"/>
          </p:cNvSpPr>
          <p:nvPr>
            <p:ph type="body" sz="quarter" idx="65" hasCustomPrompt="1"/>
          </p:nvPr>
        </p:nvSpPr>
        <p:spPr>
          <a:xfrm>
            <a:off x="9734802" y="267652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68" name="Text Placeholder 4">
            <a:extLst>
              <a:ext uri="{FF2B5EF4-FFF2-40B4-BE49-F238E27FC236}">
                <a16:creationId xmlns:a16="http://schemas.microsoft.com/office/drawing/2014/main" id="{5ABE3F12-4CB3-C226-A030-6B8E4EA42E5D}"/>
              </a:ext>
            </a:extLst>
          </p:cNvPr>
          <p:cNvSpPr>
            <a:spLocks noGrp="1"/>
          </p:cNvSpPr>
          <p:nvPr>
            <p:ph type="body" sz="quarter" idx="66" hasCustomPrompt="1"/>
          </p:nvPr>
        </p:nvSpPr>
        <p:spPr>
          <a:xfrm>
            <a:off x="9734802" y="289369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69" name="Text Placeholder 8">
            <a:extLst>
              <a:ext uri="{FF2B5EF4-FFF2-40B4-BE49-F238E27FC236}">
                <a16:creationId xmlns:a16="http://schemas.microsoft.com/office/drawing/2014/main" id="{7102017D-8DFB-D01A-7FBE-62A2F093B2A5}"/>
              </a:ext>
            </a:extLst>
          </p:cNvPr>
          <p:cNvSpPr>
            <a:spLocks noGrp="1"/>
          </p:cNvSpPr>
          <p:nvPr>
            <p:ph type="body" sz="quarter" idx="67" hasCustomPrompt="1"/>
          </p:nvPr>
        </p:nvSpPr>
        <p:spPr>
          <a:xfrm>
            <a:off x="9242360" y="2540928"/>
            <a:ext cx="432000" cy="475877"/>
          </a:xfrm>
          <a:blipFill>
            <a:blip r:embed="rId16" cstate="print">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a:fillRect l="3288" r="3288"/>
            </a:stretch>
          </a:blipFill>
        </p:spPr>
        <p:txBody>
          <a:bodyPr/>
          <a:lstStyle>
            <a:lvl1pPr>
              <a:defRPr sz="100">
                <a:solidFill>
                  <a:schemeClr val="accent3">
                    <a:alpha val="0"/>
                  </a:schemeClr>
                </a:solidFill>
              </a:defRPr>
            </a:lvl1pPr>
          </a:lstStyle>
          <a:p>
            <a:pPr lvl="0"/>
            <a:r>
              <a:rPr lang="en-US"/>
              <a:t>1</a:t>
            </a:r>
          </a:p>
        </p:txBody>
      </p:sp>
      <p:sp>
        <p:nvSpPr>
          <p:cNvPr id="70" name="Text Placeholder 123">
            <a:extLst>
              <a:ext uri="{FF2B5EF4-FFF2-40B4-BE49-F238E27FC236}">
                <a16:creationId xmlns:a16="http://schemas.microsoft.com/office/drawing/2014/main" id="{26637B83-75B4-BED9-10FB-878AE82879E6}"/>
              </a:ext>
            </a:extLst>
          </p:cNvPr>
          <p:cNvSpPr>
            <a:spLocks noGrp="1"/>
          </p:cNvSpPr>
          <p:nvPr>
            <p:ph type="body" sz="quarter" idx="68" hasCustomPrompt="1"/>
          </p:nvPr>
        </p:nvSpPr>
        <p:spPr>
          <a:xfrm>
            <a:off x="9266802" y="342085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71" name="Text Placeholder 4">
            <a:extLst>
              <a:ext uri="{FF2B5EF4-FFF2-40B4-BE49-F238E27FC236}">
                <a16:creationId xmlns:a16="http://schemas.microsoft.com/office/drawing/2014/main" id="{CE7F6070-2664-5870-7D47-19E6E31A9DDD}"/>
              </a:ext>
            </a:extLst>
          </p:cNvPr>
          <p:cNvSpPr>
            <a:spLocks noGrp="1"/>
          </p:cNvSpPr>
          <p:nvPr>
            <p:ph type="body" sz="quarter" idx="69" hasCustomPrompt="1"/>
          </p:nvPr>
        </p:nvSpPr>
        <p:spPr>
          <a:xfrm>
            <a:off x="9734802" y="394017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72" name="Text Placeholder 4">
            <a:extLst>
              <a:ext uri="{FF2B5EF4-FFF2-40B4-BE49-F238E27FC236}">
                <a16:creationId xmlns:a16="http://schemas.microsoft.com/office/drawing/2014/main" id="{1A75C95A-3330-592E-902F-8A134B710927}"/>
              </a:ext>
            </a:extLst>
          </p:cNvPr>
          <p:cNvSpPr>
            <a:spLocks noGrp="1"/>
          </p:cNvSpPr>
          <p:nvPr>
            <p:ph type="body" sz="quarter" idx="70" hasCustomPrompt="1"/>
          </p:nvPr>
        </p:nvSpPr>
        <p:spPr>
          <a:xfrm>
            <a:off x="9734802" y="415734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73" name="Text Placeholder 8">
            <a:extLst>
              <a:ext uri="{FF2B5EF4-FFF2-40B4-BE49-F238E27FC236}">
                <a16:creationId xmlns:a16="http://schemas.microsoft.com/office/drawing/2014/main" id="{96C7A954-CB0D-DAEF-F22F-B1501F76543B}"/>
              </a:ext>
            </a:extLst>
          </p:cNvPr>
          <p:cNvSpPr>
            <a:spLocks noGrp="1"/>
          </p:cNvSpPr>
          <p:nvPr>
            <p:ph type="body" sz="quarter" idx="71" hasCustomPrompt="1"/>
          </p:nvPr>
        </p:nvSpPr>
        <p:spPr>
          <a:xfrm>
            <a:off x="9242360" y="3804578"/>
            <a:ext cx="432000" cy="475877"/>
          </a:xfrm>
          <a: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a:fillRect l="5342" r="5342"/>
            </a:stretch>
          </a:blipFill>
        </p:spPr>
        <p:txBody>
          <a:bodyPr/>
          <a:lstStyle>
            <a:lvl1pPr>
              <a:defRPr sz="100">
                <a:solidFill>
                  <a:schemeClr val="accent3">
                    <a:alpha val="0"/>
                  </a:schemeClr>
                </a:solidFill>
              </a:defRPr>
            </a:lvl1pPr>
          </a:lstStyle>
          <a:p>
            <a:pPr lvl="0"/>
            <a:r>
              <a:rPr lang="en-US"/>
              <a:t>1</a:t>
            </a:r>
          </a:p>
        </p:txBody>
      </p:sp>
      <p:sp>
        <p:nvSpPr>
          <p:cNvPr id="74" name="Text Placeholder 123">
            <a:extLst>
              <a:ext uri="{FF2B5EF4-FFF2-40B4-BE49-F238E27FC236}">
                <a16:creationId xmlns:a16="http://schemas.microsoft.com/office/drawing/2014/main" id="{54237C2A-2FFD-A4B5-E04D-4ECAEC941899}"/>
              </a:ext>
            </a:extLst>
          </p:cNvPr>
          <p:cNvSpPr>
            <a:spLocks noGrp="1"/>
          </p:cNvSpPr>
          <p:nvPr>
            <p:ph type="body" sz="quarter" idx="72" hasCustomPrompt="1"/>
          </p:nvPr>
        </p:nvSpPr>
        <p:spPr>
          <a:xfrm>
            <a:off x="9266802" y="468450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75" name="Text Placeholder 4">
            <a:extLst>
              <a:ext uri="{FF2B5EF4-FFF2-40B4-BE49-F238E27FC236}">
                <a16:creationId xmlns:a16="http://schemas.microsoft.com/office/drawing/2014/main" id="{F1DE84A0-5DC4-D001-BDB0-0CAED56AA2DD}"/>
              </a:ext>
            </a:extLst>
          </p:cNvPr>
          <p:cNvSpPr>
            <a:spLocks noGrp="1"/>
          </p:cNvSpPr>
          <p:nvPr>
            <p:ph type="body" sz="quarter" idx="73" hasCustomPrompt="1"/>
          </p:nvPr>
        </p:nvSpPr>
        <p:spPr>
          <a:xfrm>
            <a:off x="9734802" y="5203825"/>
            <a:ext cx="2088000"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76" name="Text Placeholder 4">
            <a:extLst>
              <a:ext uri="{FF2B5EF4-FFF2-40B4-BE49-F238E27FC236}">
                <a16:creationId xmlns:a16="http://schemas.microsoft.com/office/drawing/2014/main" id="{7A08C428-8F4C-27B7-FA64-3074E122A2F0}"/>
              </a:ext>
            </a:extLst>
          </p:cNvPr>
          <p:cNvSpPr>
            <a:spLocks noGrp="1"/>
          </p:cNvSpPr>
          <p:nvPr>
            <p:ph type="body" sz="quarter" idx="74" hasCustomPrompt="1"/>
          </p:nvPr>
        </p:nvSpPr>
        <p:spPr>
          <a:xfrm>
            <a:off x="9734802" y="5420994"/>
            <a:ext cx="2088000"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77" name="Text Placeholder 8">
            <a:extLst>
              <a:ext uri="{FF2B5EF4-FFF2-40B4-BE49-F238E27FC236}">
                <a16:creationId xmlns:a16="http://schemas.microsoft.com/office/drawing/2014/main" id="{D78C14B5-D046-2B8C-9440-387809CFB3E4}"/>
              </a:ext>
            </a:extLst>
          </p:cNvPr>
          <p:cNvSpPr>
            <a:spLocks noGrp="1"/>
          </p:cNvSpPr>
          <p:nvPr>
            <p:ph type="body" sz="quarter" idx="75" hasCustomPrompt="1"/>
          </p:nvPr>
        </p:nvSpPr>
        <p:spPr>
          <a:xfrm>
            <a:off x="9242360" y="5068228"/>
            <a:ext cx="432000" cy="475877"/>
          </a:xfrm>
          <a:blipFill>
            <a:blip r:embed="rId20" cstate="print">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a:fillRect l="1531" r="1531"/>
            </a:stretch>
          </a:blipFill>
        </p:spPr>
        <p:txBody>
          <a:bodyPr/>
          <a:lstStyle>
            <a:lvl1pPr>
              <a:defRPr sz="100">
                <a:solidFill>
                  <a:schemeClr val="accent3">
                    <a:alpha val="0"/>
                  </a:schemeClr>
                </a:solidFill>
              </a:defRPr>
            </a:lvl1pPr>
          </a:lstStyle>
          <a:p>
            <a:pPr lvl="0"/>
            <a:r>
              <a:rPr lang="en-US"/>
              <a:t>1</a:t>
            </a:r>
          </a:p>
        </p:txBody>
      </p:sp>
      <p:sp>
        <p:nvSpPr>
          <p:cNvPr id="78" name="Text Placeholder 123">
            <a:extLst>
              <a:ext uri="{FF2B5EF4-FFF2-40B4-BE49-F238E27FC236}">
                <a16:creationId xmlns:a16="http://schemas.microsoft.com/office/drawing/2014/main" id="{79448628-9B14-498F-A572-559CBB603E8C}"/>
              </a:ext>
            </a:extLst>
          </p:cNvPr>
          <p:cNvSpPr>
            <a:spLocks noGrp="1"/>
          </p:cNvSpPr>
          <p:nvPr>
            <p:ph type="body" sz="quarter" idx="76" hasCustomPrompt="1"/>
          </p:nvPr>
        </p:nvSpPr>
        <p:spPr>
          <a:xfrm>
            <a:off x="9266802" y="5948150"/>
            <a:ext cx="2556000"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Tree>
    <p:extLst>
      <p:ext uri="{BB962C8B-B14F-4D97-AF65-F5344CB8AC3E}">
        <p14:creationId xmlns:p14="http://schemas.microsoft.com/office/powerpoint/2010/main" val="284518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APITRE BLEU 1/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C7FCEB-AA8D-FA59-EA63-36910A7873FB}"/>
              </a:ext>
            </a:extLst>
          </p:cNvPr>
          <p:cNvSpPr>
            <a:spLocks/>
          </p:cNvSpPr>
          <p:nvPr userDrawn="1"/>
        </p:nvSpPr>
        <p:spPr>
          <a:xfrm>
            <a:off x="0" y="0"/>
            <a:ext cx="4637874" cy="6858000"/>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37">
            <a:extLst>
              <a:ext uri="{FF2B5EF4-FFF2-40B4-BE49-F238E27FC236}">
                <a16:creationId xmlns:a16="http://schemas.microsoft.com/office/drawing/2014/main" id="{20291C5D-59E9-A057-9C33-8B8A424EDC83}"/>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2" name="Rectangle 11">
            <a:extLst>
              <a:ext uri="{FF2B5EF4-FFF2-40B4-BE49-F238E27FC236}">
                <a16:creationId xmlns:a16="http://schemas.microsoft.com/office/drawing/2014/main" id="{647914AD-0ED7-83A5-BC48-78B2E35FAD3D}"/>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3" name="Title 18">
            <a:extLst>
              <a:ext uri="{FF2B5EF4-FFF2-40B4-BE49-F238E27FC236}">
                <a16:creationId xmlns:a16="http://schemas.microsoft.com/office/drawing/2014/main" id="{A8EB8769-69B2-AA6E-B7E1-044AB2458005}"/>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24" name="Text Placeholder 20">
            <a:extLst>
              <a:ext uri="{FF2B5EF4-FFF2-40B4-BE49-F238E27FC236}">
                <a16:creationId xmlns:a16="http://schemas.microsoft.com/office/drawing/2014/main" id="{795256CE-4E84-7E23-FFE9-74CDCE4D32C7}"/>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25" name="Picture Placeholder 2">
            <a:extLst>
              <a:ext uri="{FF2B5EF4-FFF2-40B4-BE49-F238E27FC236}">
                <a16:creationId xmlns:a16="http://schemas.microsoft.com/office/drawing/2014/main" id="{AC90126C-955C-C698-0CBB-32EA1EA3A12B}"/>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3FC9CE26-1A3A-D87C-8AC4-7FB3BD22B5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99823149-071D-6A76-46A3-23B9EB48990C}"/>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268305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PITRE BLEU 2/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6C049-3181-4E86-DF5D-5D142A450DD7}"/>
              </a:ext>
            </a:extLst>
          </p:cNvPr>
          <p:cNvSpPr>
            <a:spLocks/>
          </p:cNvSpPr>
          <p:nvPr userDrawn="1"/>
        </p:nvSpPr>
        <p:spPr>
          <a:xfrm>
            <a:off x="0" y="0"/>
            <a:ext cx="4637874" cy="685800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37">
            <a:extLst>
              <a:ext uri="{FF2B5EF4-FFF2-40B4-BE49-F238E27FC236}">
                <a16:creationId xmlns:a16="http://schemas.microsoft.com/office/drawing/2014/main" id="{5BA6EBF4-F32D-32AD-BD72-DA1011750882}"/>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2" name="Rectangle 11">
            <a:extLst>
              <a:ext uri="{FF2B5EF4-FFF2-40B4-BE49-F238E27FC236}">
                <a16:creationId xmlns:a16="http://schemas.microsoft.com/office/drawing/2014/main" id="{5F08F8F0-2505-443D-D462-AF65B8A0D82D}"/>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4" name="Title 18">
            <a:extLst>
              <a:ext uri="{FF2B5EF4-FFF2-40B4-BE49-F238E27FC236}">
                <a16:creationId xmlns:a16="http://schemas.microsoft.com/office/drawing/2014/main" id="{DEC2134D-8A4C-7E9B-3B77-294B254BC3D9}"/>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25" name="Text Placeholder 20">
            <a:extLst>
              <a:ext uri="{FF2B5EF4-FFF2-40B4-BE49-F238E27FC236}">
                <a16:creationId xmlns:a16="http://schemas.microsoft.com/office/drawing/2014/main" id="{11FB91C1-A2C0-D241-871E-7C9377CAE3F8}"/>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26" name="Picture Placeholder 2">
            <a:extLst>
              <a:ext uri="{FF2B5EF4-FFF2-40B4-BE49-F238E27FC236}">
                <a16:creationId xmlns:a16="http://schemas.microsoft.com/office/drawing/2014/main" id="{35D31442-3FD2-F1F4-9CBC-906910E6AC1F}"/>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46BABD36-684B-3A64-E1A6-B2050A385E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E38B7F64-0256-217B-2FCA-440FB91FE355}"/>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276286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PITRE BLEU 3/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6C049-3181-4E86-DF5D-5D142A450DD7}"/>
              </a:ext>
            </a:extLst>
          </p:cNvPr>
          <p:cNvSpPr>
            <a:spLocks/>
          </p:cNvSpPr>
          <p:nvPr userDrawn="1"/>
        </p:nvSpPr>
        <p:spPr>
          <a:xfrm>
            <a:off x="0" y="0"/>
            <a:ext cx="4637874" cy="6858000"/>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37">
            <a:extLst>
              <a:ext uri="{FF2B5EF4-FFF2-40B4-BE49-F238E27FC236}">
                <a16:creationId xmlns:a16="http://schemas.microsoft.com/office/drawing/2014/main" id="{5BA6EBF4-F32D-32AD-BD72-DA1011750882}"/>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2" name="Rectangle 11">
            <a:extLst>
              <a:ext uri="{FF2B5EF4-FFF2-40B4-BE49-F238E27FC236}">
                <a16:creationId xmlns:a16="http://schemas.microsoft.com/office/drawing/2014/main" id="{5F08F8F0-2505-443D-D462-AF65B8A0D82D}"/>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4" name="Title 18">
            <a:extLst>
              <a:ext uri="{FF2B5EF4-FFF2-40B4-BE49-F238E27FC236}">
                <a16:creationId xmlns:a16="http://schemas.microsoft.com/office/drawing/2014/main" id="{DEC2134D-8A4C-7E9B-3B77-294B254BC3D9}"/>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25" name="Text Placeholder 20">
            <a:extLst>
              <a:ext uri="{FF2B5EF4-FFF2-40B4-BE49-F238E27FC236}">
                <a16:creationId xmlns:a16="http://schemas.microsoft.com/office/drawing/2014/main" id="{11FB91C1-A2C0-D241-871E-7C9377CAE3F8}"/>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26" name="Picture Placeholder 2">
            <a:extLst>
              <a:ext uri="{FF2B5EF4-FFF2-40B4-BE49-F238E27FC236}">
                <a16:creationId xmlns:a16="http://schemas.microsoft.com/office/drawing/2014/main" id="{35D31442-3FD2-F1F4-9CBC-906910E6AC1F}"/>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46BABD36-684B-3A64-E1A6-B2050A385E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E38B7F64-0256-217B-2FCA-440FB91FE355}"/>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129600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PITRE BLEU 4/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20BA82-4BFD-556F-B219-B3B044CB47EB}"/>
              </a:ext>
            </a:extLst>
          </p:cNvPr>
          <p:cNvSpPr>
            <a:spLocks/>
          </p:cNvSpPr>
          <p:nvPr userDrawn="1"/>
        </p:nvSpPr>
        <p:spPr>
          <a:xfrm>
            <a:off x="0" y="0"/>
            <a:ext cx="4637874" cy="6858000"/>
          </a:xfrm>
          <a:prstGeom prst="rect">
            <a:avLst/>
          </a:prstGeom>
          <a:solidFill>
            <a:srgbClr val="148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7">
            <a:extLst>
              <a:ext uri="{FF2B5EF4-FFF2-40B4-BE49-F238E27FC236}">
                <a16:creationId xmlns:a16="http://schemas.microsoft.com/office/drawing/2014/main" id="{CDF3B517-D5AF-3FEC-A092-7DB97F88EFDB}"/>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9" name="Rectangle 18">
            <a:extLst>
              <a:ext uri="{FF2B5EF4-FFF2-40B4-BE49-F238E27FC236}">
                <a16:creationId xmlns:a16="http://schemas.microsoft.com/office/drawing/2014/main" id="{88D381B5-22AD-CD4B-3F14-FF8865BADF37}"/>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12" name="Title 18">
            <a:extLst>
              <a:ext uri="{FF2B5EF4-FFF2-40B4-BE49-F238E27FC236}">
                <a16:creationId xmlns:a16="http://schemas.microsoft.com/office/drawing/2014/main" id="{48AF0C06-5241-CBB2-3253-ECE3FA471362}"/>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18" name="Text Placeholder 20">
            <a:extLst>
              <a:ext uri="{FF2B5EF4-FFF2-40B4-BE49-F238E27FC236}">
                <a16:creationId xmlns:a16="http://schemas.microsoft.com/office/drawing/2014/main" id="{54A0C0AE-687C-619F-2930-A28A064E56AF}"/>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3" name="Picture Placeholder 2">
            <a:extLst>
              <a:ext uri="{FF2B5EF4-FFF2-40B4-BE49-F238E27FC236}">
                <a16:creationId xmlns:a16="http://schemas.microsoft.com/office/drawing/2014/main" id="{A9F7059D-B3C2-120F-C9E6-000D62072B71}"/>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BB9A2003-28C6-F4AA-3E54-EBA1EC4771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03E9F632-ADD6-2288-A986-76DE6BC2DA39}"/>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363083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emp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3" name="Espace réservé du contenu 2">
            <a:extLst>
              <a:ext uri="{FF2B5EF4-FFF2-40B4-BE49-F238E27FC236}">
                <a16:creationId xmlns:a16="http://schemas.microsoft.com/office/drawing/2014/main" id="{5E574E39-C397-4B1F-8CDC-A05FF979FEA1}"/>
              </a:ext>
            </a:extLst>
          </p:cNvPr>
          <p:cNvSpPr>
            <a:spLocks noGrp="1"/>
          </p:cNvSpPr>
          <p:nvPr>
            <p:ph idx="1" hasCustomPrompt="1"/>
          </p:nvPr>
        </p:nvSpPr>
        <p:spPr>
          <a:xfrm>
            <a:off x="358775" y="2406886"/>
            <a:ext cx="4271491" cy="3311121"/>
          </a:xfrm>
          <a:noFill/>
        </p:spPr>
        <p:txBody>
          <a:bodyPr vert="horz" wrap="square" lIns="0" tIns="0" rIns="0" bIns="0" rtlCol="0">
            <a:noAutofit/>
          </a:bodyPr>
          <a:lstStyle>
            <a:lvl1pPr>
              <a:defRPr lang="en-US" spc="0">
                <a:latin typeface="+mn-lt"/>
                <a:cs typeface="Prompt Light" panose="00000400000000000000" pitchFamily="2" charset="-34"/>
              </a:defRPr>
            </a:lvl1pPr>
            <a:lvl2pPr>
              <a:defRPr lang="en-US">
                <a:latin typeface="+mn-lt"/>
                <a:cs typeface="Prompt Light" panose="00000400000000000000" pitchFamily="2" charset="-34"/>
              </a:defRPr>
            </a:lvl2pPr>
            <a:lvl3pPr>
              <a:defRPr lang="en-US" b="0" spc="0">
                <a:cs typeface="Prompt" panose="00000500000000000000" pitchFamily="2" charset="-34"/>
              </a:defRPr>
            </a:lvl3pPr>
            <a:lvl4pPr>
              <a:defRPr lang="en-US">
                <a:latin typeface="+mj-lt"/>
                <a:cs typeface="Prompt SemiBold" panose="00000700000000000000" pitchFamily="2" charset="-34"/>
              </a:defRPr>
            </a:lvl4pPr>
            <a:lvl5pPr>
              <a:defRPr lang="fr-FR">
                <a:latin typeface="+mn-lt"/>
                <a:cs typeface="Prompt Light" panose="00000400000000000000" pitchFamily="2" charset="-34"/>
              </a:defRPr>
            </a:lvl5pPr>
          </a:lstStyle>
          <a:p>
            <a:pPr lvl="0">
              <a:lnSpc>
                <a:spcPct val="100000"/>
              </a:lnSpc>
              <a:spcBef>
                <a:spcPts val="0"/>
              </a:spcBef>
              <a:spcAft>
                <a:spcPts val="0"/>
              </a:spcAft>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a:p>
            <a:pPr marL="358775" lvl="2" indent="-184150"/>
            <a:r>
              <a:rPr lang="fr-FR" noProof="0"/>
              <a:t>Troisième niveau</a:t>
            </a:r>
          </a:p>
          <a:p>
            <a:pPr lvl="3">
              <a:buFont typeface="Prompt" panose="020B0604020202020204" pitchFamily="34" charset="0"/>
            </a:pPr>
            <a:r>
              <a:rPr lang="fr-FR" noProof="0"/>
              <a:t>Quatrième niveau</a:t>
            </a:r>
          </a:p>
          <a:p>
            <a:pPr lvl="4">
              <a:lnSpc>
                <a:spcPct val="110000"/>
              </a:lnSpc>
              <a:buClrTx/>
              <a:buFont typeface="Arial" panose="020B0604020202020204" pitchFamily="34" charset="0"/>
            </a:pPr>
            <a:r>
              <a:rPr lang="fr-FR" noProof="0"/>
              <a:t>Cinquième niveau</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6" name="Rectangle 5">
            <a:extLst>
              <a:ext uri="{FF2B5EF4-FFF2-40B4-BE49-F238E27FC236}">
                <a16:creationId xmlns:a16="http://schemas.microsoft.com/office/drawing/2014/main" id="{23127951-5B0C-AC8C-BDBC-EE43C312FB3B}"/>
              </a:ext>
            </a:extLst>
          </p:cNvPr>
          <p:cNvSpPr/>
          <p:nvPr userDrawn="1"/>
        </p:nvSpPr>
        <p:spPr>
          <a:xfrm>
            <a:off x="9753599" y="1"/>
            <a:ext cx="2438401" cy="6857999"/>
          </a:xfrm>
          <a:prstGeom prst="rect">
            <a:avLst/>
          </a:prstGeom>
          <a:solidFill>
            <a:srgbClr val="CEE6EC"/>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pic>
        <p:nvPicPr>
          <p:cNvPr id="9" name="Graphic 34">
            <a:extLst>
              <a:ext uri="{FF2B5EF4-FFF2-40B4-BE49-F238E27FC236}">
                <a16:creationId xmlns:a16="http://schemas.microsoft.com/office/drawing/2014/main" id="{466FD9CA-6FD3-854E-E0FE-D243F22EAF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4733" y="1934885"/>
            <a:ext cx="2013343" cy="2627413"/>
          </a:xfrm>
          <a:prstGeom prst="rect">
            <a:avLst/>
          </a:prstGeom>
        </p:spPr>
      </p:pic>
      <p:pic>
        <p:nvPicPr>
          <p:cNvPr id="12" name="Picture Placeholder 23">
            <a:extLst>
              <a:ext uri="{FF2B5EF4-FFF2-40B4-BE49-F238E27FC236}">
                <a16:creationId xmlns:a16="http://schemas.microsoft.com/office/drawing/2014/main" id="{42B3D376-5DA7-903A-F427-3A085F545F5B}"/>
              </a:ext>
            </a:extLst>
          </p:cNvPr>
          <p:cNvPicPr>
            <a:picLocks noChangeAspect="1"/>
          </p:cNvPicPr>
          <p:nvPr userDrawn="1"/>
        </p:nvPicPr>
        <p:blipFill rotWithShape="1">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rcRect l="-1592" r="-1592"/>
          <a:stretch/>
        </p:blipFill>
        <p:spPr>
          <a:xfrm>
            <a:off x="9974263" y="2278063"/>
            <a:ext cx="1895475" cy="2212975"/>
          </a:xfrm>
          <a:prstGeom prst="rect">
            <a:avLst/>
          </a:prstGeom>
        </p:spPr>
      </p:pic>
      <p:sp>
        <p:nvSpPr>
          <p:cNvPr id="14" name="Text Placeholder 13">
            <a:extLst>
              <a:ext uri="{FF2B5EF4-FFF2-40B4-BE49-F238E27FC236}">
                <a16:creationId xmlns:a16="http://schemas.microsoft.com/office/drawing/2014/main" id="{55FFC45C-CF03-69ED-9C71-42625524B467}"/>
              </a:ext>
            </a:extLst>
          </p:cNvPr>
          <p:cNvSpPr>
            <a:spLocks noGrp="1"/>
          </p:cNvSpPr>
          <p:nvPr>
            <p:ph type="body" sz="quarter" idx="19" hasCustomPrompt="1"/>
          </p:nvPr>
        </p:nvSpPr>
        <p:spPr>
          <a:xfrm>
            <a:off x="1422174" y="1294258"/>
            <a:ext cx="3208091" cy="360707"/>
          </a:xfrm>
          <a:solidFill>
            <a:srgbClr val="1481A3"/>
          </a:solidFill>
        </p:spPr>
        <p:txBody>
          <a:bodyPr vert="horz" lIns="0" tIns="0" rIns="0" bIns="0" rtlCol="0" anchor="ctr">
            <a:noAutofit/>
          </a:bodyPr>
          <a:lstStyle>
            <a:lvl1pPr>
              <a:defRPr lang="fr-FR" sz="1100" spc="3" dirty="0">
                <a:solidFill>
                  <a:schemeClr val="bg1"/>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15" name="Text Placeholder 13">
            <a:extLst>
              <a:ext uri="{FF2B5EF4-FFF2-40B4-BE49-F238E27FC236}">
                <a16:creationId xmlns:a16="http://schemas.microsoft.com/office/drawing/2014/main" id="{25536C28-1180-EBFE-9852-7364FDFF5DFD}"/>
              </a:ext>
            </a:extLst>
          </p:cNvPr>
          <p:cNvSpPr>
            <a:spLocks noGrp="1"/>
          </p:cNvSpPr>
          <p:nvPr>
            <p:ph type="body" sz="quarter" idx="20" hasCustomPrompt="1"/>
          </p:nvPr>
        </p:nvSpPr>
        <p:spPr>
          <a:xfrm>
            <a:off x="358775" y="1852088"/>
            <a:ext cx="4271491" cy="307777"/>
          </a:xfrm>
        </p:spPr>
        <p:txBody>
          <a:bodyPr vert="horz" lIns="0" tIns="0" rIns="0" bIns="0" rtlCol="0" anchor="b">
            <a:noAutofit/>
          </a:bodyPr>
          <a:lstStyle>
            <a:lvl1pPr>
              <a:defRPr lang="fr-FR" cap="all" spc="300" dirty="0">
                <a:solidFill>
                  <a:srgbClr val="F37A6E"/>
                </a:solidFill>
                <a:latin typeface="+mj-lt"/>
                <a:cs typeface="Prompt SemiBold" panose="00000700000000000000" pitchFamily="2" charset="-34"/>
              </a:defRPr>
            </a:lvl1pPr>
          </a:lstStyle>
          <a:p>
            <a:pPr lvl="0">
              <a:lnSpc>
                <a:spcPct val="110000"/>
              </a:lnSpc>
              <a:buFont typeface="Prompt" panose="020B0604020202020204" pitchFamily="34" charset="0"/>
            </a:pPr>
            <a:r>
              <a:rPr lang="fr-FR" noProof="0"/>
              <a:t>[Texte]</a:t>
            </a:r>
          </a:p>
        </p:txBody>
      </p:sp>
      <p:sp>
        <p:nvSpPr>
          <p:cNvPr id="16" name="Text Placeholder 13">
            <a:extLst>
              <a:ext uri="{FF2B5EF4-FFF2-40B4-BE49-F238E27FC236}">
                <a16:creationId xmlns:a16="http://schemas.microsoft.com/office/drawing/2014/main" id="{7F7B7926-8AE9-ECAA-968B-F15321C3837C}"/>
              </a:ext>
            </a:extLst>
          </p:cNvPr>
          <p:cNvSpPr>
            <a:spLocks noGrp="1"/>
          </p:cNvSpPr>
          <p:nvPr>
            <p:ph type="body" sz="quarter" idx="21" hasCustomPrompt="1"/>
          </p:nvPr>
        </p:nvSpPr>
        <p:spPr>
          <a:xfrm>
            <a:off x="358775" y="1294258"/>
            <a:ext cx="1063400" cy="360708"/>
          </a:xfrm>
          <a:solidFill>
            <a:schemeClr val="bg2">
              <a:lumMod val="20000"/>
              <a:lumOff val="80000"/>
            </a:schemeClr>
          </a:solidFill>
        </p:spPr>
        <p:txBody>
          <a:bodyPr vert="horz" lIns="0" tIns="0" rIns="0" bIns="0" rtlCol="0" anchor="ctr">
            <a:noAutofit/>
          </a:bodyPr>
          <a:lstStyle>
            <a:lvl1pPr>
              <a:defRPr lang="fr-FR" sz="1100" cap="all" spc="300" dirty="0">
                <a:solidFill>
                  <a:srgbClr val="F37A6E"/>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17" name="Text Placeholder 13">
            <a:extLst>
              <a:ext uri="{FF2B5EF4-FFF2-40B4-BE49-F238E27FC236}">
                <a16:creationId xmlns:a16="http://schemas.microsoft.com/office/drawing/2014/main" id="{4454F243-A38E-7CB2-042E-CF7ED0C8DA8D}"/>
              </a:ext>
            </a:extLst>
          </p:cNvPr>
          <p:cNvSpPr>
            <a:spLocks noGrp="1"/>
          </p:cNvSpPr>
          <p:nvPr>
            <p:ph type="body" sz="quarter" idx="22" hasCustomPrompt="1"/>
          </p:nvPr>
        </p:nvSpPr>
        <p:spPr>
          <a:xfrm>
            <a:off x="4851400" y="1654965"/>
            <a:ext cx="4902199" cy="2548735"/>
          </a:xfrm>
          <a:solidFill>
            <a:srgbClr val="F37A6E"/>
          </a:solidFill>
        </p:spPr>
        <p:txBody>
          <a:bodyPr vert="horz" lIns="360000" tIns="720000" rIns="360000" bIns="144000" rtlCol="0">
            <a:noAutofit/>
          </a:bodyPr>
          <a:lstStyle>
            <a:lvl1pPr>
              <a:defRPr lang="fr-FR" dirty="0">
                <a:solidFill>
                  <a:schemeClr val="bg1"/>
                </a:solidFill>
                <a:latin typeface="+mn-lt"/>
                <a:cs typeface="Prompt Light" panose="00000400000000000000" pitchFamily="2" charset="-34"/>
              </a:defRPr>
            </a:lvl1pPr>
          </a:lstStyle>
          <a:p>
            <a:pPr lvl="0">
              <a:lnSpc>
                <a:spcPct val="100000"/>
              </a:lnSpc>
              <a:buFont typeface="Prompt" panose="020B0604020202020204" pitchFamily="34" charset="0"/>
            </a:pPr>
            <a:r>
              <a:rPr lang="fr-FR" noProof="0"/>
              <a:t>[Texte]</a:t>
            </a:r>
          </a:p>
        </p:txBody>
      </p:sp>
      <p:sp>
        <p:nvSpPr>
          <p:cNvPr id="19" name="Text Placeholder 13">
            <a:extLst>
              <a:ext uri="{FF2B5EF4-FFF2-40B4-BE49-F238E27FC236}">
                <a16:creationId xmlns:a16="http://schemas.microsoft.com/office/drawing/2014/main" id="{6D7B4BDC-D6B1-C54C-E891-D021F563AD82}"/>
              </a:ext>
            </a:extLst>
          </p:cNvPr>
          <p:cNvSpPr>
            <a:spLocks noGrp="1"/>
          </p:cNvSpPr>
          <p:nvPr>
            <p:ph type="body" sz="quarter" idx="23" hasCustomPrompt="1"/>
          </p:nvPr>
        </p:nvSpPr>
        <p:spPr>
          <a:xfrm>
            <a:off x="4851400" y="1852088"/>
            <a:ext cx="4902199" cy="307777"/>
          </a:xfrm>
        </p:spPr>
        <p:txBody>
          <a:bodyPr vert="horz" lIns="360000" tIns="0" rIns="360000" bIns="0" rtlCol="0" anchor="b">
            <a:noAutofit/>
          </a:bodyPr>
          <a:lstStyle>
            <a:lvl1pPr>
              <a:defRPr lang="fr-FR" cap="all" spc="300" dirty="0">
                <a:solidFill>
                  <a:schemeClr val="bg1"/>
                </a:solidFill>
                <a:latin typeface="+mj-lt"/>
                <a:cs typeface="Prompt SemiBold" panose="00000700000000000000" pitchFamily="2" charset="-34"/>
              </a:defRPr>
            </a:lvl1pPr>
          </a:lstStyle>
          <a:p>
            <a:pPr lvl="0">
              <a:lnSpc>
                <a:spcPct val="110000"/>
              </a:lnSpc>
              <a:buFont typeface="Prompt" panose="020B0604020202020204" pitchFamily="34" charset="0"/>
            </a:pPr>
            <a:r>
              <a:rPr lang="fr-FR" noProof="0"/>
              <a:t>[Texte]</a:t>
            </a:r>
          </a:p>
        </p:txBody>
      </p:sp>
      <p:sp>
        <p:nvSpPr>
          <p:cNvPr id="22" name="Text Placeholder 21">
            <a:extLst>
              <a:ext uri="{FF2B5EF4-FFF2-40B4-BE49-F238E27FC236}">
                <a16:creationId xmlns:a16="http://schemas.microsoft.com/office/drawing/2014/main" id="{CB9D0E95-68C6-91EF-AF6A-3B41C8811CA8}"/>
              </a:ext>
            </a:extLst>
          </p:cNvPr>
          <p:cNvSpPr>
            <a:spLocks noGrp="1"/>
          </p:cNvSpPr>
          <p:nvPr>
            <p:ph type="body" sz="quarter" idx="24" hasCustomPrompt="1"/>
          </p:nvPr>
        </p:nvSpPr>
        <p:spPr>
          <a:xfrm>
            <a:off x="4851400" y="4188546"/>
            <a:ext cx="4902199" cy="1529461"/>
          </a:xfrm>
        </p:spPr>
        <p:txBody>
          <a:bodyPr vert="horz" lIns="360000" tIns="144000" rIns="360000" bIns="0" rtlCol="0">
            <a:noAutofit/>
          </a:bodyPr>
          <a:lstStyle>
            <a:lvl1pPr>
              <a:defRPr lang="en-US" sz="1000" cap="all" spc="300" smtClean="0">
                <a:solidFill>
                  <a:srgbClr val="F37A6E"/>
                </a:solidFill>
                <a:latin typeface="+mj-lt"/>
                <a:cs typeface="Prompt SemiBold" panose="00000700000000000000" pitchFamily="2" charset="-34"/>
              </a:defRPr>
            </a:lvl1pPr>
            <a:lvl2pPr>
              <a:defRPr lang="en-US" smtClean="0">
                <a:latin typeface="Prompt Light" panose="00000400000000000000" pitchFamily="2" charset="-34"/>
                <a:cs typeface="Prompt Light" panose="00000400000000000000" pitchFamily="2" charset="-34"/>
              </a:defRPr>
            </a:lvl2pPr>
            <a:lvl3pPr>
              <a:defRPr lang="en-US" b="0" spc="0" smtClean="0">
                <a:cs typeface="Prompt" panose="00000500000000000000" pitchFamily="2" charset="-34"/>
              </a:defRPr>
            </a:lvl3pPr>
            <a:lvl4pPr>
              <a:defRPr lang="en-US" smtClean="0">
                <a:latin typeface="Prompt SemiBold" panose="00000700000000000000" pitchFamily="2" charset="-34"/>
                <a:cs typeface="Prompt SemiBold" panose="00000700000000000000" pitchFamily="2" charset="-34"/>
              </a:defRPr>
            </a:lvl4pPr>
            <a:lvl5pPr>
              <a:defRPr lang="fr-FR">
                <a:latin typeface="Prompt Light" panose="00000400000000000000" pitchFamily="2" charset="-34"/>
                <a:cs typeface="Prompt Light" panose="00000400000000000000" pitchFamily="2" charset="-34"/>
              </a:defRPr>
            </a:lvl5pPr>
          </a:lstStyle>
          <a:p>
            <a:pPr lvl="0">
              <a:lnSpc>
                <a:spcPct val="110000"/>
              </a:lnSpc>
              <a:buFont typeface="Prompt" panose="020B0604020202020204" pitchFamily="34" charset="0"/>
            </a:pPr>
            <a:r>
              <a:rPr lang="fr-FR" noProof="0"/>
              <a:t>[Texte]</a:t>
            </a:r>
          </a:p>
        </p:txBody>
      </p:sp>
      <p:sp>
        <p:nvSpPr>
          <p:cNvPr id="24" name="Text Placeholder 16">
            <a:extLst>
              <a:ext uri="{FF2B5EF4-FFF2-40B4-BE49-F238E27FC236}">
                <a16:creationId xmlns:a16="http://schemas.microsoft.com/office/drawing/2014/main" id="{0214E04C-BFEE-3B0D-4AD8-657E66B169A4}"/>
              </a:ext>
            </a:extLst>
          </p:cNvPr>
          <p:cNvSpPr>
            <a:spLocks noGrp="1"/>
          </p:cNvSpPr>
          <p:nvPr>
            <p:ph type="body" sz="quarter" idx="25" hasCustomPrompt="1"/>
          </p:nvPr>
        </p:nvSpPr>
        <p:spPr>
          <a:xfrm>
            <a:off x="366709" y="6046302"/>
            <a:ext cx="9237046" cy="135422"/>
          </a:xfrm>
        </p:spPr>
        <p:txBody>
          <a:bodyPr vert="horz" lIns="0" tIns="0" rIns="0" bIns="0" rtlCol="0" anchor="b">
            <a:noAutofit/>
          </a:bodyPr>
          <a:lstStyle>
            <a:lvl1pPr>
              <a:defRPr lang="fr-FR" sz="800" dirty="0">
                <a:solidFill>
                  <a:srgbClr val="00323E">
                    <a:alpha val="70000"/>
                  </a:srgbClr>
                </a:solidFill>
                <a:latin typeface="+mn-lt"/>
                <a:cs typeface="Prompt Light" panose="00000400000000000000" pitchFamily="2" charset="-34"/>
              </a:defRPr>
            </a:lvl1pPr>
          </a:lstStyle>
          <a:p>
            <a:pPr lvl="0">
              <a:lnSpc>
                <a:spcPct val="110000"/>
              </a:lnSpc>
              <a:buFont typeface="Prompt" panose="020B0604020202020204" pitchFamily="34" charset="0"/>
            </a:pPr>
            <a:r>
              <a:rPr lang="fr-FR" noProof="0"/>
              <a:t>[Source]</a:t>
            </a:r>
          </a:p>
        </p:txBody>
      </p:sp>
      <p:sp>
        <p:nvSpPr>
          <p:cNvPr id="4" name="Espace réservé du pied de page 3">
            <a:extLst>
              <a:ext uri="{FF2B5EF4-FFF2-40B4-BE49-F238E27FC236}">
                <a16:creationId xmlns:a16="http://schemas.microsoft.com/office/drawing/2014/main" id="{23784FEB-40BC-11BA-7746-20360242FE59}"/>
              </a:ext>
            </a:extLst>
          </p:cNvPr>
          <p:cNvSpPr>
            <a:spLocks noGrp="1"/>
          </p:cNvSpPr>
          <p:nvPr>
            <p:ph type="ftr" sz="quarter" idx="26"/>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18839070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LASSIQ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Rectangle 9">
            <a:extLst>
              <a:ext uri="{FF2B5EF4-FFF2-40B4-BE49-F238E27FC236}">
                <a16:creationId xmlns:a16="http://schemas.microsoft.com/office/drawing/2014/main" id="{FFF3B1FB-FAC1-35E2-E887-A3116805151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3" name="Graphique 12">
            <a:extLst>
              <a:ext uri="{FF2B5EF4-FFF2-40B4-BE49-F238E27FC236}">
                <a16:creationId xmlns:a16="http://schemas.microsoft.com/office/drawing/2014/main" id="{2FBFB1F6-B690-9D72-E012-F6EF79DED6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4" name="Title 9">
            <a:extLst>
              <a:ext uri="{FF2B5EF4-FFF2-40B4-BE49-F238E27FC236}">
                <a16:creationId xmlns:a16="http://schemas.microsoft.com/office/drawing/2014/main" id="{986BAB4F-9DFF-E251-3955-DA8AE4807543}"/>
              </a:ext>
            </a:extLst>
          </p:cNvPr>
          <p:cNvSpPr>
            <a:spLocks noGrp="1"/>
          </p:cNvSpPr>
          <p:nvPr>
            <p:ph type="title" hasCustomPrompt="1"/>
          </p:nvPr>
        </p:nvSpPr>
        <p:spPr>
          <a:xfrm>
            <a:off x="358774" y="690990"/>
            <a:ext cx="11472864"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6" name="ZoneTexte 15">
            <a:extLst>
              <a:ext uri="{FF2B5EF4-FFF2-40B4-BE49-F238E27FC236}">
                <a16:creationId xmlns:a16="http://schemas.microsoft.com/office/drawing/2014/main" id="{E0ABAFA3-C36B-A9CD-49BE-B00E82CB09BE}"/>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DF0383C8-E19C-1D88-B52F-4BE2FBB32231}"/>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6" name="Espace réservé du texte 5">
            <a:extLst>
              <a:ext uri="{FF2B5EF4-FFF2-40B4-BE49-F238E27FC236}">
                <a16:creationId xmlns:a16="http://schemas.microsoft.com/office/drawing/2014/main" id="{940442AF-BC47-2B5B-2552-9CE5E327CD9C}"/>
              </a:ext>
            </a:extLst>
          </p:cNvPr>
          <p:cNvSpPr>
            <a:spLocks noGrp="1"/>
          </p:cNvSpPr>
          <p:nvPr>
            <p:ph type="body" sz="quarter" idx="16"/>
          </p:nvPr>
        </p:nvSpPr>
        <p:spPr>
          <a:xfrm>
            <a:off x="368298" y="1277938"/>
            <a:ext cx="11463339" cy="134938"/>
          </a:xfrm>
        </p:spPr>
        <p:txBody>
          <a:bodyPr/>
          <a:lstStyle>
            <a:lvl1pPr>
              <a:defRPr sz="1000" cap="all" spc="300" baseline="0">
                <a:solidFill>
                  <a:srgbClr val="F37A6E"/>
                </a:solidFill>
                <a:latin typeface="Prompt SemiBold" panose="00000700000000000000" pitchFamily="2" charset="-34"/>
              </a:defRPr>
            </a:lvl1pPr>
          </a:lstStyle>
          <a:p>
            <a:pPr lvl="0"/>
            <a:r>
              <a:rPr lang="fr-FR"/>
              <a:t>Cliquez pour modifier les styles du texte du masque</a:t>
            </a:r>
          </a:p>
        </p:txBody>
      </p:sp>
      <p:sp>
        <p:nvSpPr>
          <p:cNvPr id="9" name="Text Placeholder 11">
            <a:extLst>
              <a:ext uri="{FF2B5EF4-FFF2-40B4-BE49-F238E27FC236}">
                <a16:creationId xmlns:a16="http://schemas.microsoft.com/office/drawing/2014/main" id="{9E2A771E-3917-30A6-3F56-1AE5CDC99763}"/>
              </a:ext>
            </a:extLst>
          </p:cNvPr>
          <p:cNvSpPr>
            <a:spLocks noGrp="1"/>
          </p:cNvSpPr>
          <p:nvPr>
            <p:ph type="body" sz="quarter" idx="14"/>
          </p:nvPr>
        </p:nvSpPr>
        <p:spPr>
          <a:xfrm>
            <a:off x="368300" y="1550820"/>
            <a:ext cx="11463338" cy="4583228"/>
          </a:xfrm>
        </p:spPr>
        <p:txBody>
          <a:bodyPr/>
          <a:lstStyle>
            <a:lvl4pPr>
              <a:defRPr lang="en-GB" sz="1000" i="1" kern="1200" cap="none" spc="0" baseline="0" dirty="0">
                <a:solidFill>
                  <a:schemeClr val="tx2">
                    <a:lumMod val="50000"/>
                  </a:schemeClr>
                </a:solidFill>
                <a:latin typeface="+mn-lt"/>
                <a:ea typeface="+mn-ea"/>
                <a:cs typeface="Prompt SemiBold" panose="00000700000000000000" pitchFamily="2" charset="-34"/>
              </a:defRPr>
            </a:lvl4pPr>
            <a:lvl5pPr>
              <a:defRPr>
                <a:solidFill>
                  <a:srgbClr val="00323E"/>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FR"/>
          </a:p>
        </p:txBody>
      </p:sp>
    </p:spTree>
    <p:extLst>
      <p:ext uri="{BB962C8B-B14F-4D97-AF65-F5344CB8AC3E}">
        <p14:creationId xmlns:p14="http://schemas.microsoft.com/office/powerpoint/2010/main" val="717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MLEINE + GRAPHIQUE">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D8781219-31BB-57DB-208F-CAC18B7E6F53}"/>
              </a:ext>
            </a:extLst>
          </p:cNvPr>
          <p:cNvSpPr/>
          <p:nvPr userDrawn="1"/>
        </p:nvSpPr>
        <p:spPr>
          <a:xfrm>
            <a:off x="0" y="3606801"/>
            <a:ext cx="12192000" cy="3251199"/>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6FDFA1B-D8A3-7E11-548A-2D0FD5045F57}"/>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2" name="Rectangle 1">
            <a:extLst>
              <a:ext uri="{FF2B5EF4-FFF2-40B4-BE49-F238E27FC236}">
                <a16:creationId xmlns:a16="http://schemas.microsoft.com/office/drawing/2014/main" id="{C54C4B51-28C6-05B0-D2F0-92D6B8BD8B71}"/>
              </a:ext>
            </a:extLst>
          </p:cNvPr>
          <p:cNvSpPr/>
          <p:nvPr/>
        </p:nvSpPr>
        <p:spPr>
          <a:xfrm>
            <a:off x="0" y="3606801"/>
            <a:ext cx="12192000" cy="3251199"/>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2" name="Text Placeholder 11">
            <a:extLst>
              <a:ext uri="{FF2B5EF4-FFF2-40B4-BE49-F238E27FC236}">
                <a16:creationId xmlns:a16="http://schemas.microsoft.com/office/drawing/2014/main" id="{33D93365-DBED-7791-258D-EC399C7D54DD}"/>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cxnSp>
        <p:nvCxnSpPr>
          <p:cNvPr id="13" name="Straight Connector 12">
            <a:extLst>
              <a:ext uri="{FF2B5EF4-FFF2-40B4-BE49-F238E27FC236}">
                <a16:creationId xmlns:a16="http://schemas.microsoft.com/office/drawing/2014/main" id="{8290207E-BC7A-A91C-8F48-0D2515CD9334}"/>
              </a:ext>
            </a:extLst>
          </p:cNvPr>
          <p:cNvCxnSpPr>
            <a:cxnSpLocks/>
          </p:cNvCxnSpPr>
          <p:nvPr/>
        </p:nvCxnSpPr>
        <p:spPr>
          <a:xfrm>
            <a:off x="358775" y="2410937"/>
            <a:ext cx="10774101" cy="1"/>
          </a:xfrm>
          <a:prstGeom prst="line">
            <a:avLst/>
          </a:prstGeom>
          <a:ln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468D4648-08DB-543F-72E6-3657C98F845E}"/>
              </a:ext>
            </a:extLst>
          </p:cNvPr>
          <p:cNvSpPr>
            <a:spLocks noGrp="1"/>
          </p:cNvSpPr>
          <p:nvPr>
            <p:ph type="body" sz="quarter" idx="15" hasCustomPrompt="1"/>
          </p:nvPr>
        </p:nvSpPr>
        <p:spPr>
          <a:xfrm>
            <a:off x="322262"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31" name="Text Placeholder 17">
            <a:extLst>
              <a:ext uri="{FF2B5EF4-FFF2-40B4-BE49-F238E27FC236}">
                <a16:creationId xmlns:a16="http://schemas.microsoft.com/office/drawing/2014/main" id="{EEBD810A-0737-2F91-0EC9-331874117493}"/>
              </a:ext>
            </a:extLst>
          </p:cNvPr>
          <p:cNvSpPr>
            <a:spLocks noGrp="1"/>
          </p:cNvSpPr>
          <p:nvPr>
            <p:ph type="body" sz="quarter" idx="16" hasCustomPrompt="1"/>
          </p:nvPr>
        </p:nvSpPr>
        <p:spPr>
          <a:xfrm>
            <a:off x="1223145"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32" name="Text Placeholder 17">
            <a:extLst>
              <a:ext uri="{FF2B5EF4-FFF2-40B4-BE49-F238E27FC236}">
                <a16:creationId xmlns:a16="http://schemas.microsoft.com/office/drawing/2014/main" id="{B2D97461-C34F-3C51-7072-3FCE66671226}"/>
              </a:ext>
            </a:extLst>
          </p:cNvPr>
          <p:cNvSpPr>
            <a:spLocks noGrp="1"/>
          </p:cNvSpPr>
          <p:nvPr>
            <p:ph type="body" sz="quarter" idx="17" hasCustomPrompt="1"/>
          </p:nvPr>
        </p:nvSpPr>
        <p:spPr>
          <a:xfrm>
            <a:off x="2124028"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38" name="Text Placeholder 17">
            <a:extLst>
              <a:ext uri="{FF2B5EF4-FFF2-40B4-BE49-F238E27FC236}">
                <a16:creationId xmlns:a16="http://schemas.microsoft.com/office/drawing/2014/main" id="{E686BF66-0FDF-BCD3-E617-61FF396B7A54}"/>
              </a:ext>
            </a:extLst>
          </p:cNvPr>
          <p:cNvSpPr>
            <a:spLocks noGrp="1"/>
          </p:cNvSpPr>
          <p:nvPr>
            <p:ph type="body" sz="quarter" idx="18" hasCustomPrompt="1"/>
          </p:nvPr>
        </p:nvSpPr>
        <p:spPr>
          <a:xfrm>
            <a:off x="3024005"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39" name="Text Placeholder 17">
            <a:extLst>
              <a:ext uri="{FF2B5EF4-FFF2-40B4-BE49-F238E27FC236}">
                <a16:creationId xmlns:a16="http://schemas.microsoft.com/office/drawing/2014/main" id="{C19F00FA-45C5-2C74-5996-5B733B8E5394}"/>
              </a:ext>
            </a:extLst>
          </p:cNvPr>
          <p:cNvSpPr>
            <a:spLocks noGrp="1"/>
          </p:cNvSpPr>
          <p:nvPr>
            <p:ph type="body" sz="quarter" idx="19" hasCustomPrompt="1"/>
          </p:nvPr>
        </p:nvSpPr>
        <p:spPr>
          <a:xfrm>
            <a:off x="3924888"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0" name="Text Placeholder 17">
            <a:extLst>
              <a:ext uri="{FF2B5EF4-FFF2-40B4-BE49-F238E27FC236}">
                <a16:creationId xmlns:a16="http://schemas.microsoft.com/office/drawing/2014/main" id="{51DEB6C1-1350-BC08-DD46-D99B14E884BD}"/>
              </a:ext>
            </a:extLst>
          </p:cNvPr>
          <p:cNvSpPr>
            <a:spLocks noGrp="1"/>
          </p:cNvSpPr>
          <p:nvPr>
            <p:ph type="body" sz="quarter" idx="20" hasCustomPrompt="1"/>
          </p:nvPr>
        </p:nvSpPr>
        <p:spPr>
          <a:xfrm>
            <a:off x="4825771"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1" name="Text Placeholder 17">
            <a:extLst>
              <a:ext uri="{FF2B5EF4-FFF2-40B4-BE49-F238E27FC236}">
                <a16:creationId xmlns:a16="http://schemas.microsoft.com/office/drawing/2014/main" id="{9E7E1652-278B-7086-4880-90DC7AFF9441}"/>
              </a:ext>
            </a:extLst>
          </p:cNvPr>
          <p:cNvSpPr>
            <a:spLocks noGrp="1"/>
          </p:cNvSpPr>
          <p:nvPr>
            <p:ph type="body" sz="quarter" idx="21" hasCustomPrompt="1"/>
          </p:nvPr>
        </p:nvSpPr>
        <p:spPr>
          <a:xfrm>
            <a:off x="5727566"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2" name="Text Placeholder 17">
            <a:extLst>
              <a:ext uri="{FF2B5EF4-FFF2-40B4-BE49-F238E27FC236}">
                <a16:creationId xmlns:a16="http://schemas.microsoft.com/office/drawing/2014/main" id="{B72FED91-CBB0-7550-C2A5-C17CEFB5A80B}"/>
              </a:ext>
            </a:extLst>
          </p:cNvPr>
          <p:cNvSpPr>
            <a:spLocks noGrp="1"/>
          </p:cNvSpPr>
          <p:nvPr>
            <p:ph type="body" sz="quarter" idx="22" hasCustomPrompt="1"/>
          </p:nvPr>
        </p:nvSpPr>
        <p:spPr>
          <a:xfrm>
            <a:off x="6628449"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3" name="Text Placeholder 17">
            <a:extLst>
              <a:ext uri="{FF2B5EF4-FFF2-40B4-BE49-F238E27FC236}">
                <a16:creationId xmlns:a16="http://schemas.microsoft.com/office/drawing/2014/main" id="{FE9D2618-A436-BCFC-1908-7D4372A75F7E}"/>
              </a:ext>
            </a:extLst>
          </p:cNvPr>
          <p:cNvSpPr>
            <a:spLocks noGrp="1"/>
          </p:cNvSpPr>
          <p:nvPr>
            <p:ph type="body" sz="quarter" idx="23" hasCustomPrompt="1"/>
          </p:nvPr>
        </p:nvSpPr>
        <p:spPr>
          <a:xfrm>
            <a:off x="7529332"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4" name="Text Placeholder 17">
            <a:extLst>
              <a:ext uri="{FF2B5EF4-FFF2-40B4-BE49-F238E27FC236}">
                <a16:creationId xmlns:a16="http://schemas.microsoft.com/office/drawing/2014/main" id="{A759FC0A-9D97-67D1-5433-4A113C855B43}"/>
              </a:ext>
            </a:extLst>
          </p:cNvPr>
          <p:cNvSpPr>
            <a:spLocks noGrp="1"/>
          </p:cNvSpPr>
          <p:nvPr>
            <p:ph type="body" sz="quarter" idx="24" hasCustomPrompt="1"/>
          </p:nvPr>
        </p:nvSpPr>
        <p:spPr>
          <a:xfrm>
            <a:off x="8429309"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5" name="Text Placeholder 17">
            <a:extLst>
              <a:ext uri="{FF2B5EF4-FFF2-40B4-BE49-F238E27FC236}">
                <a16:creationId xmlns:a16="http://schemas.microsoft.com/office/drawing/2014/main" id="{E869B477-9A12-6EF3-C635-7FEEBFE4AFB3}"/>
              </a:ext>
            </a:extLst>
          </p:cNvPr>
          <p:cNvSpPr>
            <a:spLocks noGrp="1"/>
          </p:cNvSpPr>
          <p:nvPr>
            <p:ph type="body" sz="quarter" idx="25" hasCustomPrompt="1"/>
          </p:nvPr>
        </p:nvSpPr>
        <p:spPr>
          <a:xfrm>
            <a:off x="9330192"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6" name="Text Placeholder 17">
            <a:extLst>
              <a:ext uri="{FF2B5EF4-FFF2-40B4-BE49-F238E27FC236}">
                <a16:creationId xmlns:a16="http://schemas.microsoft.com/office/drawing/2014/main" id="{BC0B1C5A-E627-0E46-70BB-C3CCBEB7BD76}"/>
              </a:ext>
            </a:extLst>
          </p:cNvPr>
          <p:cNvSpPr>
            <a:spLocks noGrp="1"/>
          </p:cNvSpPr>
          <p:nvPr>
            <p:ph type="body" sz="quarter" idx="26" hasCustomPrompt="1"/>
          </p:nvPr>
        </p:nvSpPr>
        <p:spPr>
          <a:xfrm>
            <a:off x="10231075"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7" name="Text Placeholder 17">
            <a:extLst>
              <a:ext uri="{FF2B5EF4-FFF2-40B4-BE49-F238E27FC236}">
                <a16:creationId xmlns:a16="http://schemas.microsoft.com/office/drawing/2014/main" id="{1983CADC-107E-010B-21F3-5DFCA4A4619E}"/>
              </a:ext>
            </a:extLst>
          </p:cNvPr>
          <p:cNvSpPr>
            <a:spLocks noGrp="1"/>
          </p:cNvSpPr>
          <p:nvPr>
            <p:ph type="body" sz="quarter" idx="27" hasCustomPrompt="1"/>
          </p:nvPr>
        </p:nvSpPr>
        <p:spPr>
          <a:xfrm>
            <a:off x="11132876" y="2374425"/>
            <a:ext cx="73025" cy="73025"/>
          </a:xfrm>
          <a:prstGeom prst="ellipse">
            <a:avLst/>
          </a:prstGeom>
          <a:solidFill>
            <a:srgbClr val="F37A6E"/>
          </a:solidFill>
          <a:ln w="19050">
            <a:solidFill>
              <a:schemeClr val="bg1"/>
            </a:solidFill>
          </a:ln>
        </p:spPr>
        <p:txBody>
          <a:bodyPr/>
          <a:lstStyle>
            <a:lvl1pPr>
              <a:defRPr sz="100">
                <a:solidFill>
                  <a:schemeClr val="accent3">
                    <a:alpha val="0"/>
                  </a:schemeClr>
                </a:solidFill>
              </a:defRPr>
            </a:lvl1pPr>
          </a:lstStyle>
          <a:p>
            <a:pPr lvl="0"/>
            <a:r>
              <a:rPr lang="en-US"/>
              <a:t>1</a:t>
            </a:r>
          </a:p>
        </p:txBody>
      </p:sp>
      <p:sp>
        <p:nvSpPr>
          <p:cNvPr id="49" name="Text Placeholder 48">
            <a:extLst>
              <a:ext uri="{FF2B5EF4-FFF2-40B4-BE49-F238E27FC236}">
                <a16:creationId xmlns:a16="http://schemas.microsoft.com/office/drawing/2014/main" id="{5F664D9A-3134-D838-FA56-DBEF40371258}"/>
              </a:ext>
            </a:extLst>
          </p:cNvPr>
          <p:cNvSpPr>
            <a:spLocks noGrp="1"/>
          </p:cNvSpPr>
          <p:nvPr>
            <p:ph type="body" sz="quarter" idx="28" hasCustomPrompt="1"/>
          </p:nvPr>
        </p:nvSpPr>
        <p:spPr>
          <a:xfrm>
            <a:off x="373559" y="258152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64" name="Text Placeholder 48">
            <a:extLst>
              <a:ext uri="{FF2B5EF4-FFF2-40B4-BE49-F238E27FC236}">
                <a16:creationId xmlns:a16="http://schemas.microsoft.com/office/drawing/2014/main" id="{A06BBD50-D28A-5B64-707F-54BC14E40C43}"/>
              </a:ext>
            </a:extLst>
          </p:cNvPr>
          <p:cNvSpPr>
            <a:spLocks noGrp="1"/>
          </p:cNvSpPr>
          <p:nvPr>
            <p:ph type="body" sz="quarter" idx="29" hasCustomPrompt="1"/>
          </p:nvPr>
        </p:nvSpPr>
        <p:spPr>
          <a:xfrm>
            <a:off x="1157065"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65" name="Text Placeholder 48">
            <a:extLst>
              <a:ext uri="{FF2B5EF4-FFF2-40B4-BE49-F238E27FC236}">
                <a16:creationId xmlns:a16="http://schemas.microsoft.com/office/drawing/2014/main" id="{D06934C8-3285-B64A-4DB4-225218AEB31E}"/>
              </a:ext>
            </a:extLst>
          </p:cNvPr>
          <p:cNvSpPr>
            <a:spLocks noGrp="1"/>
          </p:cNvSpPr>
          <p:nvPr>
            <p:ph type="body" sz="quarter" idx="30" hasCustomPrompt="1"/>
          </p:nvPr>
        </p:nvSpPr>
        <p:spPr>
          <a:xfrm>
            <a:off x="2071239" y="2581520"/>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69" name="Text Placeholder 48">
            <a:extLst>
              <a:ext uri="{FF2B5EF4-FFF2-40B4-BE49-F238E27FC236}">
                <a16:creationId xmlns:a16="http://schemas.microsoft.com/office/drawing/2014/main" id="{DC47D104-9F8C-C5F7-15A1-312CACE28DCE}"/>
              </a:ext>
            </a:extLst>
          </p:cNvPr>
          <p:cNvSpPr>
            <a:spLocks noGrp="1"/>
          </p:cNvSpPr>
          <p:nvPr>
            <p:ph type="body" sz="quarter" idx="31" hasCustomPrompt="1"/>
          </p:nvPr>
        </p:nvSpPr>
        <p:spPr>
          <a:xfrm>
            <a:off x="3907151" y="258152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0" name="Text Placeholder 48">
            <a:extLst>
              <a:ext uri="{FF2B5EF4-FFF2-40B4-BE49-F238E27FC236}">
                <a16:creationId xmlns:a16="http://schemas.microsoft.com/office/drawing/2014/main" id="{4202E5F5-C347-E4B3-1D1F-8F7A2E40890A}"/>
              </a:ext>
            </a:extLst>
          </p:cNvPr>
          <p:cNvSpPr>
            <a:spLocks noGrp="1"/>
          </p:cNvSpPr>
          <p:nvPr>
            <p:ph type="body" sz="quarter" idx="32" hasCustomPrompt="1"/>
          </p:nvPr>
        </p:nvSpPr>
        <p:spPr>
          <a:xfrm>
            <a:off x="5727566" y="2581520"/>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1" name="Text Placeholder 48">
            <a:extLst>
              <a:ext uri="{FF2B5EF4-FFF2-40B4-BE49-F238E27FC236}">
                <a16:creationId xmlns:a16="http://schemas.microsoft.com/office/drawing/2014/main" id="{E2C4B148-507B-DC41-DD0C-46E066AE84DB}"/>
              </a:ext>
            </a:extLst>
          </p:cNvPr>
          <p:cNvSpPr>
            <a:spLocks noGrp="1"/>
          </p:cNvSpPr>
          <p:nvPr>
            <p:ph type="body" sz="quarter" idx="33" hasCustomPrompt="1"/>
          </p:nvPr>
        </p:nvSpPr>
        <p:spPr>
          <a:xfrm>
            <a:off x="7472181" y="258152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2" name="Text Placeholder 48">
            <a:extLst>
              <a:ext uri="{FF2B5EF4-FFF2-40B4-BE49-F238E27FC236}">
                <a16:creationId xmlns:a16="http://schemas.microsoft.com/office/drawing/2014/main" id="{4A395C54-8833-6918-F93B-62841A8A9225}"/>
              </a:ext>
            </a:extLst>
          </p:cNvPr>
          <p:cNvSpPr>
            <a:spLocks noGrp="1"/>
          </p:cNvSpPr>
          <p:nvPr>
            <p:ph type="body" sz="quarter" idx="34" hasCustomPrompt="1"/>
          </p:nvPr>
        </p:nvSpPr>
        <p:spPr>
          <a:xfrm>
            <a:off x="9292596" y="2581520"/>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3" name="Text Placeholder 48">
            <a:extLst>
              <a:ext uri="{FF2B5EF4-FFF2-40B4-BE49-F238E27FC236}">
                <a16:creationId xmlns:a16="http://schemas.microsoft.com/office/drawing/2014/main" id="{B61BF1DB-8DE7-039D-5642-73D081D1512C}"/>
              </a:ext>
            </a:extLst>
          </p:cNvPr>
          <p:cNvSpPr>
            <a:spLocks noGrp="1"/>
          </p:cNvSpPr>
          <p:nvPr>
            <p:ph type="body" sz="quarter" idx="35" hasCustomPrompt="1"/>
          </p:nvPr>
        </p:nvSpPr>
        <p:spPr>
          <a:xfrm>
            <a:off x="11054874" y="258152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5" name="Text Placeholder 48">
            <a:extLst>
              <a:ext uri="{FF2B5EF4-FFF2-40B4-BE49-F238E27FC236}">
                <a16:creationId xmlns:a16="http://schemas.microsoft.com/office/drawing/2014/main" id="{A780B23F-8A62-686E-4D31-A82A62AEBEE8}"/>
              </a:ext>
            </a:extLst>
          </p:cNvPr>
          <p:cNvSpPr>
            <a:spLocks noGrp="1"/>
          </p:cNvSpPr>
          <p:nvPr>
            <p:ph type="body" sz="quarter" idx="36" hasCustomPrompt="1"/>
          </p:nvPr>
        </p:nvSpPr>
        <p:spPr>
          <a:xfrm>
            <a:off x="3001409"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6" name="Text Placeholder 48">
            <a:extLst>
              <a:ext uri="{FF2B5EF4-FFF2-40B4-BE49-F238E27FC236}">
                <a16:creationId xmlns:a16="http://schemas.microsoft.com/office/drawing/2014/main" id="{652F9218-4A6A-EA7F-3D7D-FB52924281F0}"/>
              </a:ext>
            </a:extLst>
          </p:cNvPr>
          <p:cNvSpPr>
            <a:spLocks noGrp="1"/>
          </p:cNvSpPr>
          <p:nvPr>
            <p:ph type="body" sz="quarter" idx="37" hasCustomPrompt="1"/>
          </p:nvPr>
        </p:nvSpPr>
        <p:spPr>
          <a:xfrm>
            <a:off x="4820378"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7" name="Text Placeholder 48">
            <a:extLst>
              <a:ext uri="{FF2B5EF4-FFF2-40B4-BE49-F238E27FC236}">
                <a16:creationId xmlns:a16="http://schemas.microsoft.com/office/drawing/2014/main" id="{CCFBCC09-766D-D7B8-FF7F-CEC4AB4CDFA8}"/>
              </a:ext>
            </a:extLst>
          </p:cNvPr>
          <p:cNvSpPr>
            <a:spLocks noGrp="1"/>
          </p:cNvSpPr>
          <p:nvPr>
            <p:ph type="body" sz="quarter" idx="38" hasCustomPrompt="1"/>
          </p:nvPr>
        </p:nvSpPr>
        <p:spPr>
          <a:xfrm>
            <a:off x="6628450"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8" name="Text Placeholder 48">
            <a:extLst>
              <a:ext uri="{FF2B5EF4-FFF2-40B4-BE49-F238E27FC236}">
                <a16:creationId xmlns:a16="http://schemas.microsoft.com/office/drawing/2014/main" id="{F825D8DB-30BA-0E80-0D27-8E9E74FA3327}"/>
              </a:ext>
            </a:extLst>
          </p:cNvPr>
          <p:cNvSpPr>
            <a:spLocks noGrp="1"/>
          </p:cNvSpPr>
          <p:nvPr>
            <p:ph type="body" sz="quarter" idx="39" hasCustomPrompt="1"/>
          </p:nvPr>
        </p:nvSpPr>
        <p:spPr>
          <a:xfrm>
            <a:off x="8370231"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79" name="Text Placeholder 48">
            <a:extLst>
              <a:ext uri="{FF2B5EF4-FFF2-40B4-BE49-F238E27FC236}">
                <a16:creationId xmlns:a16="http://schemas.microsoft.com/office/drawing/2014/main" id="{3B993B16-178A-909C-F1C7-7B5C352AF05F}"/>
              </a:ext>
            </a:extLst>
          </p:cNvPr>
          <p:cNvSpPr>
            <a:spLocks noGrp="1"/>
          </p:cNvSpPr>
          <p:nvPr>
            <p:ph type="body" sz="quarter" idx="40" hasCustomPrompt="1"/>
          </p:nvPr>
        </p:nvSpPr>
        <p:spPr>
          <a:xfrm>
            <a:off x="10131028" y="2058911"/>
            <a:ext cx="582431" cy="246221"/>
          </a:xfrm>
        </p:spPr>
        <p:txBody>
          <a:bodyPr/>
          <a:lstStyle>
            <a:lvl1pPr marL="0" algn="ctr" defTabSz="914400" rtl="0" eaLnBrk="1" latinLnBrk="0" hangingPunct="1">
              <a:defRPr lang="en-US" sz="1600" kern="120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20XX</a:t>
            </a:r>
          </a:p>
        </p:txBody>
      </p:sp>
      <p:sp>
        <p:nvSpPr>
          <p:cNvPr id="85" name="Text Placeholder 84">
            <a:extLst>
              <a:ext uri="{FF2B5EF4-FFF2-40B4-BE49-F238E27FC236}">
                <a16:creationId xmlns:a16="http://schemas.microsoft.com/office/drawing/2014/main" id="{2C62043B-17F5-0CCF-B460-49FFEDBC06CD}"/>
              </a:ext>
            </a:extLst>
          </p:cNvPr>
          <p:cNvSpPr>
            <a:spLocks noGrp="1"/>
          </p:cNvSpPr>
          <p:nvPr>
            <p:ph type="body" sz="quarter" idx="41" hasCustomPrompt="1"/>
          </p:nvPr>
        </p:nvSpPr>
        <p:spPr>
          <a:xfrm>
            <a:off x="1157065"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86" name="Text Placeholder 84">
            <a:extLst>
              <a:ext uri="{FF2B5EF4-FFF2-40B4-BE49-F238E27FC236}">
                <a16:creationId xmlns:a16="http://schemas.microsoft.com/office/drawing/2014/main" id="{5B03B411-C21C-AAB1-09FE-4B88C3023396}"/>
              </a:ext>
            </a:extLst>
          </p:cNvPr>
          <p:cNvSpPr>
            <a:spLocks noGrp="1"/>
          </p:cNvSpPr>
          <p:nvPr>
            <p:ph type="body" sz="quarter" idx="42" hasCustomPrompt="1"/>
          </p:nvPr>
        </p:nvSpPr>
        <p:spPr>
          <a:xfrm>
            <a:off x="373559"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 </a:t>
            </a:r>
          </a:p>
        </p:txBody>
      </p:sp>
      <p:sp>
        <p:nvSpPr>
          <p:cNvPr id="87" name="Text Placeholder 84">
            <a:extLst>
              <a:ext uri="{FF2B5EF4-FFF2-40B4-BE49-F238E27FC236}">
                <a16:creationId xmlns:a16="http://schemas.microsoft.com/office/drawing/2014/main" id="{8FF5C856-B896-B013-AB68-FB2F2279C31B}"/>
              </a:ext>
            </a:extLst>
          </p:cNvPr>
          <p:cNvSpPr>
            <a:spLocks noGrp="1"/>
          </p:cNvSpPr>
          <p:nvPr>
            <p:ph type="body" sz="quarter" idx="43" hasCustomPrompt="1"/>
          </p:nvPr>
        </p:nvSpPr>
        <p:spPr>
          <a:xfrm>
            <a:off x="3001409"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 </a:t>
            </a:r>
          </a:p>
        </p:txBody>
      </p:sp>
      <p:sp>
        <p:nvSpPr>
          <p:cNvPr id="88" name="Text Placeholder 84">
            <a:extLst>
              <a:ext uri="{FF2B5EF4-FFF2-40B4-BE49-F238E27FC236}">
                <a16:creationId xmlns:a16="http://schemas.microsoft.com/office/drawing/2014/main" id="{5E09C8F1-7158-0946-DDAE-FFFDD6F8414D}"/>
              </a:ext>
            </a:extLst>
          </p:cNvPr>
          <p:cNvSpPr>
            <a:spLocks noGrp="1"/>
          </p:cNvSpPr>
          <p:nvPr>
            <p:ph type="body" sz="quarter" idx="44" hasCustomPrompt="1"/>
          </p:nvPr>
        </p:nvSpPr>
        <p:spPr>
          <a:xfrm>
            <a:off x="2064346"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89" name="Text Placeholder 84">
            <a:extLst>
              <a:ext uri="{FF2B5EF4-FFF2-40B4-BE49-F238E27FC236}">
                <a16:creationId xmlns:a16="http://schemas.microsoft.com/office/drawing/2014/main" id="{7767DAAB-6C37-7F5D-7C57-DF107F8CAEE5}"/>
              </a:ext>
            </a:extLst>
          </p:cNvPr>
          <p:cNvSpPr>
            <a:spLocks noGrp="1"/>
          </p:cNvSpPr>
          <p:nvPr>
            <p:ph type="body" sz="quarter" idx="45" hasCustomPrompt="1"/>
          </p:nvPr>
        </p:nvSpPr>
        <p:spPr>
          <a:xfrm>
            <a:off x="4820378"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0" name="Text Placeholder 84">
            <a:extLst>
              <a:ext uri="{FF2B5EF4-FFF2-40B4-BE49-F238E27FC236}">
                <a16:creationId xmlns:a16="http://schemas.microsoft.com/office/drawing/2014/main" id="{43C8926B-8C94-1BD2-23CC-3A5BF3AA3C17}"/>
              </a:ext>
            </a:extLst>
          </p:cNvPr>
          <p:cNvSpPr>
            <a:spLocks noGrp="1"/>
          </p:cNvSpPr>
          <p:nvPr>
            <p:ph type="body" sz="quarter" idx="46" hasCustomPrompt="1"/>
          </p:nvPr>
        </p:nvSpPr>
        <p:spPr>
          <a:xfrm>
            <a:off x="6628449"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1" name="Text Placeholder 84">
            <a:extLst>
              <a:ext uri="{FF2B5EF4-FFF2-40B4-BE49-F238E27FC236}">
                <a16:creationId xmlns:a16="http://schemas.microsoft.com/office/drawing/2014/main" id="{FDB064E7-2E11-A7B8-18D6-3196347183E3}"/>
              </a:ext>
            </a:extLst>
          </p:cNvPr>
          <p:cNvSpPr>
            <a:spLocks noGrp="1"/>
          </p:cNvSpPr>
          <p:nvPr>
            <p:ph type="body" sz="quarter" idx="47" hasCustomPrompt="1"/>
          </p:nvPr>
        </p:nvSpPr>
        <p:spPr>
          <a:xfrm>
            <a:off x="8370231"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2" name="Text Placeholder 84">
            <a:extLst>
              <a:ext uri="{FF2B5EF4-FFF2-40B4-BE49-F238E27FC236}">
                <a16:creationId xmlns:a16="http://schemas.microsoft.com/office/drawing/2014/main" id="{DC295497-B464-E5A9-3CB6-AD5EC80505ED}"/>
              </a:ext>
            </a:extLst>
          </p:cNvPr>
          <p:cNvSpPr>
            <a:spLocks noGrp="1"/>
          </p:cNvSpPr>
          <p:nvPr>
            <p:ph type="body" sz="quarter" idx="48" hasCustomPrompt="1"/>
          </p:nvPr>
        </p:nvSpPr>
        <p:spPr>
          <a:xfrm>
            <a:off x="10131028" y="1504870"/>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5" name="Text Placeholder 84">
            <a:extLst>
              <a:ext uri="{FF2B5EF4-FFF2-40B4-BE49-F238E27FC236}">
                <a16:creationId xmlns:a16="http://schemas.microsoft.com/office/drawing/2014/main" id="{522CC848-50E9-BA50-A5AE-8B7EB69E340F}"/>
              </a:ext>
            </a:extLst>
          </p:cNvPr>
          <p:cNvSpPr>
            <a:spLocks noGrp="1"/>
          </p:cNvSpPr>
          <p:nvPr>
            <p:ph type="body" sz="quarter" idx="50" hasCustomPrompt="1"/>
          </p:nvPr>
        </p:nvSpPr>
        <p:spPr>
          <a:xfrm>
            <a:off x="3907151"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6" name="Text Placeholder 84">
            <a:extLst>
              <a:ext uri="{FF2B5EF4-FFF2-40B4-BE49-F238E27FC236}">
                <a16:creationId xmlns:a16="http://schemas.microsoft.com/office/drawing/2014/main" id="{D676145C-6173-3265-4160-3FA1E22BAF3B}"/>
              </a:ext>
            </a:extLst>
          </p:cNvPr>
          <p:cNvSpPr>
            <a:spLocks noGrp="1"/>
          </p:cNvSpPr>
          <p:nvPr>
            <p:ph type="body" sz="quarter" idx="51" hasCustomPrompt="1"/>
          </p:nvPr>
        </p:nvSpPr>
        <p:spPr>
          <a:xfrm>
            <a:off x="5720673"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 </a:t>
            </a:r>
          </a:p>
        </p:txBody>
      </p:sp>
      <p:sp>
        <p:nvSpPr>
          <p:cNvPr id="97" name="Text Placeholder 84">
            <a:extLst>
              <a:ext uri="{FF2B5EF4-FFF2-40B4-BE49-F238E27FC236}">
                <a16:creationId xmlns:a16="http://schemas.microsoft.com/office/drawing/2014/main" id="{6758FDE9-74F8-3A83-5094-19AA4E3B3773}"/>
              </a:ext>
            </a:extLst>
          </p:cNvPr>
          <p:cNvSpPr>
            <a:spLocks noGrp="1"/>
          </p:cNvSpPr>
          <p:nvPr>
            <p:ph type="body" sz="quarter" idx="52" hasCustomPrompt="1"/>
          </p:nvPr>
        </p:nvSpPr>
        <p:spPr>
          <a:xfrm>
            <a:off x="7472181"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8" name="Text Placeholder 84">
            <a:extLst>
              <a:ext uri="{FF2B5EF4-FFF2-40B4-BE49-F238E27FC236}">
                <a16:creationId xmlns:a16="http://schemas.microsoft.com/office/drawing/2014/main" id="{B5C8C190-C81C-BF38-DEC5-FE8607005DB5}"/>
              </a:ext>
            </a:extLst>
          </p:cNvPr>
          <p:cNvSpPr>
            <a:spLocks noGrp="1"/>
          </p:cNvSpPr>
          <p:nvPr>
            <p:ph type="body" sz="quarter" idx="53" hasCustomPrompt="1"/>
          </p:nvPr>
        </p:nvSpPr>
        <p:spPr>
          <a:xfrm>
            <a:off x="9292596"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99" name="Text Placeholder 84">
            <a:extLst>
              <a:ext uri="{FF2B5EF4-FFF2-40B4-BE49-F238E27FC236}">
                <a16:creationId xmlns:a16="http://schemas.microsoft.com/office/drawing/2014/main" id="{3A9804ED-CA8F-B9AB-D2DA-549458E9B8E5}"/>
              </a:ext>
            </a:extLst>
          </p:cNvPr>
          <p:cNvSpPr>
            <a:spLocks noGrp="1"/>
          </p:cNvSpPr>
          <p:nvPr>
            <p:ph type="body" sz="quarter" idx="54" hasCustomPrompt="1"/>
          </p:nvPr>
        </p:nvSpPr>
        <p:spPr>
          <a:xfrm>
            <a:off x="11069957" y="2890329"/>
            <a:ext cx="765290" cy="440313"/>
          </a:xfrm>
          <a:noFill/>
        </p:spPr>
        <p:txBody>
          <a:bodyPr wrap="square" lIns="0" tIns="0" rIns="0" bIns="0" rtlCol="0">
            <a:spAutoFit/>
          </a:bodyPr>
          <a:lstStyle>
            <a:lvl1pPr>
              <a:defRPr lang="da-DK" sz="1050" dirty="0" smtClean="0">
                <a:solidFill>
                  <a:srgbClr val="1481A3"/>
                </a:solidFill>
              </a:defRPr>
            </a:lvl1pPr>
          </a:lstStyle>
          <a:p>
            <a:pPr lvl="0"/>
            <a:r>
              <a:rPr lang="da-DK"/>
              <a:t>Lorem ipsum dolor sit amet</a:t>
            </a:r>
          </a:p>
        </p:txBody>
      </p:sp>
      <p:sp>
        <p:nvSpPr>
          <p:cNvPr id="102" name="Chart Placeholder 101">
            <a:extLst>
              <a:ext uri="{FF2B5EF4-FFF2-40B4-BE49-F238E27FC236}">
                <a16:creationId xmlns:a16="http://schemas.microsoft.com/office/drawing/2014/main" id="{B9F66AEA-FBD6-0F77-2CDA-1C61E50CE625}"/>
              </a:ext>
            </a:extLst>
          </p:cNvPr>
          <p:cNvSpPr>
            <a:spLocks noGrp="1"/>
          </p:cNvSpPr>
          <p:nvPr>
            <p:ph type="chart" sz="quarter" idx="55" hasCustomPrompt="1"/>
          </p:nvPr>
        </p:nvSpPr>
        <p:spPr>
          <a:xfrm>
            <a:off x="368300" y="4081268"/>
            <a:ext cx="11463338" cy="1751979"/>
          </a:xfrm>
        </p:spPr>
        <p:txBody>
          <a:bodyPr anchor="ctr"/>
          <a:lstStyle>
            <a:lvl1pPr algn="ctr">
              <a:defRPr/>
            </a:lvl1pPr>
          </a:lstStyle>
          <a:p>
            <a:r>
              <a:rPr lang="en-US"/>
              <a:t>Insert Chart here</a:t>
            </a:r>
          </a:p>
        </p:txBody>
      </p:sp>
      <p:cxnSp>
        <p:nvCxnSpPr>
          <p:cNvPr id="53" name="Straight Connector 12">
            <a:extLst>
              <a:ext uri="{FF2B5EF4-FFF2-40B4-BE49-F238E27FC236}">
                <a16:creationId xmlns:a16="http://schemas.microsoft.com/office/drawing/2014/main" id="{433A183D-2B14-B956-0B9B-AC570A69823C}"/>
              </a:ext>
            </a:extLst>
          </p:cNvPr>
          <p:cNvCxnSpPr>
            <a:cxnSpLocks/>
          </p:cNvCxnSpPr>
          <p:nvPr userDrawn="1"/>
        </p:nvCxnSpPr>
        <p:spPr>
          <a:xfrm>
            <a:off x="358775" y="2410937"/>
            <a:ext cx="10774101" cy="1"/>
          </a:xfrm>
          <a:prstGeom prst="line">
            <a:avLst/>
          </a:prstGeom>
          <a:ln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pic>
        <p:nvPicPr>
          <p:cNvPr id="54" name="Graphique 53">
            <a:extLst>
              <a:ext uri="{FF2B5EF4-FFF2-40B4-BE49-F238E27FC236}">
                <a16:creationId xmlns:a16="http://schemas.microsoft.com/office/drawing/2014/main" id="{95E59575-87E6-D0D7-6A03-6A68008B71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56" name="Title 9">
            <a:extLst>
              <a:ext uri="{FF2B5EF4-FFF2-40B4-BE49-F238E27FC236}">
                <a16:creationId xmlns:a16="http://schemas.microsoft.com/office/drawing/2014/main" id="{ABF475DB-8E59-5915-D5E2-EF37433CD67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57" name="ZoneTexte 56">
            <a:extLst>
              <a:ext uri="{FF2B5EF4-FFF2-40B4-BE49-F238E27FC236}">
                <a16:creationId xmlns:a16="http://schemas.microsoft.com/office/drawing/2014/main" id="{F60E1BBE-D9FD-1260-1FB6-A8AB73CDB190}"/>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4" name="Connecteur droit 3">
            <a:extLst>
              <a:ext uri="{FF2B5EF4-FFF2-40B4-BE49-F238E27FC236}">
                <a16:creationId xmlns:a16="http://schemas.microsoft.com/office/drawing/2014/main" id="{0ED97D0A-4177-C3A9-900F-A3C2EF0EF681}"/>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5" name="Espace réservé du texte 5">
            <a:extLst>
              <a:ext uri="{FF2B5EF4-FFF2-40B4-BE49-F238E27FC236}">
                <a16:creationId xmlns:a16="http://schemas.microsoft.com/office/drawing/2014/main" id="{302CC379-A95E-C5EF-AD94-7D8A38EF21B5}"/>
              </a:ext>
            </a:extLst>
          </p:cNvPr>
          <p:cNvSpPr>
            <a:spLocks noGrp="1"/>
          </p:cNvSpPr>
          <p:nvPr>
            <p:ph type="body" sz="quarter" idx="56" hasCustomPrompt="1"/>
          </p:nvPr>
        </p:nvSpPr>
        <p:spPr>
          <a:xfrm>
            <a:off x="368299" y="5924467"/>
            <a:ext cx="11463339" cy="166039"/>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sp>
        <p:nvSpPr>
          <p:cNvPr id="6" name="Espace réservé du texte 10">
            <a:extLst>
              <a:ext uri="{FF2B5EF4-FFF2-40B4-BE49-F238E27FC236}">
                <a16:creationId xmlns:a16="http://schemas.microsoft.com/office/drawing/2014/main" id="{FD8A8C44-06E4-F391-991B-043358883409}"/>
              </a:ext>
            </a:extLst>
          </p:cNvPr>
          <p:cNvSpPr>
            <a:spLocks noGrp="1"/>
          </p:cNvSpPr>
          <p:nvPr>
            <p:ph type="body" sz="quarter" idx="57"/>
          </p:nvPr>
        </p:nvSpPr>
        <p:spPr>
          <a:xfrm>
            <a:off x="368300" y="3748081"/>
            <a:ext cx="11463338" cy="191908"/>
          </a:xfrm>
        </p:spPr>
        <p:txBody>
          <a:bodyPr anchor="b"/>
          <a:lstStyle>
            <a:lvl1pPr algn="ctr">
              <a:defRPr sz="1000" cap="all" baseline="0">
                <a:solidFill>
                  <a:srgbClr val="00323E">
                    <a:alpha val="70000"/>
                  </a:srgbClr>
                </a:solidFill>
              </a:defRPr>
            </a:lvl1pPr>
            <a:lvl2pPr algn="ctr">
              <a:defRPr sz="1000"/>
            </a:lvl2pPr>
            <a:lvl3pPr algn="ctr">
              <a:defRPr sz="700"/>
            </a:lvl3pPr>
            <a:lvl4pPr algn="ctr">
              <a:defRPr sz="700"/>
            </a:lvl4pPr>
            <a:lvl5pPr algn="ctr">
              <a:defRPr sz="700"/>
            </a:lvl5pPr>
          </a:lstStyle>
          <a:p>
            <a:pPr lvl="0"/>
            <a:r>
              <a:rPr lang="fr-FR"/>
              <a:t>Cliquez pour modifier les styles du texte du masque</a:t>
            </a:r>
          </a:p>
        </p:txBody>
      </p:sp>
    </p:spTree>
    <p:extLst>
      <p:ext uri="{BB962C8B-B14F-4D97-AF65-F5344CB8AC3E}">
        <p14:creationId xmlns:p14="http://schemas.microsoft.com/office/powerpoint/2010/main" val="232598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GRAPHIQUES">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B1E2C3EF-FB35-4EFB-533F-07F0549705D4}"/>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525E47A-901B-2FA4-B949-0F320CBAD2A9}"/>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3" name="Rectangle 12">
            <a:extLst>
              <a:ext uri="{FF2B5EF4-FFF2-40B4-BE49-F238E27FC236}">
                <a16:creationId xmlns:a16="http://schemas.microsoft.com/office/drawing/2014/main" id="{06E90DDE-518E-D6D7-0AF8-8B0C8D194BD3}"/>
              </a:ext>
            </a:extLst>
          </p:cNvPr>
          <p:cNvSpPr/>
          <p:nvPr userDrawn="1"/>
        </p:nvSpPr>
        <p:spPr>
          <a:xfrm>
            <a:off x="8398555" y="0"/>
            <a:ext cx="3785513" cy="6857999"/>
          </a:xfrm>
          <a:prstGeom prst="rect">
            <a:avLst/>
          </a:prstGeom>
          <a:solidFill>
            <a:schemeClr val="accent3"/>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6D9F1E2-B7F6-B972-BAC9-6EF6AE391274}"/>
              </a:ext>
            </a:extLst>
          </p:cNvPr>
          <p:cNvSpPr/>
          <p:nvPr/>
        </p:nvSpPr>
        <p:spPr>
          <a:xfrm>
            <a:off x="8406487" y="0"/>
            <a:ext cx="3785513" cy="6857999"/>
          </a:xfrm>
          <a:prstGeom prst="rect">
            <a:avLst/>
          </a:prstGeom>
          <a:solidFill>
            <a:srgbClr val="00323E"/>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Title 9">
            <a:extLst>
              <a:ext uri="{FF2B5EF4-FFF2-40B4-BE49-F238E27FC236}">
                <a16:creationId xmlns:a16="http://schemas.microsoft.com/office/drawing/2014/main" id="{7E6F381C-81EB-02A1-B7D4-BCC62E70513D}"/>
              </a:ext>
            </a:extLst>
          </p:cNvPr>
          <p:cNvSpPr>
            <a:spLocks noGrp="1"/>
          </p:cNvSpPr>
          <p:nvPr>
            <p:ph type="title" hasCustomPrompt="1"/>
          </p:nvPr>
        </p:nvSpPr>
        <p:spPr>
          <a:xfrm>
            <a:off x="358775" y="690990"/>
            <a:ext cx="664051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5" name="Text Placeholder 10">
            <a:extLst>
              <a:ext uri="{FF2B5EF4-FFF2-40B4-BE49-F238E27FC236}">
                <a16:creationId xmlns:a16="http://schemas.microsoft.com/office/drawing/2014/main" id="{B63A1FFD-6F69-46D0-7AA2-AC626AEDBF97}"/>
              </a:ext>
            </a:extLst>
          </p:cNvPr>
          <p:cNvSpPr>
            <a:spLocks noGrp="1"/>
          </p:cNvSpPr>
          <p:nvPr>
            <p:ph type="body" sz="quarter" idx="15" hasCustomPrompt="1"/>
          </p:nvPr>
        </p:nvSpPr>
        <p:spPr>
          <a:xfrm>
            <a:off x="358773" y="1358465"/>
            <a:ext cx="6640513" cy="369332"/>
          </a:xfrm>
          <a:noFill/>
        </p:spPr>
        <p:txBody>
          <a:bodyPr wrap="square" lIns="0" tIns="0" rIns="0" bIns="0" rtlCol="0">
            <a:spAutoFit/>
          </a:bodyPr>
          <a:lstStyle>
            <a:lvl1pPr marL="0" algn="l" defTabSz="914400" rtl="0" eaLnBrk="1" latinLnBrk="0" hangingPunct="1">
              <a:defRPr lang="en-US" sz="1200" kern="1200" dirty="0" smtClean="0">
                <a:solidFill>
                  <a:srgbClr val="1481A3"/>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endParaRPr lang="en-US"/>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35" name="Text Placeholder 10">
            <a:extLst>
              <a:ext uri="{FF2B5EF4-FFF2-40B4-BE49-F238E27FC236}">
                <a16:creationId xmlns:a16="http://schemas.microsoft.com/office/drawing/2014/main" id="{0B17D2E3-83EE-A49F-2A21-9952E5BCC0EE}"/>
              </a:ext>
            </a:extLst>
          </p:cNvPr>
          <p:cNvSpPr>
            <a:spLocks noGrp="1"/>
          </p:cNvSpPr>
          <p:nvPr>
            <p:ph type="body" sz="quarter" idx="16" hasCustomPrompt="1"/>
          </p:nvPr>
        </p:nvSpPr>
        <p:spPr>
          <a:xfrm>
            <a:off x="8790844" y="1139993"/>
            <a:ext cx="3078897" cy="3447098"/>
          </a:xfrm>
          <a:noFill/>
        </p:spPr>
        <p:txBody>
          <a:bodyPr wrap="square" lIns="0" tIns="0" rIns="0" bIns="0" rtlCol="0" anchor="t">
            <a:spAutoFit/>
          </a:bodyPr>
          <a:lstStyle>
            <a:lvl1pPr marL="0" algn="l" defTabSz="914400" rtl="0" eaLnBrk="1" latinLnBrk="0" hangingPunct="1">
              <a:defRPr lang="en-US" sz="1400" kern="1200" dirty="0" smtClean="0">
                <a:solidFill>
                  <a:schemeClr val="bg1"/>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a:p>
            <a:pPr lvl="0">
              <a:lnSpc>
                <a:spcPct val="100000"/>
              </a:lnSpc>
              <a:spcBef>
                <a:spcPts val="0"/>
              </a:spcBef>
              <a:spcAft>
                <a:spcPts val="0"/>
              </a:spcAft>
            </a:pPr>
            <a:endParaRPr lang="en-US"/>
          </a:p>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4" name="Chart Placeholder 3">
            <a:extLst>
              <a:ext uri="{FF2B5EF4-FFF2-40B4-BE49-F238E27FC236}">
                <a16:creationId xmlns:a16="http://schemas.microsoft.com/office/drawing/2014/main" id="{52A0E619-4E33-ED14-70FC-455656024BCF}"/>
              </a:ext>
            </a:extLst>
          </p:cNvPr>
          <p:cNvSpPr>
            <a:spLocks noGrp="1"/>
          </p:cNvSpPr>
          <p:nvPr>
            <p:ph type="chart" sz="quarter" idx="17"/>
          </p:nvPr>
        </p:nvSpPr>
        <p:spPr>
          <a:xfrm>
            <a:off x="368299" y="2422477"/>
            <a:ext cx="3425825" cy="3138097"/>
          </a:xfrm>
        </p:spPr>
        <p:txBody>
          <a:bodyPr/>
          <a:lstStyle/>
          <a:p>
            <a:r>
              <a:rPr lang="fr-FR"/>
              <a:t>Cliquez sur l'icône pour ajouter un graphique</a:t>
            </a:r>
            <a:endParaRPr lang="en-FR"/>
          </a:p>
        </p:txBody>
      </p:sp>
      <p:sp>
        <p:nvSpPr>
          <p:cNvPr id="38" name="Chart Placeholder 3">
            <a:extLst>
              <a:ext uri="{FF2B5EF4-FFF2-40B4-BE49-F238E27FC236}">
                <a16:creationId xmlns:a16="http://schemas.microsoft.com/office/drawing/2014/main" id="{BA3517E8-70E1-061E-A2DE-C7796840BA35}"/>
              </a:ext>
            </a:extLst>
          </p:cNvPr>
          <p:cNvSpPr>
            <a:spLocks noGrp="1"/>
          </p:cNvSpPr>
          <p:nvPr>
            <p:ph type="chart" sz="quarter" idx="18"/>
          </p:nvPr>
        </p:nvSpPr>
        <p:spPr>
          <a:xfrm>
            <a:off x="4282621" y="2422477"/>
            <a:ext cx="3425825" cy="3138097"/>
          </a:xfrm>
        </p:spPr>
        <p:txBody>
          <a:bodyPr/>
          <a:lstStyle/>
          <a:p>
            <a:r>
              <a:rPr lang="fr-FR"/>
              <a:t>Cliquez sur l'icône pour ajouter un graphique</a:t>
            </a:r>
            <a:endParaRPr lang="en-FR"/>
          </a:p>
        </p:txBody>
      </p:sp>
      <p:pic>
        <p:nvPicPr>
          <p:cNvPr id="16" name="Graphique 15">
            <a:extLst>
              <a:ext uri="{FF2B5EF4-FFF2-40B4-BE49-F238E27FC236}">
                <a16:creationId xmlns:a16="http://schemas.microsoft.com/office/drawing/2014/main" id="{45ABF534-2A46-8B30-C5FA-F56A62A3E6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7" name="ZoneTexte 16">
            <a:extLst>
              <a:ext uri="{FF2B5EF4-FFF2-40B4-BE49-F238E27FC236}">
                <a16:creationId xmlns:a16="http://schemas.microsoft.com/office/drawing/2014/main" id="{071BE5B9-0F4D-5110-A8FA-7547EB7A28C3}"/>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6" name="Espace réservé du texte 5">
            <a:extLst>
              <a:ext uri="{FF2B5EF4-FFF2-40B4-BE49-F238E27FC236}">
                <a16:creationId xmlns:a16="http://schemas.microsoft.com/office/drawing/2014/main" id="{E4D0C6E2-CBE3-0F32-2E32-391FA9CCA293}"/>
              </a:ext>
            </a:extLst>
          </p:cNvPr>
          <p:cNvSpPr>
            <a:spLocks noGrp="1"/>
          </p:cNvSpPr>
          <p:nvPr>
            <p:ph type="body" sz="quarter" idx="19" hasCustomPrompt="1"/>
          </p:nvPr>
        </p:nvSpPr>
        <p:spPr>
          <a:xfrm>
            <a:off x="368299" y="5710583"/>
            <a:ext cx="3425145" cy="332078"/>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sp>
        <p:nvSpPr>
          <p:cNvPr id="7" name="Espace réservé du texte 5">
            <a:extLst>
              <a:ext uri="{FF2B5EF4-FFF2-40B4-BE49-F238E27FC236}">
                <a16:creationId xmlns:a16="http://schemas.microsoft.com/office/drawing/2014/main" id="{BFC17E83-E561-8E41-C097-B1AC5502D89D}"/>
              </a:ext>
            </a:extLst>
          </p:cNvPr>
          <p:cNvSpPr>
            <a:spLocks noGrp="1"/>
          </p:cNvSpPr>
          <p:nvPr>
            <p:ph type="body" sz="quarter" idx="20" hasCustomPrompt="1"/>
          </p:nvPr>
        </p:nvSpPr>
        <p:spPr>
          <a:xfrm>
            <a:off x="4282621" y="5710583"/>
            <a:ext cx="3425145" cy="332078"/>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sp>
        <p:nvSpPr>
          <p:cNvPr id="11" name="Espace réservé du texte 10">
            <a:extLst>
              <a:ext uri="{FF2B5EF4-FFF2-40B4-BE49-F238E27FC236}">
                <a16:creationId xmlns:a16="http://schemas.microsoft.com/office/drawing/2014/main" id="{A6414275-58D8-2D06-4B69-FE95845F43C1}"/>
              </a:ext>
            </a:extLst>
          </p:cNvPr>
          <p:cNvSpPr>
            <a:spLocks noGrp="1"/>
          </p:cNvSpPr>
          <p:nvPr>
            <p:ph type="body" sz="quarter" idx="21" hasCustomPrompt="1"/>
          </p:nvPr>
        </p:nvSpPr>
        <p:spPr>
          <a:xfrm>
            <a:off x="358774" y="2008823"/>
            <a:ext cx="3434669" cy="263645"/>
          </a:xfrm>
        </p:spPr>
        <p:txBody>
          <a:bodyPr anchor="b"/>
          <a:lstStyle>
            <a:lvl1pPr algn="ctr">
              <a:defRPr sz="1000" cap="all" baseline="0">
                <a:solidFill>
                  <a:srgbClr val="00323E">
                    <a:alpha val="70000"/>
                  </a:srgbClr>
                </a:solidFill>
              </a:defRPr>
            </a:lvl1pPr>
            <a:lvl2pPr algn="ctr">
              <a:defRPr sz="1000"/>
            </a:lvl2pPr>
            <a:lvl3pPr algn="ctr">
              <a:defRPr sz="700"/>
            </a:lvl3pPr>
            <a:lvl4pPr algn="ctr">
              <a:defRPr sz="700"/>
            </a:lvl4pPr>
            <a:lvl5pPr algn="ctr">
              <a:defRPr sz="700"/>
            </a:lvl5pPr>
          </a:lstStyle>
          <a:p>
            <a:pPr lvl="0"/>
            <a:r>
              <a:rPr lang="fr-FR"/>
              <a:t>Titre du graphique</a:t>
            </a:r>
          </a:p>
        </p:txBody>
      </p:sp>
      <p:sp>
        <p:nvSpPr>
          <p:cNvPr id="15" name="Espace réservé du texte 10">
            <a:extLst>
              <a:ext uri="{FF2B5EF4-FFF2-40B4-BE49-F238E27FC236}">
                <a16:creationId xmlns:a16="http://schemas.microsoft.com/office/drawing/2014/main" id="{EE4DF847-031D-8DFD-B05E-EBD082D40F89}"/>
              </a:ext>
            </a:extLst>
          </p:cNvPr>
          <p:cNvSpPr>
            <a:spLocks noGrp="1"/>
          </p:cNvSpPr>
          <p:nvPr>
            <p:ph type="body" sz="quarter" idx="22" hasCustomPrompt="1"/>
          </p:nvPr>
        </p:nvSpPr>
        <p:spPr>
          <a:xfrm>
            <a:off x="4277858" y="2008823"/>
            <a:ext cx="3434669" cy="263645"/>
          </a:xfrm>
        </p:spPr>
        <p:txBody>
          <a:bodyPr anchor="b"/>
          <a:lstStyle>
            <a:lvl1pPr algn="ctr">
              <a:defRPr sz="1000" cap="all" baseline="0">
                <a:solidFill>
                  <a:srgbClr val="00323E">
                    <a:alpha val="70000"/>
                  </a:srgbClr>
                </a:solidFill>
              </a:defRPr>
            </a:lvl1pPr>
            <a:lvl2pPr algn="ctr">
              <a:defRPr sz="1000"/>
            </a:lvl2pPr>
            <a:lvl3pPr algn="ctr">
              <a:defRPr sz="700"/>
            </a:lvl3pPr>
            <a:lvl4pPr algn="ctr">
              <a:defRPr sz="700"/>
            </a:lvl4pPr>
            <a:lvl5pPr algn="ctr">
              <a:defRPr sz="700"/>
            </a:lvl5pPr>
          </a:lstStyle>
          <a:p>
            <a:pPr lvl="0"/>
            <a:r>
              <a:rPr lang="fr-FR"/>
              <a:t>Titre du graphique</a:t>
            </a:r>
          </a:p>
        </p:txBody>
      </p:sp>
    </p:spTree>
    <p:extLst>
      <p:ext uri="{BB962C8B-B14F-4D97-AF65-F5344CB8AC3E}">
        <p14:creationId xmlns:p14="http://schemas.microsoft.com/office/powerpoint/2010/main" val="354056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RAPHIQUE + TEX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BEA503-E916-A358-EB8F-3E44E03EDDC4}"/>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5" name="Text Placeholder 10">
            <a:extLst>
              <a:ext uri="{FF2B5EF4-FFF2-40B4-BE49-F238E27FC236}">
                <a16:creationId xmlns:a16="http://schemas.microsoft.com/office/drawing/2014/main" id="{B63A1FFD-6F69-46D0-7AA2-AC626AEDBF97}"/>
              </a:ext>
            </a:extLst>
          </p:cNvPr>
          <p:cNvSpPr>
            <a:spLocks noGrp="1"/>
          </p:cNvSpPr>
          <p:nvPr>
            <p:ph type="body" sz="quarter" idx="15" hasCustomPrompt="1"/>
          </p:nvPr>
        </p:nvSpPr>
        <p:spPr>
          <a:xfrm>
            <a:off x="358773" y="1358465"/>
            <a:ext cx="11472862" cy="184666"/>
          </a:xfrm>
          <a:noFill/>
        </p:spPr>
        <p:txBody>
          <a:bodyPr wrap="square" lIns="0" tIns="0" rIns="0" bIns="0" rtlCol="0">
            <a:spAutoFit/>
          </a:bodyPr>
          <a:lstStyle>
            <a:lvl1pPr marL="0" algn="l" defTabSz="914400" rtl="0" eaLnBrk="1" latinLnBrk="0" hangingPunct="1">
              <a:defRPr lang="en-US" sz="1200" kern="1200" dirty="0" smtClean="0">
                <a:solidFill>
                  <a:srgbClr val="1481A3"/>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endParaRPr lang="en-US"/>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38" name="Chart Placeholder 3">
            <a:extLst>
              <a:ext uri="{FF2B5EF4-FFF2-40B4-BE49-F238E27FC236}">
                <a16:creationId xmlns:a16="http://schemas.microsoft.com/office/drawing/2014/main" id="{BA3517E8-70E1-061E-A2DE-C7796840BA35}"/>
              </a:ext>
            </a:extLst>
          </p:cNvPr>
          <p:cNvSpPr>
            <a:spLocks noGrp="1"/>
          </p:cNvSpPr>
          <p:nvPr>
            <p:ph type="chart" sz="quarter" idx="18"/>
          </p:nvPr>
        </p:nvSpPr>
        <p:spPr>
          <a:xfrm>
            <a:off x="4652664" y="2136337"/>
            <a:ext cx="7178974" cy="3424238"/>
          </a:xfrm>
        </p:spPr>
        <p:txBody>
          <a:bodyPr/>
          <a:lstStyle/>
          <a:p>
            <a:r>
              <a:rPr lang="fr-FR"/>
              <a:t>Cliquez sur l'icône pour ajouter un graphique</a:t>
            </a:r>
            <a:endParaRPr lang="en-FR"/>
          </a:p>
        </p:txBody>
      </p:sp>
      <p:sp>
        <p:nvSpPr>
          <p:cNvPr id="13" name="Text Placeholder 10">
            <a:extLst>
              <a:ext uri="{FF2B5EF4-FFF2-40B4-BE49-F238E27FC236}">
                <a16:creationId xmlns:a16="http://schemas.microsoft.com/office/drawing/2014/main" id="{95836913-8F50-4220-07E8-FB08DFCA4D21}"/>
              </a:ext>
            </a:extLst>
          </p:cNvPr>
          <p:cNvSpPr>
            <a:spLocks noGrp="1"/>
          </p:cNvSpPr>
          <p:nvPr>
            <p:ph type="body" sz="quarter" idx="26" hasCustomPrompt="1"/>
          </p:nvPr>
        </p:nvSpPr>
        <p:spPr>
          <a:xfrm>
            <a:off x="358775" y="2136337"/>
            <a:ext cx="3434669" cy="1384995"/>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err="1"/>
              <a:t>Vivamus</a:t>
            </a:r>
            <a:r>
              <a:rPr lang="en-US"/>
              <a:t> id </a:t>
            </a:r>
            <a:r>
              <a:rPr lang="en-US" err="1"/>
              <a:t>sodales</a:t>
            </a:r>
            <a:r>
              <a:rPr lang="en-US"/>
              <a:t> </a:t>
            </a:r>
            <a:r>
              <a:rPr lang="en-US" err="1"/>
              <a:t>justo</a:t>
            </a:r>
            <a:r>
              <a:rPr lang="en-US"/>
              <a:t>. </a:t>
            </a:r>
            <a:r>
              <a:rPr lang="en-US" err="1"/>
              <a:t>Fusce</a:t>
            </a:r>
            <a:r>
              <a:rPr lang="en-US"/>
              <a:t> </a:t>
            </a:r>
            <a:r>
              <a:rPr lang="en-US" err="1"/>
              <a:t>eleifend</a:t>
            </a:r>
            <a:r>
              <a:rPr lang="en-US"/>
              <a:t> ipsum </a:t>
            </a:r>
            <a:r>
              <a:rPr lang="en-US" err="1"/>
              <a:t>quis</a:t>
            </a:r>
            <a:r>
              <a:rPr lang="en-US"/>
              <a:t> </a:t>
            </a:r>
            <a:r>
              <a:rPr lang="en-US" err="1"/>
              <a:t>elit</a:t>
            </a:r>
            <a:r>
              <a:rPr lang="en-US"/>
              <a:t> </a:t>
            </a:r>
            <a:r>
              <a:rPr lang="en-US" err="1"/>
              <a:t>facilisis</a:t>
            </a:r>
            <a:r>
              <a:rPr lang="en-US"/>
              <a:t> </a:t>
            </a:r>
            <a:r>
              <a:rPr lang="en-US" err="1"/>
              <a:t>vehicula</a:t>
            </a:r>
            <a:r>
              <a:rPr lang="en-US"/>
              <a:t>. Cras </a:t>
            </a:r>
            <a:r>
              <a:rPr lang="en-US" err="1"/>
              <a:t>faucibus</a:t>
            </a:r>
            <a:r>
              <a:rPr lang="en-US"/>
              <a:t> </a:t>
            </a:r>
            <a:r>
              <a:rPr lang="en-US" err="1"/>
              <a:t>feugiat</a:t>
            </a:r>
            <a:r>
              <a:rPr lang="en-US"/>
              <a:t> </a:t>
            </a:r>
            <a:r>
              <a:rPr lang="en-US" err="1"/>
              <a:t>sagittis</a:t>
            </a:r>
            <a:r>
              <a:rPr lang="en-US"/>
              <a:t>. Maecenas </a:t>
            </a:r>
            <a:r>
              <a:rPr lang="en-US" err="1"/>
              <a:t>facilisis</a:t>
            </a:r>
            <a:r>
              <a:rPr lang="en-US"/>
              <a:t> ligula </a:t>
            </a:r>
            <a:r>
              <a:rPr lang="en-US" err="1"/>
              <a:t>nec</a:t>
            </a:r>
            <a:r>
              <a:rPr lang="en-US"/>
              <a:t> </a:t>
            </a:r>
            <a:r>
              <a:rPr lang="en-US" err="1"/>
              <a:t>elit</a:t>
            </a:r>
            <a:r>
              <a:rPr lang="en-US"/>
              <a:t> </a:t>
            </a:r>
            <a:r>
              <a:rPr lang="en-US" err="1"/>
              <a:t>sollicitudin</a:t>
            </a:r>
            <a:r>
              <a:rPr lang="en-US"/>
              <a:t> </a:t>
            </a:r>
            <a:r>
              <a:rPr lang="en-US" err="1"/>
              <a:t>rhoncus</a:t>
            </a:r>
            <a:r>
              <a:rPr lang="en-US"/>
              <a:t>. Proin </a:t>
            </a:r>
            <a:r>
              <a:rPr lang="en-US" err="1"/>
              <a:t>volutpat</a:t>
            </a:r>
            <a:r>
              <a:rPr lang="en-US"/>
              <a:t> </a:t>
            </a:r>
            <a:r>
              <a:rPr lang="en-US" err="1"/>
              <a:t>tristique</a:t>
            </a:r>
            <a:r>
              <a:rPr lang="en-US"/>
              <a:t> </a:t>
            </a:r>
            <a:r>
              <a:rPr lang="en-US" err="1"/>
              <a:t>lacus</a:t>
            </a:r>
            <a:r>
              <a:rPr lang="en-US"/>
              <a:t> </a:t>
            </a:r>
            <a:r>
              <a:rPr lang="en-US" err="1"/>
              <a:t>ut</a:t>
            </a:r>
            <a:r>
              <a:rPr lang="en-US"/>
              <a:t> </a:t>
            </a:r>
            <a:r>
              <a:rPr lang="en-US" err="1"/>
              <a:t>venenatis</a:t>
            </a:r>
            <a:r>
              <a:rPr lang="en-US"/>
              <a:t>. Integer </a:t>
            </a:r>
            <a:r>
              <a:rPr lang="en-US" err="1"/>
              <a:t>ornare</a:t>
            </a:r>
            <a:r>
              <a:rPr lang="en-US"/>
              <a:t> </a:t>
            </a:r>
            <a:r>
              <a:rPr lang="en-US" err="1"/>
              <a:t>tristique</a:t>
            </a:r>
            <a:r>
              <a:rPr lang="en-US"/>
              <a:t> </a:t>
            </a:r>
            <a:r>
              <a:rPr lang="en-US" err="1"/>
              <a:t>egestas</a:t>
            </a:r>
            <a:r>
              <a:rPr lang="en-US"/>
              <a:t>. </a:t>
            </a:r>
          </a:p>
          <a:p>
            <a:pPr lvl="0">
              <a:lnSpc>
                <a:spcPct val="100000"/>
              </a:lnSpc>
              <a:spcBef>
                <a:spcPts val="0"/>
              </a:spcBef>
              <a:spcAft>
                <a:spcPts val="0"/>
              </a:spcAft>
            </a:pPr>
            <a:endParaRPr lang="en-US"/>
          </a:p>
          <a:p>
            <a:pPr lvl="0">
              <a:lnSpc>
                <a:spcPct val="100000"/>
              </a:lnSpc>
              <a:spcBef>
                <a:spcPts val="0"/>
              </a:spcBef>
              <a:spcAft>
                <a:spcPts val="0"/>
              </a:spcAft>
            </a:pPr>
            <a:r>
              <a:rPr lang="en-US" err="1"/>
              <a:t>Mauris</a:t>
            </a:r>
            <a:r>
              <a:rPr lang="en-US"/>
              <a:t> </a:t>
            </a:r>
            <a:r>
              <a:rPr lang="en-US" err="1"/>
              <a:t>tincidunt</a:t>
            </a:r>
            <a:r>
              <a:rPr lang="en-US"/>
              <a:t> </a:t>
            </a:r>
            <a:r>
              <a:rPr lang="en-US" err="1"/>
              <a:t>aliquam</a:t>
            </a:r>
            <a:r>
              <a:rPr lang="en-US"/>
              <a:t> </a:t>
            </a:r>
            <a:r>
              <a:rPr lang="en-US" err="1"/>
              <a:t>nunc</a:t>
            </a:r>
            <a:r>
              <a:rPr lang="en-US"/>
              <a:t>, a </a:t>
            </a:r>
            <a:r>
              <a:rPr lang="en-US" err="1"/>
              <a:t>viverra</a:t>
            </a:r>
            <a:r>
              <a:rPr lang="en-US"/>
              <a:t> </a:t>
            </a:r>
            <a:r>
              <a:rPr lang="en-US" err="1"/>
              <a:t>sapien</a:t>
            </a:r>
            <a:r>
              <a:rPr lang="en-US"/>
              <a:t> </a:t>
            </a:r>
            <a:r>
              <a:rPr lang="en-US" err="1"/>
              <a:t>dapibus</a:t>
            </a:r>
            <a:r>
              <a:rPr lang="en-US"/>
              <a:t> </a:t>
            </a:r>
            <a:r>
              <a:rPr lang="en-US" err="1"/>
              <a:t>ut.</a:t>
            </a:r>
            <a:r>
              <a:rPr lang="en-US"/>
              <a:t> </a:t>
            </a:r>
            <a:r>
              <a:rPr lang="en-US" err="1"/>
              <a:t>Etiam</a:t>
            </a:r>
            <a:r>
              <a:rPr lang="en-US"/>
              <a:t> vitae </a:t>
            </a:r>
            <a:r>
              <a:rPr lang="en-US" err="1"/>
              <a:t>urna</a:t>
            </a:r>
            <a:r>
              <a:rPr lang="en-US"/>
              <a:t> id eros </a:t>
            </a:r>
            <a:r>
              <a:rPr lang="en-US" err="1"/>
              <a:t>bibendum</a:t>
            </a:r>
            <a:r>
              <a:rPr lang="en-US"/>
              <a:t> </a:t>
            </a:r>
            <a:r>
              <a:rPr lang="en-US" err="1"/>
              <a:t>luctus</a:t>
            </a:r>
            <a:r>
              <a:rPr lang="en-US"/>
              <a:t>. Integer </a:t>
            </a:r>
            <a:r>
              <a:rPr lang="en-US" err="1"/>
              <a:t>blandit</a:t>
            </a:r>
            <a:r>
              <a:rPr lang="en-US"/>
              <a:t> semper.</a:t>
            </a:r>
          </a:p>
        </p:txBody>
      </p:sp>
      <p:pic>
        <p:nvPicPr>
          <p:cNvPr id="14" name="Graphique 13">
            <a:extLst>
              <a:ext uri="{FF2B5EF4-FFF2-40B4-BE49-F238E27FC236}">
                <a16:creationId xmlns:a16="http://schemas.microsoft.com/office/drawing/2014/main" id="{24C11E60-4C40-C901-D47E-165589D721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5" name="Title 9">
            <a:extLst>
              <a:ext uri="{FF2B5EF4-FFF2-40B4-BE49-F238E27FC236}">
                <a16:creationId xmlns:a16="http://schemas.microsoft.com/office/drawing/2014/main" id="{7EDAFFA9-7C50-3535-D494-2FECD3FEA8ED}"/>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6" name="ZoneTexte 15">
            <a:extLst>
              <a:ext uri="{FF2B5EF4-FFF2-40B4-BE49-F238E27FC236}">
                <a16:creationId xmlns:a16="http://schemas.microsoft.com/office/drawing/2014/main" id="{07274684-F532-ABC1-828D-5A0C36E9E2FA}"/>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510E058B-0F56-46E0-8AF5-9BF0F54BEFB7}"/>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4" name="Espace réservé du texte 5">
            <a:extLst>
              <a:ext uri="{FF2B5EF4-FFF2-40B4-BE49-F238E27FC236}">
                <a16:creationId xmlns:a16="http://schemas.microsoft.com/office/drawing/2014/main" id="{D977FAB7-A9B8-4B1E-1FD8-5036D2077868}"/>
              </a:ext>
            </a:extLst>
          </p:cNvPr>
          <p:cNvSpPr>
            <a:spLocks noGrp="1"/>
          </p:cNvSpPr>
          <p:nvPr>
            <p:ph type="body" sz="quarter" idx="19" hasCustomPrompt="1"/>
          </p:nvPr>
        </p:nvSpPr>
        <p:spPr>
          <a:xfrm>
            <a:off x="4652664" y="5710583"/>
            <a:ext cx="7178974" cy="332078"/>
          </a:xfrm>
        </p:spPr>
        <p:txBody>
          <a:bodyPr/>
          <a:lstStyle>
            <a:lvl1pPr>
              <a:defRPr sz="800">
                <a:solidFill>
                  <a:srgbClr val="00323E">
                    <a:alpha val="70000"/>
                  </a:srgbClr>
                </a:solidFill>
              </a:defRPr>
            </a:lvl1pPr>
            <a:lvl2pPr>
              <a:defRPr sz="800"/>
            </a:lvl2pPr>
            <a:lvl3pPr>
              <a:defRPr sz="500"/>
            </a:lvl3pPr>
            <a:lvl4pPr>
              <a:defRPr sz="500"/>
            </a:lvl4pPr>
            <a:lvl5pPr>
              <a:defRPr sz="500"/>
            </a:lvl5pPr>
          </a:lstStyle>
          <a:p>
            <a:pPr lvl="0"/>
            <a:r>
              <a:rPr lang="fr-FR"/>
              <a:t>Source</a:t>
            </a:r>
          </a:p>
        </p:txBody>
      </p:sp>
      <p:sp>
        <p:nvSpPr>
          <p:cNvPr id="5" name="Espace réservé du texte 10">
            <a:extLst>
              <a:ext uri="{FF2B5EF4-FFF2-40B4-BE49-F238E27FC236}">
                <a16:creationId xmlns:a16="http://schemas.microsoft.com/office/drawing/2014/main" id="{A0A532A2-E09E-4BC8-1F78-EC02AA45A1B1}"/>
              </a:ext>
            </a:extLst>
          </p:cNvPr>
          <p:cNvSpPr>
            <a:spLocks noGrp="1"/>
          </p:cNvSpPr>
          <p:nvPr>
            <p:ph type="body" sz="quarter" idx="21" hasCustomPrompt="1"/>
          </p:nvPr>
        </p:nvSpPr>
        <p:spPr>
          <a:xfrm>
            <a:off x="4652664" y="1858588"/>
            <a:ext cx="7178974" cy="171864"/>
          </a:xfrm>
        </p:spPr>
        <p:txBody>
          <a:bodyPr anchor="b"/>
          <a:lstStyle>
            <a:lvl1pPr algn="ctr">
              <a:defRPr sz="1000" cap="all" baseline="0">
                <a:solidFill>
                  <a:srgbClr val="00323E">
                    <a:alpha val="70000"/>
                  </a:srgbClr>
                </a:solidFill>
              </a:defRPr>
            </a:lvl1pPr>
            <a:lvl2pPr algn="ctr">
              <a:defRPr sz="1000"/>
            </a:lvl2pPr>
            <a:lvl3pPr algn="ctr">
              <a:defRPr sz="700"/>
            </a:lvl3pPr>
            <a:lvl4pPr algn="ctr">
              <a:defRPr sz="700"/>
            </a:lvl4pPr>
            <a:lvl5pPr algn="ctr">
              <a:defRPr sz="700"/>
            </a:lvl5pPr>
          </a:lstStyle>
          <a:p>
            <a:pPr lvl="0"/>
            <a:r>
              <a:rPr lang="fr-FR"/>
              <a:t>Titre du graphique</a:t>
            </a:r>
          </a:p>
        </p:txBody>
      </p:sp>
    </p:spTree>
    <p:extLst>
      <p:ext uri="{BB962C8B-B14F-4D97-AF65-F5344CB8AC3E}">
        <p14:creationId xmlns:p14="http://schemas.microsoft.com/office/powerpoint/2010/main" val="217922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XEMPLE">
    <p:spTree>
      <p:nvGrpSpPr>
        <p:cNvPr id="1" name=""/>
        <p:cNvGrpSpPr/>
        <p:nvPr/>
      </p:nvGrpSpPr>
      <p:grpSpPr>
        <a:xfrm>
          <a:off x="0" y="0"/>
          <a:ext cx="0" cy="0"/>
          <a:chOff x="0" y="0"/>
          <a:chExt cx="0" cy="0"/>
        </a:xfrm>
      </p:grpSpPr>
      <p:cxnSp>
        <p:nvCxnSpPr>
          <p:cNvPr id="18" name="Connecteur droit 17">
            <a:extLst>
              <a:ext uri="{FF2B5EF4-FFF2-40B4-BE49-F238E27FC236}">
                <a16:creationId xmlns:a16="http://schemas.microsoft.com/office/drawing/2014/main" id="{D40C3998-5D93-E43F-F8CD-9833FD17B144}"/>
              </a:ext>
            </a:extLst>
          </p:cNvPr>
          <p:cNvCxnSpPr>
            <a:cxnSpLocks/>
          </p:cNvCxnSpPr>
          <p:nvPr userDrawn="1"/>
        </p:nvCxnSpPr>
        <p:spPr>
          <a:xfrm>
            <a:off x="358775" y="1139993"/>
            <a:ext cx="11472862"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07972F4-3D79-95FB-D7C9-B7C0FB65568D}"/>
              </a:ext>
            </a:extLst>
          </p:cNvPr>
          <p:cNvSpPr/>
          <p:nvPr userDrawn="1"/>
        </p:nvSpPr>
        <p:spPr>
          <a:xfrm>
            <a:off x="9753599" y="1"/>
            <a:ext cx="2438401" cy="6857999"/>
          </a:xfrm>
          <a:prstGeom prst="rect">
            <a:avLst/>
          </a:prstGeom>
          <a:solidFill>
            <a:srgbClr val="CEE6EC"/>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34">
            <a:extLst>
              <a:ext uri="{FF2B5EF4-FFF2-40B4-BE49-F238E27FC236}">
                <a16:creationId xmlns:a16="http://schemas.microsoft.com/office/drawing/2014/main" id="{45020744-3DEA-78FA-A12E-7F7639E1C7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4733" y="1934885"/>
            <a:ext cx="2013343" cy="2627413"/>
          </a:xfrm>
          <a:prstGeom prst="rect">
            <a:avLst/>
          </a:prstGeom>
        </p:spPr>
      </p:pic>
      <p:sp>
        <p:nvSpPr>
          <p:cNvPr id="19" name="Rectangle 18">
            <a:extLst>
              <a:ext uri="{FF2B5EF4-FFF2-40B4-BE49-F238E27FC236}">
                <a16:creationId xmlns:a16="http://schemas.microsoft.com/office/drawing/2014/main" id="{52BA304D-9E3A-2A83-DC51-CA855466E969}"/>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Title 9">
            <a:extLst>
              <a:ext uri="{FF2B5EF4-FFF2-40B4-BE49-F238E27FC236}">
                <a16:creationId xmlns:a16="http://schemas.microsoft.com/office/drawing/2014/main" id="{7E6F381C-81EB-02A1-B7D4-BCC62E70513D}"/>
              </a:ext>
            </a:extLst>
          </p:cNvPr>
          <p:cNvSpPr>
            <a:spLocks noGrp="1"/>
          </p:cNvSpPr>
          <p:nvPr>
            <p:ph type="title" hasCustomPrompt="1"/>
          </p:nvPr>
        </p:nvSpPr>
        <p:spPr>
          <a:xfrm>
            <a:off x="358775" y="690990"/>
            <a:ext cx="9237046"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4" name="Text Placeholder 12">
            <a:extLst>
              <a:ext uri="{FF2B5EF4-FFF2-40B4-BE49-F238E27FC236}">
                <a16:creationId xmlns:a16="http://schemas.microsoft.com/office/drawing/2014/main" id="{E427BFF1-2AB1-65E5-B7A1-E9323761E29F}"/>
              </a:ext>
            </a:extLst>
          </p:cNvPr>
          <p:cNvSpPr>
            <a:spLocks noGrp="1"/>
          </p:cNvSpPr>
          <p:nvPr>
            <p:ph type="body" sz="quarter" idx="19" hasCustomPrompt="1"/>
          </p:nvPr>
        </p:nvSpPr>
        <p:spPr>
          <a:xfrm>
            <a:off x="358775" y="1294258"/>
            <a:ext cx="1063400" cy="360708"/>
          </a:xfrm>
          <a:solidFill>
            <a:schemeClr val="bg2">
              <a:lumMod val="20000"/>
              <a:lumOff val="80000"/>
            </a:schemeClr>
          </a:solidFill>
        </p:spPr>
        <p:txBody>
          <a:bodyPr anchor="ctr"/>
          <a:lstStyle>
            <a:lvl1pPr marL="0" algn="ctr" defTabSz="914400" rtl="0" eaLnBrk="1" latinLnBrk="0" hangingPunct="1">
              <a:defRPr lang="en-US" sz="1100" kern="1200" cap="all" spc="300" baseline="0" dirty="0" err="1"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en-US"/>
              <a:t>BEFESA</a:t>
            </a:r>
          </a:p>
        </p:txBody>
      </p:sp>
      <p:sp>
        <p:nvSpPr>
          <p:cNvPr id="57" name="Text Placeholder 12">
            <a:extLst>
              <a:ext uri="{FF2B5EF4-FFF2-40B4-BE49-F238E27FC236}">
                <a16:creationId xmlns:a16="http://schemas.microsoft.com/office/drawing/2014/main" id="{E91F22EB-6661-91F7-2AFE-0DF171F2089C}"/>
              </a:ext>
            </a:extLst>
          </p:cNvPr>
          <p:cNvSpPr>
            <a:spLocks noGrp="1"/>
          </p:cNvSpPr>
          <p:nvPr>
            <p:ph type="body" sz="quarter" idx="20" hasCustomPrompt="1"/>
          </p:nvPr>
        </p:nvSpPr>
        <p:spPr>
          <a:xfrm>
            <a:off x="1422174" y="1294258"/>
            <a:ext cx="3208091" cy="360707"/>
          </a:xfrm>
          <a:solidFill>
            <a:srgbClr val="1481A3"/>
          </a:solidFill>
        </p:spPr>
        <p:txBody>
          <a:bodyPr anchor="ctr"/>
          <a:lstStyle>
            <a:lvl1pPr marL="0" algn="ctr" defTabSz="914400" rtl="0" eaLnBrk="1" latinLnBrk="0" hangingPunct="1">
              <a:defRPr lang="en-US" sz="1100" kern="1200" spc="3"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Proin in ante </a:t>
            </a:r>
            <a:r>
              <a:rPr lang="en-US" err="1"/>
              <a:t>tincidunt</a:t>
            </a:r>
            <a:endParaRPr lang="en-US"/>
          </a:p>
        </p:txBody>
      </p:sp>
      <p:sp>
        <p:nvSpPr>
          <p:cNvPr id="51" name="Text Placeholder 12">
            <a:extLst>
              <a:ext uri="{FF2B5EF4-FFF2-40B4-BE49-F238E27FC236}">
                <a16:creationId xmlns:a16="http://schemas.microsoft.com/office/drawing/2014/main" id="{1E9981CE-3C22-48D5-D318-4A21DADCC962}"/>
              </a:ext>
            </a:extLst>
          </p:cNvPr>
          <p:cNvSpPr>
            <a:spLocks noGrp="1"/>
          </p:cNvSpPr>
          <p:nvPr>
            <p:ph type="body" sz="quarter" idx="16" hasCustomPrompt="1"/>
          </p:nvPr>
        </p:nvSpPr>
        <p:spPr>
          <a:xfrm>
            <a:off x="358775" y="2406886"/>
            <a:ext cx="4271491" cy="3311121"/>
          </a:xfrm>
        </p:spPr>
        <p:txBody>
          <a:bodyPr/>
          <a:lstStyle>
            <a:lvl1pPr marL="0" algn="l" defTabSz="914400" rtl="0" eaLnBrk="1" latinLnBrk="0" hangingPunct="1">
              <a:lnSpc>
                <a:spcPct val="100000"/>
              </a:lnSpc>
              <a:defRPr lang="en-US" sz="12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 vel </a:t>
            </a:r>
            <a:r>
              <a:rPr lang="en-US" err="1"/>
              <a:t>pellentesque</a:t>
            </a:r>
            <a:r>
              <a:rPr lang="en-US"/>
              <a:t> nisi. Maecenas </a:t>
            </a:r>
            <a:r>
              <a:rPr lang="en-US" err="1"/>
              <a:t>consectetur</a:t>
            </a:r>
            <a:r>
              <a:rPr lang="en-US"/>
              <a:t> </a:t>
            </a:r>
            <a:r>
              <a:rPr lang="en-US" err="1"/>
              <a:t>lectus</a:t>
            </a:r>
            <a:r>
              <a:rPr lang="en-US"/>
              <a:t> </a:t>
            </a:r>
            <a:r>
              <a:rPr lang="en-US" err="1"/>
              <a:t>congue</a:t>
            </a:r>
            <a:r>
              <a:rPr lang="en-US"/>
              <a:t> </a:t>
            </a:r>
            <a:r>
              <a:rPr lang="en-US" err="1"/>
              <a:t>nulla</a:t>
            </a:r>
            <a:r>
              <a:rPr lang="en-US"/>
              <a:t> </a:t>
            </a:r>
            <a:r>
              <a:rPr lang="en-US" err="1"/>
              <a:t>varius</a:t>
            </a:r>
            <a:r>
              <a:rPr lang="en-US"/>
              <a:t> </a:t>
            </a:r>
            <a:r>
              <a:rPr lang="en-US" err="1"/>
              <a:t>suscipit</a:t>
            </a:r>
            <a:r>
              <a:rPr lang="en-US"/>
              <a:t> at </a:t>
            </a:r>
            <a:r>
              <a:rPr lang="en-US" err="1"/>
              <a:t>ut</a:t>
            </a:r>
            <a:r>
              <a:rPr lang="en-US"/>
              <a:t> </a:t>
            </a:r>
            <a:r>
              <a:rPr lang="en-US" err="1"/>
              <a:t>orci</a:t>
            </a:r>
            <a:r>
              <a:rPr lang="en-US"/>
              <a:t>. Donec </a:t>
            </a:r>
            <a:r>
              <a:rPr lang="en-US" err="1"/>
              <a:t>iaculis</a:t>
            </a:r>
            <a:r>
              <a:rPr lang="en-US"/>
              <a:t> lorem ac </a:t>
            </a:r>
            <a:r>
              <a:rPr lang="en-US" err="1"/>
              <a:t>felis</a:t>
            </a:r>
            <a:r>
              <a:rPr lang="en-US"/>
              <a:t> </a:t>
            </a:r>
            <a:r>
              <a:rPr lang="en-US" err="1"/>
              <a:t>condimentum</a:t>
            </a:r>
            <a:r>
              <a:rPr lang="en-US"/>
              <a:t>, </a:t>
            </a:r>
            <a:r>
              <a:rPr lang="en-US" err="1"/>
              <a:t>ut</a:t>
            </a:r>
            <a:r>
              <a:rPr lang="en-US"/>
              <a:t> </a:t>
            </a:r>
            <a:r>
              <a:rPr lang="en-US" err="1"/>
              <a:t>aliquam</a:t>
            </a:r>
            <a:r>
              <a:rPr lang="en-US"/>
              <a:t> </a:t>
            </a:r>
            <a:r>
              <a:rPr lang="en-US" err="1"/>
              <a:t>metus</a:t>
            </a:r>
            <a:r>
              <a:rPr lang="en-US"/>
              <a:t> </a:t>
            </a:r>
            <a:r>
              <a:rPr lang="en-US" err="1"/>
              <a:t>accumsan</a:t>
            </a:r>
            <a:r>
              <a:rPr lang="en-US"/>
              <a:t>. Ut </a:t>
            </a:r>
            <a:r>
              <a:rPr lang="en-US" err="1"/>
              <a:t>ultricies</a:t>
            </a:r>
            <a:r>
              <a:rPr lang="en-US"/>
              <a:t> </a:t>
            </a:r>
            <a:r>
              <a:rPr lang="en-US" err="1"/>
              <a:t>scelerisque</a:t>
            </a:r>
            <a:r>
              <a:rPr lang="en-US"/>
              <a:t> </a:t>
            </a:r>
            <a:r>
              <a:rPr lang="en-US" err="1"/>
              <a:t>sapien</a:t>
            </a:r>
            <a:r>
              <a:rPr lang="en-US"/>
              <a:t> vitae </a:t>
            </a:r>
            <a:r>
              <a:rPr lang="en-US" err="1"/>
              <a:t>commodo</a:t>
            </a:r>
            <a:r>
              <a:rPr lang="en-US"/>
              <a:t>. Donec vel magna id </a:t>
            </a:r>
            <a:r>
              <a:rPr lang="en-US" err="1"/>
              <a:t>neque</a:t>
            </a:r>
            <a:r>
              <a:rPr lang="en-US"/>
              <a:t> </a:t>
            </a:r>
            <a:r>
              <a:rPr lang="en-US" err="1"/>
              <a:t>hendrerit</a:t>
            </a:r>
            <a:r>
              <a:rPr lang="en-US"/>
              <a:t> </a:t>
            </a:r>
            <a:r>
              <a:rPr lang="en-US" err="1"/>
              <a:t>facilisis</a:t>
            </a:r>
            <a:r>
              <a:rPr lang="en-US"/>
              <a:t>. Morbi pharetra </a:t>
            </a:r>
            <a:r>
              <a:rPr lang="en-US" err="1"/>
              <a:t>lacus</a:t>
            </a:r>
            <a:r>
              <a:rPr lang="en-US"/>
              <a:t> </a:t>
            </a:r>
            <a:r>
              <a:rPr lang="en-US" err="1"/>
              <a:t>viverra</a:t>
            </a:r>
            <a:r>
              <a:rPr lang="en-US"/>
              <a:t> </a:t>
            </a:r>
            <a:r>
              <a:rPr lang="en-US" err="1"/>
              <a:t>leo</a:t>
            </a:r>
            <a:r>
              <a:rPr lang="en-US"/>
              <a:t> porta </a:t>
            </a:r>
            <a:r>
              <a:rPr lang="en-US" err="1"/>
              <a:t>mollis</a:t>
            </a:r>
            <a:r>
              <a:rPr lang="en-US"/>
              <a:t>. Sed </a:t>
            </a:r>
            <a:r>
              <a:rPr lang="en-US" err="1"/>
              <a:t>finibus</a:t>
            </a:r>
            <a:r>
              <a:rPr lang="en-US"/>
              <a:t> lacinia </a:t>
            </a:r>
            <a:r>
              <a:rPr lang="en-US" err="1"/>
              <a:t>metus</a:t>
            </a:r>
            <a:r>
              <a:rPr lang="en-US"/>
              <a:t> id </a:t>
            </a:r>
            <a:r>
              <a:rPr lang="en-US" err="1"/>
              <a:t>rutrum</a:t>
            </a:r>
            <a:r>
              <a:rPr lang="en-US"/>
              <a:t>. Integer tempus </a:t>
            </a:r>
            <a:r>
              <a:rPr lang="en-US" err="1"/>
              <a:t>est</a:t>
            </a:r>
            <a:r>
              <a:rPr lang="en-US"/>
              <a:t> </a:t>
            </a:r>
            <a:r>
              <a:rPr lang="en-US" err="1"/>
              <a:t>eu</a:t>
            </a:r>
            <a:r>
              <a:rPr lang="en-US"/>
              <a:t> </a:t>
            </a:r>
            <a:r>
              <a:rPr lang="en-US" err="1"/>
              <a:t>augue</a:t>
            </a:r>
            <a:r>
              <a:rPr lang="en-US"/>
              <a:t> cursus </a:t>
            </a:r>
            <a:r>
              <a:rPr lang="en-US" err="1"/>
              <a:t>malesuada</a:t>
            </a:r>
            <a:r>
              <a:rPr lang="en-US"/>
              <a:t>. Donec </a:t>
            </a:r>
            <a:r>
              <a:rPr lang="en-US" err="1"/>
              <a:t>commodo</a:t>
            </a:r>
            <a:r>
              <a:rPr lang="en-US"/>
              <a:t> </a:t>
            </a:r>
            <a:r>
              <a:rPr lang="en-US" err="1"/>
              <a:t>sapien</a:t>
            </a:r>
            <a:r>
              <a:rPr lang="en-US"/>
              <a:t> ac </a:t>
            </a:r>
            <a:r>
              <a:rPr lang="en-US" err="1"/>
              <a:t>rhoncus</a:t>
            </a:r>
            <a:r>
              <a:rPr lang="en-US"/>
              <a:t> </a:t>
            </a:r>
            <a:r>
              <a:rPr lang="en-US" err="1"/>
              <a:t>egestas</a:t>
            </a:r>
            <a:r>
              <a:rPr lang="en-US"/>
              <a:t>. </a:t>
            </a:r>
            <a:r>
              <a:rPr lang="en-US" err="1"/>
              <a:t>Phasellus</a:t>
            </a:r>
            <a:r>
              <a:rPr lang="en-US"/>
              <a:t> </a:t>
            </a:r>
            <a:r>
              <a:rPr lang="en-US" err="1"/>
              <a:t>nec</a:t>
            </a:r>
            <a:r>
              <a:rPr lang="en-US"/>
              <a:t> </a:t>
            </a:r>
            <a:r>
              <a:rPr lang="en-US" err="1"/>
              <a:t>faucibus</a:t>
            </a:r>
            <a:r>
              <a:rPr lang="en-US"/>
              <a:t> </a:t>
            </a:r>
            <a:r>
              <a:rPr lang="en-US" err="1"/>
              <a:t>nibh</a:t>
            </a:r>
            <a:r>
              <a:rPr lang="en-US"/>
              <a:t>. Duis </a:t>
            </a:r>
            <a:r>
              <a:rPr lang="en-US" err="1"/>
              <a:t>ultrices</a:t>
            </a:r>
            <a:r>
              <a:rPr lang="en-US"/>
              <a:t> libero </a:t>
            </a:r>
            <a:r>
              <a:rPr lang="en-US" err="1"/>
              <a:t>ut</a:t>
            </a:r>
            <a:r>
              <a:rPr lang="en-US"/>
              <a:t> pulvinar convallis. 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a:t>
            </a:r>
            <a:r>
              <a:rPr lang="en-US" err="1"/>
              <a:t>curae</a:t>
            </a:r>
            <a:r>
              <a:rPr lang="en-US"/>
              <a:t>; </a:t>
            </a:r>
          </a:p>
        </p:txBody>
      </p:sp>
      <p:sp>
        <p:nvSpPr>
          <p:cNvPr id="53" name="Text Placeholder 12">
            <a:extLst>
              <a:ext uri="{FF2B5EF4-FFF2-40B4-BE49-F238E27FC236}">
                <a16:creationId xmlns:a16="http://schemas.microsoft.com/office/drawing/2014/main" id="{C107FCD3-1FF4-F960-C177-5079AA9AF727}"/>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52" name="Text Placeholder 12">
            <a:extLst>
              <a:ext uri="{FF2B5EF4-FFF2-40B4-BE49-F238E27FC236}">
                <a16:creationId xmlns:a16="http://schemas.microsoft.com/office/drawing/2014/main" id="{00F99913-C4F5-CF58-ABF0-180F67F056FA}"/>
              </a:ext>
            </a:extLst>
          </p:cNvPr>
          <p:cNvSpPr>
            <a:spLocks noGrp="1"/>
          </p:cNvSpPr>
          <p:nvPr>
            <p:ph type="body" sz="quarter" idx="17" hasCustomPrompt="1"/>
          </p:nvPr>
        </p:nvSpPr>
        <p:spPr>
          <a:xfrm>
            <a:off x="358775" y="1852088"/>
            <a:ext cx="4271491" cy="307777"/>
          </a:xfrm>
        </p:spPr>
        <p:txBody>
          <a:bodyPr anchor="b"/>
          <a:lstStyle>
            <a:lvl1pPr marL="0" algn="l" defTabSz="914400" rtl="0" eaLnBrk="1" latinLnBrk="0" hangingPunct="1">
              <a:defRPr lang="pt-BR" sz="1200" kern="1200" cap="all" spc="300" baseline="0" dirty="0" err="1"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pt-BR"/>
              <a:t>ETIAM VITAE URNA ID EROS BIBENDUM LUCTUS</a:t>
            </a:r>
          </a:p>
        </p:txBody>
      </p:sp>
      <p:sp>
        <p:nvSpPr>
          <p:cNvPr id="60" name="Text Placeholder 11">
            <a:extLst>
              <a:ext uri="{FF2B5EF4-FFF2-40B4-BE49-F238E27FC236}">
                <a16:creationId xmlns:a16="http://schemas.microsoft.com/office/drawing/2014/main" id="{1EAB3AB0-F492-D118-CCBC-3CFBF454235B}"/>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21" name="Graphique 20">
            <a:extLst>
              <a:ext uri="{FF2B5EF4-FFF2-40B4-BE49-F238E27FC236}">
                <a16:creationId xmlns:a16="http://schemas.microsoft.com/office/drawing/2014/main" id="{FC438824-2218-0D0B-42C5-DEAD2B943D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2990" y="6371756"/>
            <a:ext cx="1414853" cy="312758"/>
          </a:xfrm>
          <a:prstGeom prst="rect">
            <a:avLst/>
          </a:prstGeom>
        </p:spPr>
      </p:pic>
      <p:sp>
        <p:nvSpPr>
          <p:cNvPr id="23" name="Text Placeholder 12">
            <a:extLst>
              <a:ext uri="{FF2B5EF4-FFF2-40B4-BE49-F238E27FC236}">
                <a16:creationId xmlns:a16="http://schemas.microsoft.com/office/drawing/2014/main" id="{F574965B-F31B-BEAF-52E0-0CAC371BB816}"/>
              </a:ext>
            </a:extLst>
          </p:cNvPr>
          <p:cNvSpPr>
            <a:spLocks noGrp="1"/>
          </p:cNvSpPr>
          <p:nvPr>
            <p:ph type="body" sz="quarter" idx="21" hasCustomPrompt="1"/>
          </p:nvPr>
        </p:nvSpPr>
        <p:spPr>
          <a:xfrm>
            <a:off x="4851400" y="1654965"/>
            <a:ext cx="4902199" cy="2534431"/>
          </a:xfrm>
          <a:solidFill>
            <a:srgbClr val="F37A6E"/>
          </a:solidFill>
        </p:spPr>
        <p:txBody>
          <a:bodyPr lIns="360000" tIns="720000" rIns="360000" bIns="144000">
            <a:spAutoFit/>
          </a:bodyPr>
          <a:lstStyle>
            <a:lvl1pPr marL="0" algn="l" defTabSz="914400" rtl="0" eaLnBrk="1" latinLnBrk="0" hangingPunct="1">
              <a:lnSpc>
                <a:spcPct val="100000"/>
              </a:lnSpc>
              <a:defRPr lang="en-US" sz="1200" kern="1200" dirty="0" smtClean="0">
                <a:solidFill>
                  <a:schemeClr val="bg1"/>
                </a:solidFill>
                <a:latin typeface="Prompt Light" panose="00000400000000000000" pitchFamily="2" charset="-34"/>
                <a:ea typeface="+mn-ea"/>
                <a:cs typeface="Prompt Light" panose="00000400000000000000" pitchFamily="2" charset="-34"/>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alpha val="70000"/>
                  </a:schemeClr>
                </a:solidFill>
              </a:defRPr>
            </a:lvl6pPr>
            <a:lvl7pPr>
              <a:defRPr>
                <a:solidFill>
                  <a:schemeClr val="bg1">
                    <a:alpha val="50000"/>
                  </a:schemeClr>
                </a:solidFill>
              </a:defRPr>
            </a:lvl7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 vel </a:t>
            </a:r>
            <a:r>
              <a:rPr lang="en-US" err="1"/>
              <a:t>pellentesque</a:t>
            </a:r>
            <a:r>
              <a:rPr lang="en-US"/>
              <a:t> nisi. Maecenas </a:t>
            </a:r>
            <a:r>
              <a:rPr lang="en-US" err="1"/>
              <a:t>consectetur</a:t>
            </a:r>
            <a:r>
              <a:rPr lang="en-US"/>
              <a:t> </a:t>
            </a:r>
            <a:r>
              <a:rPr lang="en-US" err="1"/>
              <a:t>lectus</a:t>
            </a:r>
            <a:r>
              <a:rPr lang="en-US"/>
              <a:t> </a:t>
            </a:r>
            <a:r>
              <a:rPr lang="en-US" err="1"/>
              <a:t>congue</a:t>
            </a:r>
            <a:r>
              <a:rPr lang="en-US"/>
              <a:t> </a:t>
            </a:r>
            <a:r>
              <a:rPr lang="en-US" err="1"/>
              <a:t>nulla</a:t>
            </a:r>
            <a:r>
              <a:rPr lang="en-US"/>
              <a:t> </a:t>
            </a:r>
            <a:r>
              <a:rPr lang="en-US" err="1"/>
              <a:t>varius</a:t>
            </a:r>
            <a:r>
              <a:rPr lang="en-US"/>
              <a:t> </a:t>
            </a:r>
            <a:r>
              <a:rPr lang="en-US" err="1"/>
              <a:t>suscipit</a:t>
            </a:r>
            <a:r>
              <a:rPr lang="en-US"/>
              <a:t> at </a:t>
            </a:r>
            <a:r>
              <a:rPr lang="en-US" err="1"/>
              <a:t>ut</a:t>
            </a:r>
            <a:r>
              <a:rPr lang="en-US"/>
              <a:t> </a:t>
            </a:r>
            <a:r>
              <a:rPr lang="en-US" err="1"/>
              <a:t>orci</a:t>
            </a:r>
            <a:r>
              <a:rPr lang="en-US"/>
              <a:t>. Donec </a:t>
            </a:r>
            <a:r>
              <a:rPr lang="en-US" err="1"/>
              <a:t>iaculis</a:t>
            </a:r>
            <a:r>
              <a:rPr lang="en-US"/>
              <a:t> lorem ac </a:t>
            </a:r>
            <a:r>
              <a:rPr lang="en-US" err="1"/>
              <a:t>felis</a:t>
            </a:r>
            <a:r>
              <a:rPr lang="en-US"/>
              <a:t> </a:t>
            </a:r>
            <a:r>
              <a:rPr lang="en-US" err="1"/>
              <a:t>condimentum</a:t>
            </a:r>
            <a:r>
              <a:rPr lang="en-US"/>
              <a:t>, </a:t>
            </a:r>
            <a:r>
              <a:rPr lang="en-US" err="1"/>
              <a:t>ut</a:t>
            </a:r>
            <a:r>
              <a:rPr lang="en-US"/>
              <a:t> </a:t>
            </a:r>
            <a:r>
              <a:rPr lang="en-US" err="1"/>
              <a:t>aliquam</a:t>
            </a:r>
            <a:r>
              <a:rPr lang="en-US"/>
              <a:t> </a:t>
            </a:r>
            <a:r>
              <a:rPr lang="en-US" err="1"/>
              <a:t>metus</a:t>
            </a:r>
            <a:r>
              <a:rPr lang="en-US"/>
              <a:t> </a:t>
            </a:r>
            <a:r>
              <a:rPr lang="en-US" err="1"/>
              <a:t>accumsan</a:t>
            </a:r>
            <a:r>
              <a:rPr lang="en-US"/>
              <a:t>. Ut </a:t>
            </a:r>
            <a:r>
              <a:rPr lang="en-US" err="1"/>
              <a:t>ultricies</a:t>
            </a:r>
            <a:r>
              <a:rPr lang="en-US"/>
              <a:t> </a:t>
            </a:r>
            <a:r>
              <a:rPr lang="en-US" err="1"/>
              <a:t>scelerisque</a:t>
            </a:r>
            <a:r>
              <a:rPr lang="en-US"/>
              <a:t> </a:t>
            </a:r>
            <a:r>
              <a:rPr lang="en-US" err="1"/>
              <a:t>sapien</a:t>
            </a:r>
            <a:r>
              <a:rPr lang="en-US"/>
              <a:t> vitae </a:t>
            </a:r>
            <a:r>
              <a:rPr lang="en-US" err="1"/>
              <a:t>commodo</a:t>
            </a:r>
            <a:r>
              <a:rPr lang="en-US"/>
              <a:t>. Donec vel magna id </a:t>
            </a:r>
            <a:r>
              <a:rPr lang="en-US" err="1"/>
              <a:t>neque</a:t>
            </a:r>
            <a:r>
              <a:rPr lang="en-US"/>
              <a:t> </a:t>
            </a:r>
            <a:r>
              <a:rPr lang="en-US" err="1"/>
              <a:t>hendrerit</a:t>
            </a:r>
            <a:r>
              <a:rPr lang="en-US"/>
              <a:t> </a:t>
            </a:r>
            <a:r>
              <a:rPr lang="en-US" err="1"/>
              <a:t>facilisis</a:t>
            </a:r>
            <a:r>
              <a:rPr lang="en-US"/>
              <a:t>. Morbi pharetra </a:t>
            </a:r>
            <a:r>
              <a:rPr lang="en-US" err="1"/>
              <a:t>lacus</a:t>
            </a:r>
            <a:r>
              <a:rPr lang="en-US"/>
              <a:t> </a:t>
            </a:r>
            <a:r>
              <a:rPr lang="en-US" err="1"/>
              <a:t>viverra</a:t>
            </a:r>
            <a:r>
              <a:rPr lang="en-US"/>
              <a:t> </a:t>
            </a:r>
            <a:r>
              <a:rPr lang="en-US" err="1"/>
              <a:t>leo</a:t>
            </a:r>
            <a:r>
              <a:rPr lang="en-US"/>
              <a:t> porta </a:t>
            </a:r>
            <a:r>
              <a:rPr lang="en-US" err="1"/>
              <a:t>mollis</a:t>
            </a:r>
            <a:r>
              <a:rPr lang="en-US"/>
              <a:t>. Sed </a:t>
            </a:r>
            <a:r>
              <a:rPr lang="en-US" err="1"/>
              <a:t>finibus</a:t>
            </a:r>
            <a:r>
              <a:rPr lang="en-US"/>
              <a:t> lacinia </a:t>
            </a:r>
            <a:r>
              <a:rPr lang="en-US" err="1"/>
              <a:t>metus</a:t>
            </a:r>
            <a:r>
              <a:rPr lang="en-US"/>
              <a:t> id </a:t>
            </a:r>
            <a:r>
              <a:rPr lang="en-US" err="1"/>
              <a:t>rutrum</a:t>
            </a:r>
            <a:r>
              <a:rPr lang="en-US"/>
              <a:t>. Integer tempus </a:t>
            </a:r>
            <a:r>
              <a:rPr lang="en-US" err="1"/>
              <a:t>est</a:t>
            </a:r>
            <a:r>
              <a:rPr lang="en-US"/>
              <a:t> </a:t>
            </a:r>
            <a:r>
              <a:rPr lang="en-US" err="1"/>
              <a:t>eu</a:t>
            </a:r>
            <a:r>
              <a:rPr lang="en-US"/>
              <a:t> </a:t>
            </a:r>
            <a:r>
              <a:rPr lang="en-US" err="1"/>
              <a:t>augue</a:t>
            </a:r>
            <a:r>
              <a:rPr lang="en-US"/>
              <a:t> cursus </a:t>
            </a:r>
            <a:r>
              <a:rPr lang="en-US" err="1"/>
              <a:t>malesuada</a:t>
            </a:r>
            <a:r>
              <a:rPr lang="en-US"/>
              <a:t>. </a:t>
            </a:r>
          </a:p>
        </p:txBody>
      </p:sp>
      <p:sp>
        <p:nvSpPr>
          <p:cNvPr id="24" name="Text Placeholder 12">
            <a:extLst>
              <a:ext uri="{FF2B5EF4-FFF2-40B4-BE49-F238E27FC236}">
                <a16:creationId xmlns:a16="http://schemas.microsoft.com/office/drawing/2014/main" id="{BB75CF54-33DA-8B9D-CB38-298643A22962}"/>
              </a:ext>
            </a:extLst>
          </p:cNvPr>
          <p:cNvSpPr>
            <a:spLocks noGrp="1"/>
          </p:cNvSpPr>
          <p:nvPr>
            <p:ph type="body" sz="quarter" idx="22" hasCustomPrompt="1"/>
          </p:nvPr>
        </p:nvSpPr>
        <p:spPr>
          <a:xfrm>
            <a:off x="4851400" y="1852088"/>
            <a:ext cx="4902199" cy="307777"/>
          </a:xfrm>
        </p:spPr>
        <p:txBody>
          <a:bodyPr lIns="360000" rIns="360000" anchor="b"/>
          <a:lstStyle>
            <a:lvl1pPr marL="0" algn="l" defTabSz="914400" rtl="0" eaLnBrk="1" latinLnBrk="0" hangingPunct="1">
              <a:defRPr lang="pt-BR" sz="120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pt-BR"/>
              <a:t>ETIAM VITAE URNA ID EROS BIBENDUM LUCTUS</a:t>
            </a:r>
          </a:p>
        </p:txBody>
      </p:sp>
      <p:sp>
        <p:nvSpPr>
          <p:cNvPr id="26" name="Text Placeholder 12">
            <a:extLst>
              <a:ext uri="{FF2B5EF4-FFF2-40B4-BE49-F238E27FC236}">
                <a16:creationId xmlns:a16="http://schemas.microsoft.com/office/drawing/2014/main" id="{FB423CD3-4C3F-47F2-7E6D-97C265EA9780}"/>
              </a:ext>
            </a:extLst>
          </p:cNvPr>
          <p:cNvSpPr>
            <a:spLocks noGrp="1"/>
          </p:cNvSpPr>
          <p:nvPr>
            <p:ph type="body" sz="quarter" idx="23" hasCustomPrompt="1"/>
          </p:nvPr>
        </p:nvSpPr>
        <p:spPr>
          <a:xfrm>
            <a:off x="4851400" y="4188546"/>
            <a:ext cx="4902199" cy="1529461"/>
          </a:xfrm>
        </p:spPr>
        <p:txBody>
          <a:bodyPr lIns="360000" tIns="144000" rIns="360000"/>
          <a:lstStyle>
            <a:lvl1pPr marL="0" algn="l" defTabSz="914400" rtl="0" eaLnBrk="1" latinLnBrk="0" hangingPunct="1">
              <a:defRPr lang="pt-BR" sz="1000" kern="1200" cap="all" spc="300" baseline="0" dirty="0" err="1"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pt-BR"/>
              <a:t>ETIAM VITAE URNA ID EROS BIBENDUM LUCTUS</a:t>
            </a:r>
          </a:p>
        </p:txBody>
      </p:sp>
      <p:sp>
        <p:nvSpPr>
          <p:cNvPr id="27" name="ZoneTexte 26">
            <a:extLst>
              <a:ext uri="{FF2B5EF4-FFF2-40B4-BE49-F238E27FC236}">
                <a16:creationId xmlns:a16="http://schemas.microsoft.com/office/drawing/2014/main" id="{F524A160-82A8-5AC3-DF36-95C1AE8C63D0}"/>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pic>
        <p:nvPicPr>
          <p:cNvPr id="5" name="Picture Placeholder 23">
            <a:extLst>
              <a:ext uri="{FF2B5EF4-FFF2-40B4-BE49-F238E27FC236}">
                <a16:creationId xmlns:a16="http://schemas.microsoft.com/office/drawing/2014/main" id="{D9D25F04-D5BE-0E11-98DF-91A43E3AB3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l="-1592" r="-1592"/>
          <a:stretch/>
        </p:blipFill>
        <p:spPr>
          <a:xfrm>
            <a:off x="9974263" y="2278063"/>
            <a:ext cx="1895475" cy="2212975"/>
          </a:xfrm>
          <a:prstGeom prst="rect">
            <a:avLst/>
          </a:prstGeom>
        </p:spPr>
      </p:pic>
    </p:spTree>
    <p:extLst>
      <p:ext uri="{BB962C8B-B14F-4D97-AF65-F5344CB8AC3E}">
        <p14:creationId xmlns:p14="http://schemas.microsoft.com/office/powerpoint/2010/main" val="335861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 BLOC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 name="Rectangle 1">
            <a:extLst>
              <a:ext uri="{FF2B5EF4-FFF2-40B4-BE49-F238E27FC236}">
                <a16:creationId xmlns:a16="http://schemas.microsoft.com/office/drawing/2014/main" id="{6E0DF97B-3DA4-316B-5AAE-BACA8B08E867}"/>
              </a:ext>
            </a:extLst>
          </p:cNvPr>
          <p:cNvSpPr/>
          <p:nvPr userDrawn="1"/>
        </p:nvSpPr>
        <p:spPr>
          <a:xfrm>
            <a:off x="0" y="2790825"/>
            <a:ext cx="12192000" cy="20795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41">
            <a:extLst>
              <a:ext uri="{FF2B5EF4-FFF2-40B4-BE49-F238E27FC236}">
                <a16:creationId xmlns:a16="http://schemas.microsoft.com/office/drawing/2014/main" id="{BE51F4FA-2B82-80FF-7E45-460B5334C857}"/>
              </a:ext>
            </a:extLst>
          </p:cNvPr>
          <p:cNvSpPr>
            <a:spLocks noGrp="1"/>
          </p:cNvSpPr>
          <p:nvPr>
            <p:ph type="body" sz="quarter" idx="19"/>
          </p:nvPr>
        </p:nvSpPr>
        <p:spPr>
          <a:xfrm>
            <a:off x="358775" y="2212174"/>
            <a:ext cx="3721100" cy="3236897"/>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5" name="Espace réservé du graphique SmartArt 45">
            <a:extLst>
              <a:ext uri="{FF2B5EF4-FFF2-40B4-BE49-F238E27FC236}">
                <a16:creationId xmlns:a16="http://schemas.microsoft.com/office/drawing/2014/main" id="{839C123C-2AAC-D641-54B8-193FCE2D1395}"/>
              </a:ext>
            </a:extLst>
          </p:cNvPr>
          <p:cNvSpPr>
            <a:spLocks noGrp="1"/>
          </p:cNvSpPr>
          <p:nvPr>
            <p:ph type="dgm" sz="quarter" idx="20" hasCustomPrompt="1"/>
          </p:nvPr>
        </p:nvSpPr>
        <p:spPr>
          <a:xfrm>
            <a:off x="981076" y="4096524"/>
            <a:ext cx="2476499" cy="3600"/>
          </a:xfrm>
          <a:solidFill>
            <a:schemeClr val="bg1"/>
          </a:solidFill>
        </p:spPr>
        <p:txBody>
          <a:bodyPr/>
          <a:lstStyle/>
          <a:p>
            <a:r>
              <a:rPr lang="fr-FR"/>
              <a:t> </a:t>
            </a:r>
          </a:p>
        </p:txBody>
      </p:sp>
      <p:sp>
        <p:nvSpPr>
          <p:cNvPr id="6" name="Espace réservé du texte 48">
            <a:extLst>
              <a:ext uri="{FF2B5EF4-FFF2-40B4-BE49-F238E27FC236}">
                <a16:creationId xmlns:a16="http://schemas.microsoft.com/office/drawing/2014/main" id="{AD0FBBE5-779C-925C-CC04-C1A37CDE72D0}"/>
              </a:ext>
            </a:extLst>
          </p:cNvPr>
          <p:cNvSpPr>
            <a:spLocks noGrp="1"/>
          </p:cNvSpPr>
          <p:nvPr>
            <p:ph type="body" sz="quarter" idx="21"/>
          </p:nvPr>
        </p:nvSpPr>
        <p:spPr>
          <a:xfrm>
            <a:off x="375583" y="3448431"/>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14" name="Espace réservé pour une image  50">
            <a:extLst>
              <a:ext uri="{FF2B5EF4-FFF2-40B4-BE49-F238E27FC236}">
                <a16:creationId xmlns:a16="http://schemas.microsoft.com/office/drawing/2014/main" id="{D10C1BDC-CF65-C6C6-29F6-1FA55C18C886}"/>
              </a:ext>
            </a:extLst>
          </p:cNvPr>
          <p:cNvSpPr>
            <a:spLocks noGrp="1"/>
          </p:cNvSpPr>
          <p:nvPr>
            <p:ph type="pic" sz="quarter" idx="22"/>
          </p:nvPr>
        </p:nvSpPr>
        <p:spPr>
          <a:xfrm>
            <a:off x="1572285" y="2212177"/>
            <a:ext cx="1294080" cy="1294080"/>
          </a:xfrm>
        </p:spPr>
        <p:txBody>
          <a:bodyPr/>
          <a:lstStyle>
            <a:lvl1pPr>
              <a:defRPr sz="800">
                <a:solidFill>
                  <a:schemeClr val="bg1"/>
                </a:solidFill>
              </a:defRPr>
            </a:lvl1pPr>
          </a:lstStyle>
          <a:p>
            <a:r>
              <a:rPr lang="fr-FR"/>
              <a:t>Cliquez sur l'icône pour ajouter une image</a:t>
            </a:r>
          </a:p>
        </p:txBody>
      </p:sp>
      <p:sp>
        <p:nvSpPr>
          <p:cNvPr id="15" name="Espace réservé du texte 41">
            <a:extLst>
              <a:ext uri="{FF2B5EF4-FFF2-40B4-BE49-F238E27FC236}">
                <a16:creationId xmlns:a16="http://schemas.microsoft.com/office/drawing/2014/main" id="{6776FC1B-B3BC-846F-8B47-F41E94BE6E7E}"/>
              </a:ext>
            </a:extLst>
          </p:cNvPr>
          <p:cNvSpPr>
            <a:spLocks noGrp="1"/>
          </p:cNvSpPr>
          <p:nvPr>
            <p:ph type="body" sz="quarter" idx="23"/>
          </p:nvPr>
        </p:nvSpPr>
        <p:spPr>
          <a:xfrm>
            <a:off x="4246563" y="2212174"/>
            <a:ext cx="3721100" cy="3236897"/>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16" name="Espace réservé du graphique SmartArt 45">
            <a:extLst>
              <a:ext uri="{FF2B5EF4-FFF2-40B4-BE49-F238E27FC236}">
                <a16:creationId xmlns:a16="http://schemas.microsoft.com/office/drawing/2014/main" id="{EF5245AD-9530-DC0B-902D-D9639F0130C2}"/>
              </a:ext>
            </a:extLst>
          </p:cNvPr>
          <p:cNvSpPr>
            <a:spLocks noGrp="1"/>
          </p:cNvSpPr>
          <p:nvPr>
            <p:ph type="dgm" sz="quarter" idx="24" hasCustomPrompt="1"/>
          </p:nvPr>
        </p:nvSpPr>
        <p:spPr>
          <a:xfrm>
            <a:off x="4868864" y="4096524"/>
            <a:ext cx="2476499" cy="3600"/>
          </a:xfrm>
          <a:solidFill>
            <a:schemeClr val="bg1"/>
          </a:solidFill>
        </p:spPr>
        <p:txBody>
          <a:bodyPr/>
          <a:lstStyle/>
          <a:p>
            <a:r>
              <a:rPr lang="fr-FR"/>
              <a:t> </a:t>
            </a:r>
          </a:p>
        </p:txBody>
      </p:sp>
      <p:sp>
        <p:nvSpPr>
          <p:cNvPr id="17" name="Espace réservé du texte 48">
            <a:extLst>
              <a:ext uri="{FF2B5EF4-FFF2-40B4-BE49-F238E27FC236}">
                <a16:creationId xmlns:a16="http://schemas.microsoft.com/office/drawing/2014/main" id="{4CC01BF6-EEAE-1997-DE70-7A8713BBD9C0}"/>
              </a:ext>
            </a:extLst>
          </p:cNvPr>
          <p:cNvSpPr>
            <a:spLocks noGrp="1"/>
          </p:cNvSpPr>
          <p:nvPr>
            <p:ph type="body" sz="quarter" idx="25"/>
          </p:nvPr>
        </p:nvSpPr>
        <p:spPr>
          <a:xfrm>
            <a:off x="4263371" y="3448431"/>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18" name="Espace réservé pour une image  50">
            <a:extLst>
              <a:ext uri="{FF2B5EF4-FFF2-40B4-BE49-F238E27FC236}">
                <a16:creationId xmlns:a16="http://schemas.microsoft.com/office/drawing/2014/main" id="{0DFCE754-6513-C3FF-D649-D97071E8DC94}"/>
              </a:ext>
            </a:extLst>
          </p:cNvPr>
          <p:cNvSpPr>
            <a:spLocks noGrp="1"/>
          </p:cNvSpPr>
          <p:nvPr>
            <p:ph type="pic" sz="quarter" idx="26"/>
          </p:nvPr>
        </p:nvSpPr>
        <p:spPr>
          <a:xfrm>
            <a:off x="5460073" y="2212177"/>
            <a:ext cx="1294080" cy="1294080"/>
          </a:xfrm>
        </p:spPr>
        <p:txBody>
          <a:bodyPr/>
          <a:lstStyle>
            <a:lvl1pPr>
              <a:defRPr sz="800">
                <a:solidFill>
                  <a:schemeClr val="bg1"/>
                </a:solidFill>
              </a:defRPr>
            </a:lvl1pPr>
          </a:lstStyle>
          <a:p>
            <a:r>
              <a:rPr lang="fr-FR"/>
              <a:t>Cliquez sur l'icône pour ajouter une image</a:t>
            </a:r>
          </a:p>
        </p:txBody>
      </p:sp>
      <p:sp>
        <p:nvSpPr>
          <p:cNvPr id="19" name="Espace réservé du texte 41">
            <a:extLst>
              <a:ext uri="{FF2B5EF4-FFF2-40B4-BE49-F238E27FC236}">
                <a16:creationId xmlns:a16="http://schemas.microsoft.com/office/drawing/2014/main" id="{57B8640E-65F3-4779-6F9B-5E84B568E303}"/>
              </a:ext>
            </a:extLst>
          </p:cNvPr>
          <p:cNvSpPr>
            <a:spLocks noGrp="1"/>
          </p:cNvSpPr>
          <p:nvPr>
            <p:ph type="body" sz="quarter" idx="27"/>
          </p:nvPr>
        </p:nvSpPr>
        <p:spPr>
          <a:xfrm>
            <a:off x="8114402" y="2212174"/>
            <a:ext cx="3721100" cy="3236897"/>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20" name="Espace réservé du graphique SmartArt 45">
            <a:extLst>
              <a:ext uri="{FF2B5EF4-FFF2-40B4-BE49-F238E27FC236}">
                <a16:creationId xmlns:a16="http://schemas.microsoft.com/office/drawing/2014/main" id="{E9AFC18D-5C07-EA0C-7305-9BEA26AA6AA4}"/>
              </a:ext>
            </a:extLst>
          </p:cNvPr>
          <p:cNvSpPr>
            <a:spLocks noGrp="1"/>
          </p:cNvSpPr>
          <p:nvPr>
            <p:ph type="dgm" sz="quarter" idx="28" hasCustomPrompt="1"/>
          </p:nvPr>
        </p:nvSpPr>
        <p:spPr>
          <a:xfrm>
            <a:off x="8736703" y="4096524"/>
            <a:ext cx="2476499" cy="3600"/>
          </a:xfrm>
          <a:solidFill>
            <a:schemeClr val="bg1"/>
          </a:solidFill>
        </p:spPr>
        <p:txBody>
          <a:bodyPr/>
          <a:lstStyle/>
          <a:p>
            <a:r>
              <a:rPr lang="fr-FR"/>
              <a:t> </a:t>
            </a:r>
          </a:p>
        </p:txBody>
      </p:sp>
      <p:sp>
        <p:nvSpPr>
          <p:cNvPr id="21" name="Espace réservé du texte 48">
            <a:extLst>
              <a:ext uri="{FF2B5EF4-FFF2-40B4-BE49-F238E27FC236}">
                <a16:creationId xmlns:a16="http://schemas.microsoft.com/office/drawing/2014/main" id="{F63D5D6F-FE47-A5C3-FBD4-CE32F5644171}"/>
              </a:ext>
            </a:extLst>
          </p:cNvPr>
          <p:cNvSpPr>
            <a:spLocks noGrp="1"/>
          </p:cNvSpPr>
          <p:nvPr>
            <p:ph type="body" sz="quarter" idx="29"/>
          </p:nvPr>
        </p:nvSpPr>
        <p:spPr>
          <a:xfrm>
            <a:off x="8131210" y="3448431"/>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22" name="Espace réservé pour une image  50">
            <a:extLst>
              <a:ext uri="{FF2B5EF4-FFF2-40B4-BE49-F238E27FC236}">
                <a16:creationId xmlns:a16="http://schemas.microsoft.com/office/drawing/2014/main" id="{B5EE3191-F5AF-C8FA-1032-B82051FC7C4B}"/>
              </a:ext>
            </a:extLst>
          </p:cNvPr>
          <p:cNvSpPr>
            <a:spLocks noGrp="1"/>
          </p:cNvSpPr>
          <p:nvPr>
            <p:ph type="pic" sz="quarter" idx="30"/>
          </p:nvPr>
        </p:nvSpPr>
        <p:spPr>
          <a:xfrm>
            <a:off x="9327912" y="2212177"/>
            <a:ext cx="1294080" cy="1294080"/>
          </a:xfrm>
        </p:spPr>
        <p:txBody>
          <a:bodyPr/>
          <a:lstStyle>
            <a:lvl1pPr>
              <a:defRPr sz="800">
                <a:solidFill>
                  <a:schemeClr val="bg1"/>
                </a:solidFill>
              </a:defRPr>
            </a:lvl1pPr>
          </a:lstStyle>
          <a:p>
            <a:r>
              <a:rPr lang="fr-FR"/>
              <a:t>Cliquez sur l'icône pour ajouter une image</a:t>
            </a:r>
          </a:p>
        </p:txBody>
      </p:sp>
    </p:spTree>
    <p:extLst>
      <p:ext uri="{BB962C8B-B14F-4D97-AF65-F5344CB8AC3E}">
        <p14:creationId xmlns:p14="http://schemas.microsoft.com/office/powerpoint/2010/main" val="385277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RAIS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3" name="Rectangle 22">
            <a:extLst>
              <a:ext uri="{FF2B5EF4-FFF2-40B4-BE49-F238E27FC236}">
                <a16:creationId xmlns:a16="http://schemas.microsoft.com/office/drawing/2014/main" id="{401FA879-406D-5AE9-C911-45BF8E525299}"/>
              </a:ext>
            </a:extLst>
          </p:cNvPr>
          <p:cNvSpPr/>
          <p:nvPr userDrawn="1"/>
        </p:nvSpPr>
        <p:spPr>
          <a:xfrm>
            <a:off x="0" y="1658035"/>
            <a:ext cx="12192000" cy="8970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C4F54599-F697-3DCC-308F-BC5F38C4F3B3}"/>
              </a:ext>
            </a:extLst>
          </p:cNvPr>
          <p:cNvSpPr/>
          <p:nvPr userDrawn="1"/>
        </p:nvSpPr>
        <p:spPr>
          <a:xfrm>
            <a:off x="358774"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pour une image  50">
            <a:extLst>
              <a:ext uri="{FF2B5EF4-FFF2-40B4-BE49-F238E27FC236}">
                <a16:creationId xmlns:a16="http://schemas.microsoft.com/office/drawing/2014/main" id="{92BD8486-1A2B-8164-E16B-F59A8BBF23B1}"/>
              </a:ext>
            </a:extLst>
          </p:cNvPr>
          <p:cNvSpPr>
            <a:spLocks noGrp="1"/>
          </p:cNvSpPr>
          <p:nvPr>
            <p:ph type="pic" sz="quarter" idx="22"/>
          </p:nvPr>
        </p:nvSpPr>
        <p:spPr>
          <a:xfrm>
            <a:off x="375684" y="1578676"/>
            <a:ext cx="1060450" cy="1060450"/>
          </a:xfrm>
        </p:spPr>
        <p:txBody>
          <a:bodyPr/>
          <a:lstStyle>
            <a:lvl1pPr>
              <a:defRPr sz="800">
                <a:solidFill>
                  <a:schemeClr val="bg1"/>
                </a:solidFill>
              </a:defRPr>
            </a:lvl1pPr>
          </a:lstStyle>
          <a:p>
            <a:r>
              <a:rPr lang="fr-FR"/>
              <a:t>Cliquez sur l'icône pour ajouter une image</a:t>
            </a:r>
          </a:p>
        </p:txBody>
      </p:sp>
      <p:sp>
        <p:nvSpPr>
          <p:cNvPr id="28" name="Espace réservé du texte 48">
            <a:extLst>
              <a:ext uri="{FF2B5EF4-FFF2-40B4-BE49-F238E27FC236}">
                <a16:creationId xmlns:a16="http://schemas.microsoft.com/office/drawing/2014/main" id="{ADD024F6-0390-17A7-74A2-CBA1D0F4F040}"/>
              </a:ext>
            </a:extLst>
          </p:cNvPr>
          <p:cNvSpPr>
            <a:spLocks noGrp="1"/>
          </p:cNvSpPr>
          <p:nvPr>
            <p:ph type="body" sz="quarter" idx="21"/>
          </p:nvPr>
        </p:nvSpPr>
        <p:spPr>
          <a:xfrm>
            <a:off x="1572285" y="1573186"/>
            <a:ext cx="2507590" cy="1060449"/>
          </a:xfrm>
        </p:spPr>
        <p:txBody>
          <a:bodyPr lIns="180000" rIns="180000" anchor="ctr"/>
          <a:lstStyle>
            <a:lvl1pPr algn="l">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0" name="Espace réservé du texte 29">
            <a:extLst>
              <a:ext uri="{FF2B5EF4-FFF2-40B4-BE49-F238E27FC236}">
                <a16:creationId xmlns:a16="http://schemas.microsoft.com/office/drawing/2014/main" id="{313873B9-FCCE-FE50-46F3-6C943BEE3DA9}"/>
              </a:ext>
            </a:extLst>
          </p:cNvPr>
          <p:cNvSpPr>
            <a:spLocks noGrp="1"/>
          </p:cNvSpPr>
          <p:nvPr>
            <p:ph type="body" sz="quarter" idx="23"/>
          </p:nvPr>
        </p:nvSpPr>
        <p:spPr>
          <a:xfrm>
            <a:off x="358773" y="2949092"/>
            <a:ext cx="3721101" cy="1531940"/>
          </a:xfrm>
          <a:solidFill>
            <a:schemeClr val="bg1">
              <a:lumMod val="95000"/>
            </a:schemeClr>
          </a:solidFill>
        </p:spPr>
        <p:txBody>
          <a:bodyPr lIns="72000" tIns="72000" rIns="72000" bIns="7200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1" name="Espace réservé du texte 29">
            <a:extLst>
              <a:ext uri="{FF2B5EF4-FFF2-40B4-BE49-F238E27FC236}">
                <a16:creationId xmlns:a16="http://schemas.microsoft.com/office/drawing/2014/main" id="{2B333A0B-CCC7-6647-2A61-43B57ADA2361}"/>
              </a:ext>
            </a:extLst>
          </p:cNvPr>
          <p:cNvSpPr>
            <a:spLocks noGrp="1"/>
          </p:cNvSpPr>
          <p:nvPr>
            <p:ph type="body" sz="quarter" idx="24"/>
          </p:nvPr>
        </p:nvSpPr>
        <p:spPr>
          <a:xfrm>
            <a:off x="358773" y="4652725"/>
            <a:ext cx="3721101" cy="1125675"/>
          </a:xfrm>
          <a:noFill/>
        </p:spPr>
        <p:txBody>
          <a:bodyPr lIns="72000" tIns="72000" rIns="72000" bIns="72000">
            <a:spAutoFit/>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2" name="Rectangle 31">
            <a:extLst>
              <a:ext uri="{FF2B5EF4-FFF2-40B4-BE49-F238E27FC236}">
                <a16:creationId xmlns:a16="http://schemas.microsoft.com/office/drawing/2014/main" id="{D2243967-66FC-F26A-76B2-1EA3A8621F36}"/>
              </a:ext>
            </a:extLst>
          </p:cNvPr>
          <p:cNvSpPr/>
          <p:nvPr userDrawn="1"/>
        </p:nvSpPr>
        <p:spPr>
          <a:xfrm>
            <a:off x="4235450"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space réservé pour une image  50">
            <a:extLst>
              <a:ext uri="{FF2B5EF4-FFF2-40B4-BE49-F238E27FC236}">
                <a16:creationId xmlns:a16="http://schemas.microsoft.com/office/drawing/2014/main" id="{ED2869CF-179B-EC9D-69AA-6E32529EA557}"/>
              </a:ext>
            </a:extLst>
          </p:cNvPr>
          <p:cNvSpPr>
            <a:spLocks noGrp="1"/>
          </p:cNvSpPr>
          <p:nvPr>
            <p:ph type="pic" sz="quarter" idx="25"/>
          </p:nvPr>
        </p:nvSpPr>
        <p:spPr>
          <a:xfrm>
            <a:off x="4252360" y="1578676"/>
            <a:ext cx="1060450" cy="1060450"/>
          </a:xfrm>
        </p:spPr>
        <p:txBody>
          <a:bodyPr/>
          <a:lstStyle>
            <a:lvl1pPr>
              <a:defRPr sz="800">
                <a:solidFill>
                  <a:schemeClr val="bg1"/>
                </a:solidFill>
              </a:defRPr>
            </a:lvl1pPr>
          </a:lstStyle>
          <a:p>
            <a:r>
              <a:rPr lang="fr-FR"/>
              <a:t>Cliquez sur l'icône pour ajouter une image</a:t>
            </a:r>
          </a:p>
        </p:txBody>
      </p:sp>
      <p:sp>
        <p:nvSpPr>
          <p:cNvPr id="34" name="Espace réservé du texte 48">
            <a:extLst>
              <a:ext uri="{FF2B5EF4-FFF2-40B4-BE49-F238E27FC236}">
                <a16:creationId xmlns:a16="http://schemas.microsoft.com/office/drawing/2014/main" id="{E4BA7AD6-746E-1F31-8444-4880F62260DC}"/>
              </a:ext>
            </a:extLst>
          </p:cNvPr>
          <p:cNvSpPr>
            <a:spLocks noGrp="1"/>
          </p:cNvSpPr>
          <p:nvPr>
            <p:ph type="body" sz="quarter" idx="26"/>
          </p:nvPr>
        </p:nvSpPr>
        <p:spPr>
          <a:xfrm>
            <a:off x="5448961" y="1573186"/>
            <a:ext cx="2507590" cy="1060449"/>
          </a:xfrm>
        </p:spPr>
        <p:txBody>
          <a:bodyPr lIns="180000" rIns="180000" anchor="ctr"/>
          <a:lstStyle>
            <a:lvl1pPr algn="l">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5" name="Espace réservé du texte 29">
            <a:extLst>
              <a:ext uri="{FF2B5EF4-FFF2-40B4-BE49-F238E27FC236}">
                <a16:creationId xmlns:a16="http://schemas.microsoft.com/office/drawing/2014/main" id="{BEC4E784-FCD8-F34B-D813-23C231DFA267}"/>
              </a:ext>
            </a:extLst>
          </p:cNvPr>
          <p:cNvSpPr>
            <a:spLocks noGrp="1"/>
          </p:cNvSpPr>
          <p:nvPr>
            <p:ph type="body" sz="quarter" idx="27"/>
          </p:nvPr>
        </p:nvSpPr>
        <p:spPr>
          <a:xfrm>
            <a:off x="4235449" y="2949092"/>
            <a:ext cx="3721101" cy="1531940"/>
          </a:xfrm>
          <a:solidFill>
            <a:schemeClr val="bg1">
              <a:lumMod val="95000"/>
            </a:schemeClr>
          </a:solidFill>
        </p:spPr>
        <p:txBody>
          <a:bodyPr lIns="72000" tIns="72000" rIns="72000" bIns="7200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6" name="Espace réservé du texte 29">
            <a:extLst>
              <a:ext uri="{FF2B5EF4-FFF2-40B4-BE49-F238E27FC236}">
                <a16:creationId xmlns:a16="http://schemas.microsoft.com/office/drawing/2014/main" id="{189B27A4-9E7E-304A-5AF5-05B5C675F302}"/>
              </a:ext>
            </a:extLst>
          </p:cNvPr>
          <p:cNvSpPr>
            <a:spLocks noGrp="1"/>
          </p:cNvSpPr>
          <p:nvPr>
            <p:ph type="body" sz="quarter" idx="28"/>
          </p:nvPr>
        </p:nvSpPr>
        <p:spPr>
          <a:xfrm>
            <a:off x="4235449" y="4652725"/>
            <a:ext cx="3721101" cy="1125675"/>
          </a:xfrm>
          <a:noFill/>
        </p:spPr>
        <p:txBody>
          <a:bodyPr lIns="72000" tIns="72000" rIns="72000" bIns="72000">
            <a:spAutoFit/>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7" name="Rectangle 36">
            <a:extLst>
              <a:ext uri="{FF2B5EF4-FFF2-40B4-BE49-F238E27FC236}">
                <a16:creationId xmlns:a16="http://schemas.microsoft.com/office/drawing/2014/main" id="{BF2D094D-CF09-5CF0-C2A6-4EBB2CAD8B10}"/>
              </a:ext>
            </a:extLst>
          </p:cNvPr>
          <p:cNvSpPr/>
          <p:nvPr userDrawn="1"/>
        </p:nvSpPr>
        <p:spPr>
          <a:xfrm>
            <a:off x="8112126"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space réservé pour une image  50">
            <a:extLst>
              <a:ext uri="{FF2B5EF4-FFF2-40B4-BE49-F238E27FC236}">
                <a16:creationId xmlns:a16="http://schemas.microsoft.com/office/drawing/2014/main" id="{C8B4B0E4-132F-8636-9B36-032B67A22E81}"/>
              </a:ext>
            </a:extLst>
          </p:cNvPr>
          <p:cNvSpPr>
            <a:spLocks noGrp="1"/>
          </p:cNvSpPr>
          <p:nvPr>
            <p:ph type="pic" sz="quarter" idx="29"/>
          </p:nvPr>
        </p:nvSpPr>
        <p:spPr>
          <a:xfrm>
            <a:off x="8129036" y="1578676"/>
            <a:ext cx="1060450" cy="1060450"/>
          </a:xfrm>
        </p:spPr>
        <p:txBody>
          <a:bodyPr/>
          <a:lstStyle>
            <a:lvl1pPr>
              <a:defRPr sz="800">
                <a:solidFill>
                  <a:schemeClr val="bg1"/>
                </a:solidFill>
              </a:defRPr>
            </a:lvl1pPr>
          </a:lstStyle>
          <a:p>
            <a:r>
              <a:rPr lang="fr-FR"/>
              <a:t>Cliquez sur l'icône pour ajouter une image</a:t>
            </a:r>
          </a:p>
        </p:txBody>
      </p:sp>
      <p:sp>
        <p:nvSpPr>
          <p:cNvPr id="39" name="Espace réservé du texte 48">
            <a:extLst>
              <a:ext uri="{FF2B5EF4-FFF2-40B4-BE49-F238E27FC236}">
                <a16:creationId xmlns:a16="http://schemas.microsoft.com/office/drawing/2014/main" id="{4E23119F-068E-6836-00EB-2427F63B51D5}"/>
              </a:ext>
            </a:extLst>
          </p:cNvPr>
          <p:cNvSpPr>
            <a:spLocks noGrp="1"/>
          </p:cNvSpPr>
          <p:nvPr>
            <p:ph type="body" sz="quarter" idx="30"/>
          </p:nvPr>
        </p:nvSpPr>
        <p:spPr>
          <a:xfrm>
            <a:off x="9325637" y="1573186"/>
            <a:ext cx="2507590" cy="1060449"/>
          </a:xfrm>
        </p:spPr>
        <p:txBody>
          <a:bodyPr lIns="180000" rIns="180000" anchor="ctr"/>
          <a:lstStyle>
            <a:lvl1pPr algn="l">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40" name="Espace réservé du texte 29">
            <a:extLst>
              <a:ext uri="{FF2B5EF4-FFF2-40B4-BE49-F238E27FC236}">
                <a16:creationId xmlns:a16="http://schemas.microsoft.com/office/drawing/2014/main" id="{78F06070-4931-499B-2D85-412D1A1D0CF7}"/>
              </a:ext>
            </a:extLst>
          </p:cNvPr>
          <p:cNvSpPr>
            <a:spLocks noGrp="1"/>
          </p:cNvSpPr>
          <p:nvPr>
            <p:ph type="body" sz="quarter" idx="31"/>
          </p:nvPr>
        </p:nvSpPr>
        <p:spPr>
          <a:xfrm>
            <a:off x="8112125" y="2949092"/>
            <a:ext cx="3721101" cy="1531940"/>
          </a:xfrm>
          <a:solidFill>
            <a:schemeClr val="bg1">
              <a:lumMod val="95000"/>
            </a:schemeClr>
          </a:solidFill>
        </p:spPr>
        <p:txBody>
          <a:bodyPr lIns="72000" tIns="72000" rIns="72000" bIns="7200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1" name="Espace réservé du texte 29">
            <a:extLst>
              <a:ext uri="{FF2B5EF4-FFF2-40B4-BE49-F238E27FC236}">
                <a16:creationId xmlns:a16="http://schemas.microsoft.com/office/drawing/2014/main" id="{87CA8CE3-C115-5A35-E8EA-501B0263079E}"/>
              </a:ext>
            </a:extLst>
          </p:cNvPr>
          <p:cNvSpPr>
            <a:spLocks noGrp="1"/>
          </p:cNvSpPr>
          <p:nvPr>
            <p:ph type="body" sz="quarter" idx="32"/>
          </p:nvPr>
        </p:nvSpPr>
        <p:spPr>
          <a:xfrm>
            <a:off x="8112125" y="4652725"/>
            <a:ext cx="3721101" cy="1125675"/>
          </a:xfrm>
          <a:noFill/>
        </p:spPr>
        <p:txBody>
          <a:bodyPr lIns="72000" tIns="72000" rIns="72000" bIns="72000">
            <a:spAutoFit/>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2056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 RETENI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0DF97B-3DA4-316B-5AAE-BACA8B08E867}"/>
              </a:ext>
            </a:extLst>
          </p:cNvPr>
          <p:cNvSpPr/>
          <p:nvPr userDrawn="1"/>
        </p:nvSpPr>
        <p:spPr>
          <a:xfrm>
            <a:off x="0" y="2790825"/>
            <a:ext cx="12192000" cy="20795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space réservé du texte 41">
            <a:extLst>
              <a:ext uri="{FF2B5EF4-FFF2-40B4-BE49-F238E27FC236}">
                <a16:creationId xmlns:a16="http://schemas.microsoft.com/office/drawing/2014/main" id="{80C810B7-C2A3-1BF3-A6D1-7188E4713D5F}"/>
              </a:ext>
            </a:extLst>
          </p:cNvPr>
          <p:cNvSpPr>
            <a:spLocks noGrp="1"/>
          </p:cNvSpPr>
          <p:nvPr>
            <p:ph type="body" sz="quarter" idx="23"/>
          </p:nvPr>
        </p:nvSpPr>
        <p:spPr>
          <a:xfrm>
            <a:off x="4246563"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30" name="Espace réservé du graphique SmartArt 45">
            <a:extLst>
              <a:ext uri="{FF2B5EF4-FFF2-40B4-BE49-F238E27FC236}">
                <a16:creationId xmlns:a16="http://schemas.microsoft.com/office/drawing/2014/main" id="{12B088D6-B544-425D-A4A3-33F54B88E078}"/>
              </a:ext>
            </a:extLst>
          </p:cNvPr>
          <p:cNvSpPr>
            <a:spLocks noGrp="1"/>
          </p:cNvSpPr>
          <p:nvPr>
            <p:ph type="dgm" sz="quarter" idx="24" hasCustomPrompt="1"/>
          </p:nvPr>
        </p:nvSpPr>
        <p:spPr>
          <a:xfrm>
            <a:off x="4868864" y="3471838"/>
            <a:ext cx="2476499" cy="3600"/>
          </a:xfrm>
          <a:solidFill>
            <a:schemeClr val="bg1"/>
          </a:solidFill>
        </p:spPr>
        <p:txBody>
          <a:bodyPr/>
          <a:lstStyle/>
          <a:p>
            <a:r>
              <a:rPr lang="fr-FR"/>
              <a:t> </a:t>
            </a:r>
          </a:p>
        </p:txBody>
      </p:sp>
      <p:sp>
        <p:nvSpPr>
          <p:cNvPr id="31" name="Espace réservé du texte 48">
            <a:extLst>
              <a:ext uri="{FF2B5EF4-FFF2-40B4-BE49-F238E27FC236}">
                <a16:creationId xmlns:a16="http://schemas.microsoft.com/office/drawing/2014/main" id="{D3D55D70-AB00-F81A-043A-1058AE197F40}"/>
              </a:ext>
            </a:extLst>
          </p:cNvPr>
          <p:cNvSpPr>
            <a:spLocks noGrp="1"/>
          </p:cNvSpPr>
          <p:nvPr>
            <p:ph type="body" sz="quarter" idx="25"/>
          </p:nvPr>
        </p:nvSpPr>
        <p:spPr>
          <a:xfrm>
            <a:off x="4263371" y="2823745"/>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2" name="Espace réservé pour une image  50">
            <a:extLst>
              <a:ext uri="{FF2B5EF4-FFF2-40B4-BE49-F238E27FC236}">
                <a16:creationId xmlns:a16="http://schemas.microsoft.com/office/drawing/2014/main" id="{14CA68C2-3E2C-47AD-7987-E9B631BA2BEA}"/>
              </a:ext>
            </a:extLst>
          </p:cNvPr>
          <p:cNvSpPr>
            <a:spLocks noGrp="1"/>
          </p:cNvSpPr>
          <p:nvPr>
            <p:ph type="pic" sz="quarter" idx="26"/>
          </p:nvPr>
        </p:nvSpPr>
        <p:spPr>
          <a:xfrm>
            <a:off x="5571014" y="1779712"/>
            <a:ext cx="1072198" cy="1072198"/>
          </a:xfrm>
        </p:spPr>
        <p:txBody>
          <a:bodyPr/>
          <a:lstStyle>
            <a:lvl1pPr>
              <a:defRPr sz="800">
                <a:solidFill>
                  <a:schemeClr val="bg1"/>
                </a:solidFill>
              </a:defRPr>
            </a:lvl1pPr>
          </a:lstStyle>
          <a:p>
            <a:r>
              <a:rPr lang="fr-FR"/>
              <a:t>Cliquez sur l'icône pour ajouter une image</a:t>
            </a:r>
          </a:p>
        </p:txBody>
      </p:sp>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3" name="Espace réservé du texte 41">
            <a:extLst>
              <a:ext uri="{FF2B5EF4-FFF2-40B4-BE49-F238E27FC236}">
                <a16:creationId xmlns:a16="http://schemas.microsoft.com/office/drawing/2014/main" id="{BE51F4FA-2B82-80FF-7E45-460B5334C857}"/>
              </a:ext>
            </a:extLst>
          </p:cNvPr>
          <p:cNvSpPr>
            <a:spLocks noGrp="1"/>
          </p:cNvSpPr>
          <p:nvPr>
            <p:ph type="body" sz="quarter" idx="19"/>
          </p:nvPr>
        </p:nvSpPr>
        <p:spPr>
          <a:xfrm>
            <a:off x="358775"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5" name="Espace réservé du graphique SmartArt 45">
            <a:extLst>
              <a:ext uri="{FF2B5EF4-FFF2-40B4-BE49-F238E27FC236}">
                <a16:creationId xmlns:a16="http://schemas.microsoft.com/office/drawing/2014/main" id="{839C123C-2AAC-D641-54B8-193FCE2D1395}"/>
              </a:ext>
            </a:extLst>
          </p:cNvPr>
          <p:cNvSpPr>
            <a:spLocks noGrp="1"/>
          </p:cNvSpPr>
          <p:nvPr>
            <p:ph type="dgm" sz="quarter" idx="20" hasCustomPrompt="1"/>
          </p:nvPr>
        </p:nvSpPr>
        <p:spPr>
          <a:xfrm>
            <a:off x="981076" y="3471838"/>
            <a:ext cx="2476499" cy="3600"/>
          </a:xfrm>
          <a:solidFill>
            <a:schemeClr val="bg1"/>
          </a:solidFill>
        </p:spPr>
        <p:txBody>
          <a:bodyPr/>
          <a:lstStyle/>
          <a:p>
            <a:r>
              <a:rPr lang="fr-FR"/>
              <a:t> </a:t>
            </a:r>
          </a:p>
        </p:txBody>
      </p:sp>
      <p:sp>
        <p:nvSpPr>
          <p:cNvPr id="6" name="Espace réservé du texte 48">
            <a:extLst>
              <a:ext uri="{FF2B5EF4-FFF2-40B4-BE49-F238E27FC236}">
                <a16:creationId xmlns:a16="http://schemas.microsoft.com/office/drawing/2014/main" id="{AD0FBBE5-779C-925C-CC04-C1A37CDE72D0}"/>
              </a:ext>
            </a:extLst>
          </p:cNvPr>
          <p:cNvSpPr>
            <a:spLocks noGrp="1"/>
          </p:cNvSpPr>
          <p:nvPr>
            <p:ph type="body" sz="quarter" idx="21"/>
          </p:nvPr>
        </p:nvSpPr>
        <p:spPr>
          <a:xfrm>
            <a:off x="375583" y="2823745"/>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14" name="Espace réservé pour une image  50">
            <a:extLst>
              <a:ext uri="{FF2B5EF4-FFF2-40B4-BE49-F238E27FC236}">
                <a16:creationId xmlns:a16="http://schemas.microsoft.com/office/drawing/2014/main" id="{D10C1BDC-CF65-C6C6-29F6-1FA55C18C886}"/>
              </a:ext>
            </a:extLst>
          </p:cNvPr>
          <p:cNvSpPr>
            <a:spLocks noGrp="1"/>
          </p:cNvSpPr>
          <p:nvPr>
            <p:ph type="pic" sz="quarter" idx="22"/>
          </p:nvPr>
        </p:nvSpPr>
        <p:spPr>
          <a:xfrm>
            <a:off x="1683226" y="1779712"/>
            <a:ext cx="1072198" cy="1072198"/>
          </a:xfrm>
        </p:spPr>
        <p:txBody>
          <a:bodyPr/>
          <a:lstStyle>
            <a:lvl1pPr>
              <a:defRPr sz="800">
                <a:solidFill>
                  <a:schemeClr val="bg1"/>
                </a:solidFill>
              </a:defRPr>
            </a:lvl1pPr>
          </a:lstStyle>
          <a:p>
            <a:r>
              <a:rPr lang="fr-FR"/>
              <a:t>Cliquez sur l'icône pour ajouter une image</a:t>
            </a:r>
          </a:p>
        </p:txBody>
      </p:sp>
      <p:sp>
        <p:nvSpPr>
          <p:cNvPr id="33" name="Espace réservé du texte 41">
            <a:extLst>
              <a:ext uri="{FF2B5EF4-FFF2-40B4-BE49-F238E27FC236}">
                <a16:creationId xmlns:a16="http://schemas.microsoft.com/office/drawing/2014/main" id="{2C7E9E3D-F827-FBA3-5397-B5DF4A57AB36}"/>
              </a:ext>
            </a:extLst>
          </p:cNvPr>
          <p:cNvSpPr>
            <a:spLocks noGrp="1"/>
          </p:cNvSpPr>
          <p:nvPr>
            <p:ph type="body" sz="quarter" idx="27"/>
          </p:nvPr>
        </p:nvSpPr>
        <p:spPr>
          <a:xfrm>
            <a:off x="8112125" y="1587488"/>
            <a:ext cx="3721100" cy="3921921"/>
          </a:xfrm>
          <a:solidFill>
            <a:srgbClr val="004C5E"/>
          </a:solidFill>
        </p:spPr>
        <p:txBody>
          <a:bodyPr lIns="180000" tIns="2124000" rIns="180000" bIns="1800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p:txBody>
      </p:sp>
      <p:sp>
        <p:nvSpPr>
          <p:cNvPr id="34" name="Espace réservé du graphique SmartArt 45">
            <a:extLst>
              <a:ext uri="{FF2B5EF4-FFF2-40B4-BE49-F238E27FC236}">
                <a16:creationId xmlns:a16="http://schemas.microsoft.com/office/drawing/2014/main" id="{D8BB61A5-820C-4FBB-121D-153B108EC1D7}"/>
              </a:ext>
            </a:extLst>
          </p:cNvPr>
          <p:cNvSpPr>
            <a:spLocks noGrp="1"/>
          </p:cNvSpPr>
          <p:nvPr>
            <p:ph type="dgm" sz="quarter" idx="28" hasCustomPrompt="1"/>
          </p:nvPr>
        </p:nvSpPr>
        <p:spPr>
          <a:xfrm>
            <a:off x="8734426" y="3471838"/>
            <a:ext cx="2476499" cy="3600"/>
          </a:xfrm>
          <a:solidFill>
            <a:schemeClr val="bg1"/>
          </a:solidFill>
        </p:spPr>
        <p:txBody>
          <a:bodyPr/>
          <a:lstStyle/>
          <a:p>
            <a:r>
              <a:rPr lang="fr-FR"/>
              <a:t> </a:t>
            </a:r>
          </a:p>
        </p:txBody>
      </p:sp>
      <p:sp>
        <p:nvSpPr>
          <p:cNvPr id="35" name="Espace réservé du texte 48">
            <a:extLst>
              <a:ext uri="{FF2B5EF4-FFF2-40B4-BE49-F238E27FC236}">
                <a16:creationId xmlns:a16="http://schemas.microsoft.com/office/drawing/2014/main" id="{2E3B1E9C-B4CB-584C-18FE-4CA997714FE3}"/>
              </a:ext>
            </a:extLst>
          </p:cNvPr>
          <p:cNvSpPr>
            <a:spLocks noGrp="1"/>
          </p:cNvSpPr>
          <p:nvPr>
            <p:ph type="body" sz="quarter" idx="29"/>
          </p:nvPr>
        </p:nvSpPr>
        <p:spPr>
          <a:xfrm>
            <a:off x="8128933" y="2823745"/>
            <a:ext cx="3687484" cy="431962"/>
          </a:xfrm>
        </p:spPr>
        <p:txBody>
          <a:bodyPr lIns="180000" rIns="180000" anchor="b"/>
          <a:lstStyle>
            <a:lvl1pPr algn="ctr">
              <a:defRPr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a:lvl2pPr>
            <a:lvl3pPr algn="ctr">
              <a:defRPr/>
            </a:lvl3pPr>
            <a:lvl4pPr algn="ctr">
              <a:defRPr/>
            </a:lvl4pPr>
            <a:lvl5pPr algn="ctr">
              <a:defRPr/>
            </a:lvl5pPr>
          </a:lstStyle>
          <a:p>
            <a:pPr lvl="0"/>
            <a:r>
              <a:rPr lang="fr-FR"/>
              <a:t>Cliquez pour modifier les styles du texte du masque</a:t>
            </a:r>
          </a:p>
        </p:txBody>
      </p:sp>
      <p:sp>
        <p:nvSpPr>
          <p:cNvPr id="36" name="Espace réservé pour une image  50">
            <a:extLst>
              <a:ext uri="{FF2B5EF4-FFF2-40B4-BE49-F238E27FC236}">
                <a16:creationId xmlns:a16="http://schemas.microsoft.com/office/drawing/2014/main" id="{4F8EC063-34C6-7605-1CCE-1B35960A44C6}"/>
              </a:ext>
            </a:extLst>
          </p:cNvPr>
          <p:cNvSpPr>
            <a:spLocks noGrp="1"/>
          </p:cNvSpPr>
          <p:nvPr>
            <p:ph type="pic" sz="quarter" idx="30"/>
          </p:nvPr>
        </p:nvSpPr>
        <p:spPr>
          <a:xfrm>
            <a:off x="9436576" y="1779712"/>
            <a:ext cx="1072198" cy="1072198"/>
          </a:xfrm>
        </p:spPr>
        <p:txBody>
          <a:bodyPr/>
          <a:lstStyle>
            <a:lvl1pPr>
              <a:defRPr sz="800">
                <a:solidFill>
                  <a:schemeClr val="bg1"/>
                </a:solidFill>
              </a:defRPr>
            </a:lvl1pPr>
          </a:lstStyle>
          <a:p>
            <a:r>
              <a:rPr lang="fr-FR"/>
              <a:t>Cliquez sur l'icône pour ajouter une image</a:t>
            </a:r>
          </a:p>
        </p:txBody>
      </p:sp>
      <p:sp>
        <p:nvSpPr>
          <p:cNvPr id="39" name="Espace réservé du texte 37">
            <a:extLst>
              <a:ext uri="{FF2B5EF4-FFF2-40B4-BE49-F238E27FC236}">
                <a16:creationId xmlns:a16="http://schemas.microsoft.com/office/drawing/2014/main" id="{24979B24-7301-770D-D3E8-E15B8D88BAD9}"/>
              </a:ext>
            </a:extLst>
          </p:cNvPr>
          <p:cNvSpPr>
            <a:spLocks noGrp="1"/>
          </p:cNvSpPr>
          <p:nvPr>
            <p:ph type="body" sz="quarter" idx="31" hasCustomPrompt="1"/>
          </p:nvPr>
        </p:nvSpPr>
        <p:spPr>
          <a:xfrm>
            <a:off x="3571874" y="1396703"/>
            <a:ext cx="5048249" cy="415606"/>
          </a:xfrm>
          <a:prstGeom prst="roundRect">
            <a:avLst>
              <a:gd name="adj" fmla="val 6888"/>
            </a:avLst>
          </a:prstGeom>
          <a:solidFill>
            <a:srgbClr val="F37A6E"/>
          </a:solidFill>
        </p:spPr>
        <p:txBody>
          <a:bodyPr anchor="ctr"/>
          <a:lstStyle>
            <a:lvl1pPr algn="ctr">
              <a:defRPr sz="1600" cap="all" spc="300" baseline="0">
                <a:solidFill>
                  <a:schemeClr val="bg1"/>
                </a:solidFill>
                <a:latin typeface="Prompt SemiBold" panose="00000700000000000000" pitchFamily="2" charset="-34"/>
                <a:cs typeface="Prompt SemiBold" panose="00000700000000000000" pitchFamily="2" charset="-34"/>
              </a:defRPr>
            </a:lvl1pPr>
            <a:lvl2pPr algn="ctr">
              <a:defRPr sz="1600">
                <a:solidFill>
                  <a:schemeClr val="bg1"/>
                </a:solidFill>
              </a:defRPr>
            </a:lvl2pPr>
            <a:lvl3pPr algn="ctr">
              <a:defRPr sz="1100">
                <a:solidFill>
                  <a:schemeClr val="bg1"/>
                </a:solidFill>
              </a:defRPr>
            </a:lvl3pPr>
            <a:lvl4pPr algn="ctr">
              <a:defRPr sz="1100">
                <a:solidFill>
                  <a:schemeClr val="bg1"/>
                </a:solidFill>
              </a:defRPr>
            </a:lvl4pPr>
            <a:lvl5pPr algn="ctr">
              <a:defRPr sz="1100">
                <a:solidFill>
                  <a:schemeClr val="bg1"/>
                </a:solidFill>
              </a:defRPr>
            </a:lvl5pPr>
          </a:lstStyle>
          <a:p>
            <a:pPr lvl="0"/>
            <a:r>
              <a:rPr lang="fr-FR"/>
              <a:t>TEXT</a:t>
            </a:r>
          </a:p>
        </p:txBody>
      </p:sp>
    </p:spTree>
    <p:extLst>
      <p:ext uri="{BB962C8B-B14F-4D97-AF65-F5344CB8AC3E}">
        <p14:creationId xmlns:p14="http://schemas.microsoft.com/office/powerpoint/2010/main" val="241966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 COLONNES IMAGES + TEXT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0" name="Espace réservé pour une image  18">
            <a:extLst>
              <a:ext uri="{FF2B5EF4-FFF2-40B4-BE49-F238E27FC236}">
                <a16:creationId xmlns:a16="http://schemas.microsoft.com/office/drawing/2014/main" id="{DA23C86C-7998-99A0-2513-61134E896826}"/>
              </a:ext>
            </a:extLst>
          </p:cNvPr>
          <p:cNvSpPr>
            <a:spLocks noGrp="1"/>
          </p:cNvSpPr>
          <p:nvPr userDrawn="1">
            <p:ph type="pic" sz="quarter" idx="19"/>
          </p:nvPr>
        </p:nvSpPr>
        <p:spPr>
          <a:xfrm>
            <a:off x="1737517" y="1412875"/>
            <a:ext cx="2986884" cy="1664415"/>
          </a:xfrm>
        </p:spPr>
        <p:txBody>
          <a:bodyPr/>
          <a:lstStyle/>
          <a:p>
            <a:r>
              <a:rPr lang="fr-FR"/>
              <a:t>Cliquez sur l'icône pour ajouter une image</a:t>
            </a:r>
          </a:p>
        </p:txBody>
      </p:sp>
      <p:sp>
        <p:nvSpPr>
          <p:cNvPr id="23" name="Espace réservé du texte 21">
            <a:extLst>
              <a:ext uri="{FF2B5EF4-FFF2-40B4-BE49-F238E27FC236}">
                <a16:creationId xmlns:a16="http://schemas.microsoft.com/office/drawing/2014/main" id="{57A1A7A2-C423-A572-8696-211B46A8AB5A}"/>
              </a:ext>
            </a:extLst>
          </p:cNvPr>
          <p:cNvSpPr>
            <a:spLocks noGrp="1"/>
          </p:cNvSpPr>
          <p:nvPr userDrawn="1">
            <p:ph type="body" sz="quarter" idx="20"/>
          </p:nvPr>
        </p:nvSpPr>
        <p:spPr>
          <a:xfrm>
            <a:off x="834229" y="3188040"/>
            <a:ext cx="479504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26" name="Espace réservé du texte 24">
            <a:extLst>
              <a:ext uri="{FF2B5EF4-FFF2-40B4-BE49-F238E27FC236}">
                <a16:creationId xmlns:a16="http://schemas.microsoft.com/office/drawing/2014/main" id="{E980E4F8-398F-0104-D8A9-4F02E9CE4711}"/>
              </a:ext>
            </a:extLst>
          </p:cNvPr>
          <p:cNvSpPr>
            <a:spLocks noGrp="1"/>
          </p:cNvSpPr>
          <p:nvPr userDrawn="1">
            <p:ph type="body" sz="quarter" idx="21"/>
          </p:nvPr>
        </p:nvSpPr>
        <p:spPr>
          <a:xfrm>
            <a:off x="834230" y="3947892"/>
            <a:ext cx="4792668" cy="17511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pour une image  18">
            <a:extLst>
              <a:ext uri="{FF2B5EF4-FFF2-40B4-BE49-F238E27FC236}">
                <a16:creationId xmlns:a16="http://schemas.microsoft.com/office/drawing/2014/main" id="{43D0D564-39D3-10D0-9734-68ECA26DE296}"/>
              </a:ext>
            </a:extLst>
          </p:cNvPr>
          <p:cNvSpPr>
            <a:spLocks noGrp="1"/>
          </p:cNvSpPr>
          <p:nvPr>
            <p:ph type="pic" sz="quarter" idx="22"/>
          </p:nvPr>
        </p:nvSpPr>
        <p:spPr>
          <a:xfrm>
            <a:off x="7483472" y="1412875"/>
            <a:ext cx="2986884" cy="1664415"/>
          </a:xfrm>
        </p:spPr>
        <p:txBody>
          <a:bodyPr/>
          <a:lstStyle/>
          <a:p>
            <a:r>
              <a:rPr lang="fr-FR"/>
              <a:t>Cliquez sur l'icône pour ajouter une image</a:t>
            </a:r>
          </a:p>
        </p:txBody>
      </p:sp>
      <p:sp>
        <p:nvSpPr>
          <p:cNvPr id="31" name="Espace réservé du texte 21">
            <a:extLst>
              <a:ext uri="{FF2B5EF4-FFF2-40B4-BE49-F238E27FC236}">
                <a16:creationId xmlns:a16="http://schemas.microsoft.com/office/drawing/2014/main" id="{6233214A-3262-88B8-41CE-F983640F9F57}"/>
              </a:ext>
            </a:extLst>
          </p:cNvPr>
          <p:cNvSpPr>
            <a:spLocks noGrp="1"/>
          </p:cNvSpPr>
          <p:nvPr>
            <p:ph type="body" sz="quarter" idx="23"/>
          </p:nvPr>
        </p:nvSpPr>
        <p:spPr>
          <a:xfrm>
            <a:off x="6580184" y="3188040"/>
            <a:ext cx="479504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32" name="Espace réservé du texte 24">
            <a:extLst>
              <a:ext uri="{FF2B5EF4-FFF2-40B4-BE49-F238E27FC236}">
                <a16:creationId xmlns:a16="http://schemas.microsoft.com/office/drawing/2014/main" id="{0D77C02C-8046-E26C-F5C7-B764BC7B6129}"/>
              </a:ext>
            </a:extLst>
          </p:cNvPr>
          <p:cNvSpPr>
            <a:spLocks noGrp="1"/>
          </p:cNvSpPr>
          <p:nvPr>
            <p:ph type="body" sz="quarter" idx="24"/>
          </p:nvPr>
        </p:nvSpPr>
        <p:spPr>
          <a:xfrm>
            <a:off x="6580185" y="3947892"/>
            <a:ext cx="4792668" cy="17511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3454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 COLONNES IMAGES + TEXT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0" name="Espace réservé pour une image  18">
            <a:extLst>
              <a:ext uri="{FF2B5EF4-FFF2-40B4-BE49-F238E27FC236}">
                <a16:creationId xmlns:a16="http://schemas.microsoft.com/office/drawing/2014/main" id="{DA23C86C-7998-99A0-2513-61134E896826}"/>
              </a:ext>
            </a:extLst>
          </p:cNvPr>
          <p:cNvSpPr>
            <a:spLocks noGrp="1"/>
          </p:cNvSpPr>
          <p:nvPr userDrawn="1">
            <p:ph type="pic" sz="quarter" idx="19"/>
          </p:nvPr>
        </p:nvSpPr>
        <p:spPr>
          <a:xfrm>
            <a:off x="860702" y="1412875"/>
            <a:ext cx="2725180" cy="1664415"/>
          </a:xfrm>
        </p:spPr>
        <p:txBody>
          <a:bodyPr/>
          <a:lstStyle/>
          <a:p>
            <a:r>
              <a:rPr lang="fr-FR"/>
              <a:t>Cliquez sur l'icône pour ajouter une image</a:t>
            </a:r>
          </a:p>
        </p:txBody>
      </p:sp>
      <p:sp>
        <p:nvSpPr>
          <p:cNvPr id="23" name="Espace réservé du texte 21">
            <a:extLst>
              <a:ext uri="{FF2B5EF4-FFF2-40B4-BE49-F238E27FC236}">
                <a16:creationId xmlns:a16="http://schemas.microsoft.com/office/drawing/2014/main" id="{57A1A7A2-C423-A572-8696-211B46A8AB5A}"/>
              </a:ext>
            </a:extLst>
          </p:cNvPr>
          <p:cNvSpPr>
            <a:spLocks noGrp="1"/>
          </p:cNvSpPr>
          <p:nvPr userDrawn="1">
            <p:ph type="body" sz="quarter" idx="20"/>
          </p:nvPr>
        </p:nvSpPr>
        <p:spPr>
          <a:xfrm>
            <a:off x="366709" y="3188040"/>
            <a:ext cx="371316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26" name="Espace réservé du texte 24">
            <a:extLst>
              <a:ext uri="{FF2B5EF4-FFF2-40B4-BE49-F238E27FC236}">
                <a16:creationId xmlns:a16="http://schemas.microsoft.com/office/drawing/2014/main" id="{E980E4F8-398F-0104-D8A9-4F02E9CE4711}"/>
              </a:ext>
            </a:extLst>
          </p:cNvPr>
          <p:cNvSpPr>
            <a:spLocks noGrp="1"/>
          </p:cNvSpPr>
          <p:nvPr userDrawn="1">
            <p:ph type="body" sz="quarter" idx="21"/>
          </p:nvPr>
        </p:nvSpPr>
        <p:spPr>
          <a:xfrm>
            <a:off x="367630" y="3947892"/>
            <a:ext cx="3711325" cy="1751153"/>
          </a:xfrm>
        </p:spPr>
        <p:txBody>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Espace réservé pour une image  18">
            <a:extLst>
              <a:ext uri="{FF2B5EF4-FFF2-40B4-BE49-F238E27FC236}">
                <a16:creationId xmlns:a16="http://schemas.microsoft.com/office/drawing/2014/main" id="{7AE6D44A-66D7-E720-4553-23D502A4B918}"/>
              </a:ext>
            </a:extLst>
          </p:cNvPr>
          <p:cNvSpPr>
            <a:spLocks noGrp="1"/>
          </p:cNvSpPr>
          <p:nvPr>
            <p:ph type="pic" sz="quarter" idx="22"/>
          </p:nvPr>
        </p:nvSpPr>
        <p:spPr>
          <a:xfrm>
            <a:off x="4748490" y="1412875"/>
            <a:ext cx="2725180" cy="1664415"/>
          </a:xfrm>
        </p:spPr>
        <p:txBody>
          <a:bodyPr/>
          <a:lstStyle/>
          <a:p>
            <a:r>
              <a:rPr lang="fr-FR"/>
              <a:t>Cliquez sur l'icône pour ajouter une image</a:t>
            </a:r>
          </a:p>
        </p:txBody>
      </p:sp>
      <p:sp>
        <p:nvSpPr>
          <p:cNvPr id="3" name="Espace réservé du texte 21">
            <a:extLst>
              <a:ext uri="{FF2B5EF4-FFF2-40B4-BE49-F238E27FC236}">
                <a16:creationId xmlns:a16="http://schemas.microsoft.com/office/drawing/2014/main" id="{AB36396D-609E-955F-B287-A6840EEDCC7A}"/>
              </a:ext>
            </a:extLst>
          </p:cNvPr>
          <p:cNvSpPr>
            <a:spLocks noGrp="1"/>
          </p:cNvSpPr>
          <p:nvPr>
            <p:ph type="body" sz="quarter" idx="23"/>
          </p:nvPr>
        </p:nvSpPr>
        <p:spPr>
          <a:xfrm>
            <a:off x="4254497" y="3188040"/>
            <a:ext cx="371316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5" name="Espace réservé du texte 24">
            <a:extLst>
              <a:ext uri="{FF2B5EF4-FFF2-40B4-BE49-F238E27FC236}">
                <a16:creationId xmlns:a16="http://schemas.microsoft.com/office/drawing/2014/main" id="{6989DDAF-0F3F-2575-12DA-A93EF597CD1B}"/>
              </a:ext>
            </a:extLst>
          </p:cNvPr>
          <p:cNvSpPr>
            <a:spLocks noGrp="1"/>
          </p:cNvSpPr>
          <p:nvPr>
            <p:ph type="body" sz="quarter" idx="24"/>
          </p:nvPr>
        </p:nvSpPr>
        <p:spPr>
          <a:xfrm>
            <a:off x="4255418" y="3947892"/>
            <a:ext cx="3711325" cy="1751153"/>
          </a:xfrm>
        </p:spPr>
        <p:txBody>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pour une image  18">
            <a:extLst>
              <a:ext uri="{FF2B5EF4-FFF2-40B4-BE49-F238E27FC236}">
                <a16:creationId xmlns:a16="http://schemas.microsoft.com/office/drawing/2014/main" id="{F06399AA-E3CD-0C21-9CC7-6A142CB5625F}"/>
              </a:ext>
            </a:extLst>
          </p:cNvPr>
          <p:cNvSpPr>
            <a:spLocks noGrp="1"/>
          </p:cNvSpPr>
          <p:nvPr>
            <p:ph type="pic" sz="quarter" idx="25"/>
          </p:nvPr>
        </p:nvSpPr>
        <p:spPr>
          <a:xfrm>
            <a:off x="8612465" y="1412875"/>
            <a:ext cx="2725180" cy="1664415"/>
          </a:xfrm>
        </p:spPr>
        <p:txBody>
          <a:bodyPr/>
          <a:lstStyle/>
          <a:p>
            <a:r>
              <a:rPr lang="fr-FR"/>
              <a:t>Cliquez sur l'icône pour ajouter une image</a:t>
            </a:r>
          </a:p>
        </p:txBody>
      </p:sp>
      <p:sp>
        <p:nvSpPr>
          <p:cNvPr id="14" name="Espace réservé du texte 21">
            <a:extLst>
              <a:ext uri="{FF2B5EF4-FFF2-40B4-BE49-F238E27FC236}">
                <a16:creationId xmlns:a16="http://schemas.microsoft.com/office/drawing/2014/main" id="{040AF8B4-6000-18D0-0B6B-BE7B778485EB}"/>
              </a:ext>
            </a:extLst>
          </p:cNvPr>
          <p:cNvSpPr>
            <a:spLocks noGrp="1"/>
          </p:cNvSpPr>
          <p:nvPr>
            <p:ph type="body" sz="quarter" idx="26"/>
          </p:nvPr>
        </p:nvSpPr>
        <p:spPr>
          <a:xfrm>
            <a:off x="8118472" y="3188040"/>
            <a:ext cx="3713166" cy="597960"/>
          </a:xfrm>
          <a:solidFill>
            <a:schemeClr val="bg1">
              <a:lumMod val="95000"/>
            </a:schemeClr>
          </a:solidFill>
        </p:spPr>
        <p:txBody>
          <a:bodyPr lIns="162000" tIns="162000" rIns="162000" bIns="162000" anchor="ctr"/>
          <a:lstStyle>
            <a:lvl1pPr>
              <a:defRPr b="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15" name="Espace réservé du texte 24">
            <a:extLst>
              <a:ext uri="{FF2B5EF4-FFF2-40B4-BE49-F238E27FC236}">
                <a16:creationId xmlns:a16="http://schemas.microsoft.com/office/drawing/2014/main" id="{94E9FB59-750F-32E3-C48C-32EBDCDC4DC3}"/>
              </a:ext>
            </a:extLst>
          </p:cNvPr>
          <p:cNvSpPr>
            <a:spLocks noGrp="1"/>
          </p:cNvSpPr>
          <p:nvPr>
            <p:ph type="body" sz="quarter" idx="27"/>
          </p:nvPr>
        </p:nvSpPr>
        <p:spPr>
          <a:xfrm>
            <a:off x="8119393" y="3947892"/>
            <a:ext cx="3711325" cy="1751153"/>
          </a:xfrm>
        </p:spPr>
        <p:txBody>
          <a:bodyPr/>
          <a:lstStyle>
            <a:lvl1pPr>
              <a:defRPr sz="1000"/>
            </a:lvl1pPr>
            <a:lvl2pPr>
              <a:defRPr sz="1000"/>
            </a:lvl2pPr>
            <a:lvl3pPr>
              <a:defRPr sz="700"/>
            </a:lvl3pPr>
            <a:lvl4pPr>
              <a:defRPr sz="700"/>
            </a:lvl4pPr>
            <a:lvl5pPr>
              <a:defRPr sz="7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9558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loc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4" name="Rectangle 3">
            <a:extLst>
              <a:ext uri="{FF2B5EF4-FFF2-40B4-BE49-F238E27FC236}">
                <a16:creationId xmlns:a16="http://schemas.microsoft.com/office/drawing/2014/main" id="{A89A70FF-48E9-55B4-CF40-87DA62F2BF23}"/>
              </a:ext>
            </a:extLst>
          </p:cNvPr>
          <p:cNvSpPr/>
          <p:nvPr userDrawn="1"/>
        </p:nvSpPr>
        <p:spPr>
          <a:xfrm>
            <a:off x="0" y="2790825"/>
            <a:ext cx="12192000" cy="20795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2" name="Text Placeholder 11">
            <a:extLst>
              <a:ext uri="{FF2B5EF4-FFF2-40B4-BE49-F238E27FC236}">
                <a16:creationId xmlns:a16="http://schemas.microsoft.com/office/drawing/2014/main" id="{054E7182-2160-B500-2A4E-08C47F0D170C}"/>
              </a:ext>
            </a:extLst>
          </p:cNvPr>
          <p:cNvSpPr>
            <a:spLocks noGrp="1"/>
          </p:cNvSpPr>
          <p:nvPr>
            <p:ph type="body" sz="quarter" idx="15" hasCustomPrompt="1"/>
          </p:nvPr>
        </p:nvSpPr>
        <p:spPr>
          <a:xfrm>
            <a:off x="358775" y="2212174"/>
            <a:ext cx="3721100" cy="3236897"/>
          </a:xfrm>
          <a:solidFill>
            <a:srgbClr val="004C5E"/>
          </a:solidFill>
        </p:spPr>
        <p:txBody>
          <a:bodyPr vert="horz" lIns="180000" tIns="2124000" rIns="180000" bIns="180000" rtlCol="0">
            <a:noAutofit/>
          </a:bodyPr>
          <a:lstStyle>
            <a:lvl1pPr>
              <a:defRPr lang="en-US" smtClean="0">
                <a:solidFill>
                  <a:schemeClr val="bg1"/>
                </a:solidFill>
                <a:latin typeface="+mn-lt"/>
                <a:cs typeface="Prompt Light" panose="00000400000000000000" pitchFamily="2" charset="-34"/>
              </a:defRPr>
            </a:lvl1pPr>
            <a:lvl2pPr>
              <a:defRPr lang="en-US" smtClean="0">
                <a:solidFill>
                  <a:schemeClr val="bg1"/>
                </a:solidFill>
                <a:latin typeface="Prompt Light" panose="00000400000000000000" pitchFamily="2" charset="-34"/>
                <a:cs typeface="Prompt Light" panose="00000400000000000000" pitchFamily="2" charset="-34"/>
              </a:defRPr>
            </a:lvl2pPr>
            <a:lvl3pPr>
              <a:defRPr lang="en-US" b="0" spc="0" smtClean="0">
                <a:solidFill>
                  <a:schemeClr val="bg1"/>
                </a:solidFill>
                <a:cs typeface="Prompt" panose="00000500000000000000" pitchFamily="2" charset="-34"/>
              </a:defRPr>
            </a:lvl3pPr>
            <a:lvl4pPr>
              <a:defRPr lang="en-US" smtClean="0">
                <a:solidFill>
                  <a:schemeClr val="bg1"/>
                </a:solidFill>
                <a:latin typeface="Prompt SemiBold" panose="00000700000000000000" pitchFamily="2" charset="-34"/>
                <a:cs typeface="Prompt SemiBold" panose="00000700000000000000" pitchFamily="2" charset="-34"/>
              </a:defRPr>
            </a:lvl4pPr>
            <a:lvl5pPr>
              <a:defRPr lang="fr-FR">
                <a:solidFill>
                  <a:schemeClr val="bg1"/>
                </a:solidFill>
                <a:latin typeface="Prompt Light" panose="00000400000000000000" pitchFamily="2" charset="-34"/>
                <a:cs typeface="Prompt Light" panose="00000400000000000000" pitchFamily="2" charset="-34"/>
              </a:defRPr>
            </a:lvl5pPr>
          </a:lstStyle>
          <a:p>
            <a:pPr lvl="0" algn="ctr">
              <a:lnSpc>
                <a:spcPct val="110000"/>
              </a:lnSpc>
              <a:buFont typeface="Prompt" panose="020B0604020202020204" pitchFamily="34" charset="0"/>
            </a:pPr>
            <a:r>
              <a:rPr lang="fr-FR" noProof="0"/>
              <a:t>[Texte]</a:t>
            </a:r>
          </a:p>
        </p:txBody>
      </p:sp>
      <p:sp>
        <p:nvSpPr>
          <p:cNvPr id="14" name="Text Placeholder 11">
            <a:extLst>
              <a:ext uri="{FF2B5EF4-FFF2-40B4-BE49-F238E27FC236}">
                <a16:creationId xmlns:a16="http://schemas.microsoft.com/office/drawing/2014/main" id="{10A596E0-7769-00CB-22BB-0B1DDF685E5F}"/>
              </a:ext>
            </a:extLst>
          </p:cNvPr>
          <p:cNvSpPr>
            <a:spLocks noGrp="1"/>
          </p:cNvSpPr>
          <p:nvPr>
            <p:ph type="body" sz="quarter" idx="17" hasCustomPrompt="1"/>
          </p:nvPr>
        </p:nvSpPr>
        <p:spPr>
          <a:xfrm>
            <a:off x="8114402" y="2212174"/>
            <a:ext cx="3721100" cy="3236897"/>
          </a:xfrm>
          <a:solidFill>
            <a:srgbClr val="004C5E"/>
          </a:solidFill>
        </p:spPr>
        <p:txBody>
          <a:bodyPr vert="horz" lIns="180000" tIns="2124000" rIns="180000" bIns="180000" rtlCol="0">
            <a:noAutofit/>
          </a:bodyPr>
          <a:lstStyle>
            <a:lvl1pPr>
              <a:defRPr lang="en-US" smtClean="0">
                <a:solidFill>
                  <a:schemeClr val="bg1"/>
                </a:solidFill>
                <a:latin typeface="+mn-lt"/>
                <a:cs typeface="Prompt Light" panose="00000400000000000000" pitchFamily="2" charset="-34"/>
              </a:defRPr>
            </a:lvl1pPr>
            <a:lvl2pPr>
              <a:defRPr lang="en-US" smtClean="0">
                <a:solidFill>
                  <a:schemeClr val="bg1"/>
                </a:solidFill>
                <a:latin typeface="Prompt Light" panose="00000400000000000000" pitchFamily="2" charset="-34"/>
                <a:cs typeface="Prompt Light" panose="00000400000000000000" pitchFamily="2" charset="-34"/>
              </a:defRPr>
            </a:lvl2pPr>
            <a:lvl3pPr>
              <a:defRPr lang="en-US" b="0" spc="0" smtClean="0">
                <a:solidFill>
                  <a:schemeClr val="bg1"/>
                </a:solidFill>
                <a:cs typeface="Prompt" panose="00000500000000000000" pitchFamily="2" charset="-34"/>
              </a:defRPr>
            </a:lvl3pPr>
            <a:lvl4pPr>
              <a:defRPr lang="en-US" smtClean="0">
                <a:solidFill>
                  <a:schemeClr val="bg1"/>
                </a:solidFill>
                <a:latin typeface="Prompt SemiBold" panose="00000700000000000000" pitchFamily="2" charset="-34"/>
                <a:cs typeface="Prompt SemiBold" panose="00000700000000000000" pitchFamily="2" charset="-34"/>
              </a:defRPr>
            </a:lvl4pPr>
            <a:lvl5pPr>
              <a:defRPr lang="fr-FR">
                <a:solidFill>
                  <a:schemeClr val="bg1"/>
                </a:solidFill>
                <a:latin typeface="Prompt Light" panose="00000400000000000000" pitchFamily="2" charset="-34"/>
                <a:cs typeface="Prompt Light" panose="00000400000000000000" pitchFamily="2" charset="-34"/>
              </a:defRPr>
            </a:lvl5pPr>
          </a:lstStyle>
          <a:p>
            <a:pPr lvl="0" algn="ctr">
              <a:lnSpc>
                <a:spcPct val="110000"/>
              </a:lnSpc>
              <a:buFont typeface="Prompt" panose="020B0604020202020204" pitchFamily="34" charset="0"/>
            </a:pPr>
            <a:r>
              <a:rPr lang="fr-FR" noProof="0"/>
              <a:t>[Texte]</a:t>
            </a:r>
          </a:p>
        </p:txBody>
      </p:sp>
      <p:sp>
        <p:nvSpPr>
          <p:cNvPr id="13" name="Text Placeholder 11">
            <a:extLst>
              <a:ext uri="{FF2B5EF4-FFF2-40B4-BE49-F238E27FC236}">
                <a16:creationId xmlns:a16="http://schemas.microsoft.com/office/drawing/2014/main" id="{6074358F-D132-EB05-CF8A-F64F104A8D29}"/>
              </a:ext>
            </a:extLst>
          </p:cNvPr>
          <p:cNvSpPr>
            <a:spLocks noGrp="1"/>
          </p:cNvSpPr>
          <p:nvPr>
            <p:ph type="body" sz="quarter" idx="16" hasCustomPrompt="1"/>
          </p:nvPr>
        </p:nvSpPr>
        <p:spPr>
          <a:xfrm>
            <a:off x="4246563" y="2212174"/>
            <a:ext cx="3721100" cy="3236897"/>
          </a:xfrm>
          <a:solidFill>
            <a:srgbClr val="004C5E"/>
          </a:solidFill>
        </p:spPr>
        <p:txBody>
          <a:bodyPr vert="horz" lIns="180000" tIns="2124000" rIns="180000" bIns="180000" rtlCol="0">
            <a:noAutofit/>
          </a:bodyPr>
          <a:lstStyle>
            <a:lvl1pPr>
              <a:defRPr lang="en-US" smtClean="0">
                <a:solidFill>
                  <a:schemeClr val="bg1"/>
                </a:solidFill>
                <a:latin typeface="+mn-lt"/>
                <a:cs typeface="Prompt Light" panose="00000400000000000000" pitchFamily="2" charset="-34"/>
              </a:defRPr>
            </a:lvl1pPr>
            <a:lvl2pPr>
              <a:defRPr lang="en-US" smtClean="0">
                <a:solidFill>
                  <a:schemeClr val="bg1"/>
                </a:solidFill>
                <a:latin typeface="Prompt Light" panose="00000400000000000000" pitchFamily="2" charset="-34"/>
                <a:cs typeface="Prompt Light" panose="00000400000000000000" pitchFamily="2" charset="-34"/>
              </a:defRPr>
            </a:lvl2pPr>
            <a:lvl3pPr>
              <a:defRPr lang="en-US" b="0" spc="0" smtClean="0">
                <a:solidFill>
                  <a:schemeClr val="bg1"/>
                </a:solidFill>
                <a:cs typeface="Prompt" panose="00000500000000000000" pitchFamily="2" charset="-34"/>
              </a:defRPr>
            </a:lvl3pPr>
            <a:lvl4pPr>
              <a:defRPr lang="en-US" smtClean="0">
                <a:solidFill>
                  <a:schemeClr val="bg1"/>
                </a:solidFill>
                <a:latin typeface="Prompt SemiBold" panose="00000700000000000000" pitchFamily="2" charset="-34"/>
                <a:cs typeface="Prompt SemiBold" panose="00000700000000000000" pitchFamily="2" charset="-34"/>
              </a:defRPr>
            </a:lvl4pPr>
            <a:lvl5pPr>
              <a:defRPr lang="fr-FR">
                <a:solidFill>
                  <a:schemeClr val="bg1"/>
                </a:solidFill>
                <a:latin typeface="Prompt Light" panose="00000400000000000000" pitchFamily="2" charset="-34"/>
                <a:cs typeface="Prompt Light" panose="00000400000000000000" pitchFamily="2" charset="-34"/>
              </a:defRPr>
            </a:lvl5pPr>
          </a:lstStyle>
          <a:p>
            <a:pPr lvl="0" algn="ctr">
              <a:lnSpc>
                <a:spcPct val="110000"/>
              </a:lnSpc>
              <a:buFont typeface="Prompt" panose="020B0604020202020204" pitchFamily="34" charset="0"/>
            </a:pPr>
            <a:r>
              <a:rPr lang="fr-FR" noProof="0"/>
              <a:t>[Texte]</a:t>
            </a:r>
          </a:p>
        </p:txBody>
      </p:sp>
      <p:sp>
        <p:nvSpPr>
          <p:cNvPr id="6" name="Picture Placeholder 5">
            <a:extLst>
              <a:ext uri="{FF2B5EF4-FFF2-40B4-BE49-F238E27FC236}">
                <a16:creationId xmlns:a16="http://schemas.microsoft.com/office/drawing/2014/main" id="{1B03F9B3-FEE6-0FEA-871C-C67A9FC09EC4}"/>
              </a:ext>
            </a:extLst>
          </p:cNvPr>
          <p:cNvSpPr>
            <a:spLocks noGrp="1"/>
          </p:cNvSpPr>
          <p:nvPr>
            <p:ph type="pic" sz="quarter" idx="12" hasCustomPrompt="1"/>
          </p:nvPr>
        </p:nvSpPr>
        <p:spPr>
          <a:xfrm>
            <a:off x="1572285" y="2212177"/>
            <a:ext cx="1294080" cy="1294080"/>
          </a:xfrm>
        </p:spPr>
        <p:txBody>
          <a:bodyPr vert="horz" lIns="0" tIns="0" rIns="0" bIns="0" rtlCol="0">
            <a:noAutofit/>
          </a:bodyPr>
          <a:lstStyle>
            <a:lvl1pPr>
              <a:defRPr lang="fr-FR" sz="800">
                <a:solidFill>
                  <a:schemeClr val="bg1"/>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9" name="Picture Placeholder 5">
            <a:extLst>
              <a:ext uri="{FF2B5EF4-FFF2-40B4-BE49-F238E27FC236}">
                <a16:creationId xmlns:a16="http://schemas.microsoft.com/office/drawing/2014/main" id="{44130FD9-B60D-E9E4-0406-6279C12DBEB0}"/>
              </a:ext>
            </a:extLst>
          </p:cNvPr>
          <p:cNvSpPr>
            <a:spLocks noGrp="1"/>
          </p:cNvSpPr>
          <p:nvPr>
            <p:ph type="pic" sz="quarter" idx="13" hasCustomPrompt="1"/>
          </p:nvPr>
        </p:nvSpPr>
        <p:spPr>
          <a:xfrm>
            <a:off x="9327912" y="2212177"/>
            <a:ext cx="1294080" cy="1294080"/>
          </a:xfrm>
        </p:spPr>
        <p:txBody>
          <a:bodyPr vert="horz" lIns="0" tIns="216000" rIns="0" bIns="0" rtlCol="0">
            <a:noAutofit/>
          </a:bodyPr>
          <a:lstStyle>
            <a:lvl1pPr algn="ctr">
              <a:defRPr lang="fr-FR" sz="800">
                <a:solidFill>
                  <a:schemeClr val="bg1"/>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0" name="Picture Placeholder 5">
            <a:extLst>
              <a:ext uri="{FF2B5EF4-FFF2-40B4-BE49-F238E27FC236}">
                <a16:creationId xmlns:a16="http://schemas.microsoft.com/office/drawing/2014/main" id="{67A2CD35-F671-3338-209E-009667B50048}"/>
              </a:ext>
            </a:extLst>
          </p:cNvPr>
          <p:cNvSpPr>
            <a:spLocks noGrp="1"/>
          </p:cNvSpPr>
          <p:nvPr>
            <p:ph type="pic" sz="quarter" idx="14" hasCustomPrompt="1"/>
          </p:nvPr>
        </p:nvSpPr>
        <p:spPr>
          <a:xfrm>
            <a:off x="5460073" y="2212177"/>
            <a:ext cx="1294080" cy="1294080"/>
          </a:xfrm>
        </p:spPr>
        <p:txBody>
          <a:bodyPr vert="horz" lIns="0" tIns="216000" rIns="0" bIns="0" rtlCol="0">
            <a:noAutofit/>
          </a:bodyPr>
          <a:lstStyle>
            <a:lvl1pPr algn="ctr">
              <a:defRPr lang="fr-FR" sz="800">
                <a:solidFill>
                  <a:schemeClr val="bg1"/>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6" name="Text Placeholder 15">
            <a:extLst>
              <a:ext uri="{FF2B5EF4-FFF2-40B4-BE49-F238E27FC236}">
                <a16:creationId xmlns:a16="http://schemas.microsoft.com/office/drawing/2014/main" id="{7758B34A-8695-B169-6E8A-9669483106CC}"/>
              </a:ext>
            </a:extLst>
          </p:cNvPr>
          <p:cNvSpPr>
            <a:spLocks noGrp="1"/>
          </p:cNvSpPr>
          <p:nvPr>
            <p:ph type="body" sz="quarter" idx="18" hasCustomPrompt="1"/>
          </p:nvPr>
        </p:nvSpPr>
        <p:spPr>
          <a:xfrm>
            <a:off x="375583" y="3448431"/>
            <a:ext cx="3687484" cy="431962"/>
          </a:xfrm>
        </p:spPr>
        <p:txBody>
          <a:bodyPr vert="horz" lIns="180000" tIns="0" rIns="180000" bIns="0" rtlCol="0" anchor="b">
            <a:noAutofit/>
          </a:bodyPr>
          <a:lstStyle>
            <a:lvl1pPr>
              <a:defRPr lang="fr-FR" cap="all" spc="300" dirty="0">
                <a:solidFill>
                  <a:schemeClr val="bg1"/>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17" name="Text Placeholder 15">
            <a:extLst>
              <a:ext uri="{FF2B5EF4-FFF2-40B4-BE49-F238E27FC236}">
                <a16:creationId xmlns:a16="http://schemas.microsoft.com/office/drawing/2014/main" id="{66950563-BD10-9F97-B9D7-F25FE761D0B4}"/>
              </a:ext>
            </a:extLst>
          </p:cNvPr>
          <p:cNvSpPr>
            <a:spLocks noGrp="1"/>
          </p:cNvSpPr>
          <p:nvPr>
            <p:ph type="body" sz="quarter" idx="19" hasCustomPrompt="1"/>
          </p:nvPr>
        </p:nvSpPr>
        <p:spPr>
          <a:xfrm>
            <a:off x="4263371" y="3448431"/>
            <a:ext cx="3687484" cy="431962"/>
          </a:xfrm>
        </p:spPr>
        <p:txBody>
          <a:bodyPr vert="horz" lIns="180000" tIns="0" rIns="180000" bIns="0" rtlCol="0" anchor="b">
            <a:noAutofit/>
          </a:bodyPr>
          <a:lstStyle>
            <a:lvl1pPr>
              <a:defRPr lang="fr-FR" cap="all" spc="300" dirty="0">
                <a:solidFill>
                  <a:schemeClr val="bg1"/>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18" name="Text Placeholder 15">
            <a:extLst>
              <a:ext uri="{FF2B5EF4-FFF2-40B4-BE49-F238E27FC236}">
                <a16:creationId xmlns:a16="http://schemas.microsoft.com/office/drawing/2014/main" id="{86DA8994-075A-8D30-0AB2-D8F8FE4C8EA7}"/>
              </a:ext>
            </a:extLst>
          </p:cNvPr>
          <p:cNvSpPr>
            <a:spLocks noGrp="1"/>
          </p:cNvSpPr>
          <p:nvPr>
            <p:ph type="body" sz="quarter" idx="20" hasCustomPrompt="1"/>
          </p:nvPr>
        </p:nvSpPr>
        <p:spPr>
          <a:xfrm>
            <a:off x="8131210" y="3448431"/>
            <a:ext cx="3687484" cy="431962"/>
          </a:xfrm>
        </p:spPr>
        <p:txBody>
          <a:bodyPr vert="horz" lIns="180000" tIns="0" rIns="180000" bIns="0" rtlCol="0" anchor="b">
            <a:noAutofit/>
          </a:bodyPr>
          <a:lstStyle>
            <a:lvl1pPr>
              <a:defRPr lang="fr-FR" cap="all" spc="300" dirty="0">
                <a:solidFill>
                  <a:schemeClr val="bg1"/>
                </a:solidFill>
                <a:latin typeface="+mj-lt"/>
                <a:cs typeface="Prompt SemiBold" panose="00000700000000000000" pitchFamily="2" charset="-34"/>
              </a:defRPr>
            </a:lvl1pPr>
          </a:lstStyle>
          <a:p>
            <a:pPr lvl="0" algn="ctr">
              <a:lnSpc>
                <a:spcPct val="110000"/>
              </a:lnSpc>
              <a:buFont typeface="Prompt" panose="020B0604020202020204" pitchFamily="34" charset="0"/>
            </a:pPr>
            <a:r>
              <a:rPr lang="fr-FR" noProof="0"/>
              <a:t>[Texte]</a:t>
            </a:r>
          </a:p>
        </p:txBody>
      </p:sp>
      <p:sp>
        <p:nvSpPr>
          <p:cNvPr id="20" name="Text Placeholder 16">
            <a:extLst>
              <a:ext uri="{FF2B5EF4-FFF2-40B4-BE49-F238E27FC236}">
                <a16:creationId xmlns:a16="http://schemas.microsoft.com/office/drawing/2014/main" id="{E3CBBF6E-3095-B7E8-E319-324B8C5D2717}"/>
              </a:ext>
            </a:extLst>
          </p:cNvPr>
          <p:cNvSpPr>
            <a:spLocks noGrp="1"/>
          </p:cNvSpPr>
          <p:nvPr>
            <p:ph type="body" sz="quarter" idx="25" hasCustomPrompt="1"/>
          </p:nvPr>
        </p:nvSpPr>
        <p:spPr>
          <a:xfrm>
            <a:off x="366709" y="6046302"/>
            <a:ext cx="9237046" cy="135422"/>
          </a:xfrm>
        </p:spPr>
        <p:txBody>
          <a:bodyPr vert="horz" lIns="0" tIns="0" rIns="0" bIns="0" rtlCol="0" anchor="b">
            <a:noAutofit/>
          </a:bodyPr>
          <a:lstStyle>
            <a:lvl1pPr>
              <a:defRPr lang="fr-FR" sz="800" dirty="0">
                <a:solidFill>
                  <a:srgbClr val="00323E">
                    <a:alpha val="70000"/>
                  </a:srgbClr>
                </a:solidFill>
                <a:latin typeface="+mn-lt"/>
                <a:cs typeface="Prompt Light" panose="00000400000000000000" pitchFamily="2" charset="-34"/>
              </a:defRPr>
            </a:lvl1pPr>
          </a:lstStyle>
          <a:p>
            <a:pPr lvl="0">
              <a:lnSpc>
                <a:spcPct val="110000"/>
              </a:lnSpc>
              <a:buFont typeface="Prompt" panose="020B0604020202020204" pitchFamily="34" charset="0"/>
            </a:pPr>
            <a:r>
              <a:rPr lang="fr-FR" noProof="0"/>
              <a:t>[Source]</a:t>
            </a:r>
          </a:p>
        </p:txBody>
      </p:sp>
      <p:sp>
        <p:nvSpPr>
          <p:cNvPr id="3" name="Espace réservé du pied de page 2">
            <a:extLst>
              <a:ext uri="{FF2B5EF4-FFF2-40B4-BE49-F238E27FC236}">
                <a16:creationId xmlns:a16="http://schemas.microsoft.com/office/drawing/2014/main" id="{333D683E-16B2-5F95-47A7-F02A0A65B17C}"/>
              </a:ext>
            </a:extLst>
          </p:cNvPr>
          <p:cNvSpPr>
            <a:spLocks noGrp="1"/>
          </p:cNvSpPr>
          <p:nvPr>
            <p:ph type="ftr" sz="quarter" idx="26"/>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3300236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 3 PRINCIP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9" name="Espace réservé du texte 27">
            <a:extLst>
              <a:ext uri="{FF2B5EF4-FFF2-40B4-BE49-F238E27FC236}">
                <a16:creationId xmlns:a16="http://schemas.microsoft.com/office/drawing/2014/main" id="{5BACB50F-458F-4A02-102F-D73F7E473900}"/>
              </a:ext>
            </a:extLst>
          </p:cNvPr>
          <p:cNvSpPr>
            <a:spLocks noGrp="1"/>
          </p:cNvSpPr>
          <p:nvPr userDrawn="1">
            <p:ph type="body" sz="quarter" idx="19"/>
          </p:nvPr>
        </p:nvSpPr>
        <p:spPr>
          <a:xfrm>
            <a:off x="358773" y="1413571"/>
            <a:ext cx="11472863" cy="385556"/>
          </a:xfrm>
        </p:spPr>
        <p:txBody>
          <a:bodyPr/>
          <a:lstStyle>
            <a:lvl1pPr>
              <a:defRPr cap="all" spc="300" baseline="0">
                <a:latin typeface="Prompt SemiBold" panose="00000700000000000000" pitchFamily="2" charset="-34"/>
                <a:cs typeface="Prompt SemiBold" panose="00000700000000000000" pitchFamily="2" charset="-34"/>
              </a:defRPr>
            </a:lvl1pPr>
          </a:lstStyle>
          <a:p>
            <a:pPr lvl="0"/>
            <a:r>
              <a:rPr lang="fr-FR"/>
              <a:t>Cliquez pour modifier les styles du texte du masque</a:t>
            </a:r>
          </a:p>
        </p:txBody>
      </p:sp>
      <p:sp>
        <p:nvSpPr>
          <p:cNvPr id="36" name="Espace réservé pour une image  30">
            <a:extLst>
              <a:ext uri="{FF2B5EF4-FFF2-40B4-BE49-F238E27FC236}">
                <a16:creationId xmlns:a16="http://schemas.microsoft.com/office/drawing/2014/main" id="{9F59A9B2-3B94-3E37-A1E0-9F18E7B6F974}"/>
              </a:ext>
            </a:extLst>
          </p:cNvPr>
          <p:cNvSpPr>
            <a:spLocks noGrp="1"/>
          </p:cNvSpPr>
          <p:nvPr userDrawn="1">
            <p:ph type="pic" sz="quarter" idx="20"/>
          </p:nvPr>
        </p:nvSpPr>
        <p:spPr>
          <a:xfrm>
            <a:off x="1076460" y="1876535"/>
            <a:ext cx="2293664" cy="1114836"/>
          </a:xfrm>
        </p:spPr>
        <p:txBody>
          <a:bodyPr/>
          <a:lstStyle/>
          <a:p>
            <a:r>
              <a:rPr lang="fr-FR"/>
              <a:t>Cliquez sur l'icône pour ajouter une image</a:t>
            </a:r>
          </a:p>
        </p:txBody>
      </p:sp>
      <p:sp>
        <p:nvSpPr>
          <p:cNvPr id="37" name="Espace réservé du texte 32">
            <a:extLst>
              <a:ext uri="{FF2B5EF4-FFF2-40B4-BE49-F238E27FC236}">
                <a16:creationId xmlns:a16="http://schemas.microsoft.com/office/drawing/2014/main" id="{8E421068-8054-D37E-3E00-61A9857EDF7C}"/>
              </a:ext>
            </a:extLst>
          </p:cNvPr>
          <p:cNvSpPr>
            <a:spLocks noGrp="1"/>
          </p:cNvSpPr>
          <p:nvPr userDrawn="1">
            <p:ph type="body" sz="quarter" idx="21" hasCustomPrompt="1"/>
          </p:nvPr>
        </p:nvSpPr>
        <p:spPr>
          <a:xfrm>
            <a:off x="763356" y="2825359"/>
            <a:ext cx="2914882" cy="339496"/>
          </a:xfrm>
          <a:solidFill>
            <a:schemeClr val="accent6"/>
          </a:solidFill>
        </p:spPr>
        <p:txBody>
          <a:bodyPr anchor="ctr"/>
          <a:lstStyle>
            <a:lvl1pPr algn="ctr">
              <a:defRPr sz="1400"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sz="1400">
                <a:solidFill>
                  <a:schemeClr val="bg1"/>
                </a:solidFill>
              </a:defRPr>
            </a:lvl2pPr>
            <a:lvl3pPr algn="ctr">
              <a:defRPr sz="1050">
                <a:solidFill>
                  <a:schemeClr val="bg1"/>
                </a:solidFill>
              </a:defRPr>
            </a:lvl3pPr>
            <a:lvl4pPr algn="ctr">
              <a:defRPr sz="1050">
                <a:solidFill>
                  <a:schemeClr val="bg1"/>
                </a:solidFill>
              </a:defRPr>
            </a:lvl4pPr>
            <a:lvl5pPr algn="ctr">
              <a:defRPr sz="1050">
                <a:solidFill>
                  <a:schemeClr val="bg1"/>
                </a:solidFill>
              </a:defRPr>
            </a:lvl5pPr>
          </a:lstStyle>
          <a:p>
            <a:pPr lvl="0"/>
            <a:r>
              <a:rPr lang="fr-FR" err="1"/>
              <a:t>Text</a:t>
            </a:r>
            <a:endParaRPr lang="fr-FR"/>
          </a:p>
        </p:txBody>
      </p:sp>
      <p:sp>
        <p:nvSpPr>
          <p:cNvPr id="38" name="Espace réservé du texte 34">
            <a:extLst>
              <a:ext uri="{FF2B5EF4-FFF2-40B4-BE49-F238E27FC236}">
                <a16:creationId xmlns:a16="http://schemas.microsoft.com/office/drawing/2014/main" id="{95C2255A-2E23-E309-D9AE-1DE3791E3077}"/>
              </a:ext>
            </a:extLst>
          </p:cNvPr>
          <p:cNvSpPr>
            <a:spLocks noGrp="1"/>
          </p:cNvSpPr>
          <p:nvPr userDrawn="1">
            <p:ph type="body" sz="quarter" idx="22"/>
          </p:nvPr>
        </p:nvSpPr>
        <p:spPr>
          <a:xfrm>
            <a:off x="763355" y="3164857"/>
            <a:ext cx="2914882" cy="1691168"/>
          </a:xfrm>
          <a:solidFill>
            <a:schemeClr val="bg1">
              <a:lumMod val="95000"/>
            </a:schemeClr>
          </a:solidFill>
        </p:spPr>
        <p:txBody>
          <a:bodyPr lIns="108000" tIns="108000" rIns="108000" bIns="108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9" name="Espace réservé pour une image  30">
            <a:extLst>
              <a:ext uri="{FF2B5EF4-FFF2-40B4-BE49-F238E27FC236}">
                <a16:creationId xmlns:a16="http://schemas.microsoft.com/office/drawing/2014/main" id="{74DEC43F-3993-7DFF-1C13-1E3D00AB7C24}"/>
              </a:ext>
            </a:extLst>
          </p:cNvPr>
          <p:cNvSpPr>
            <a:spLocks noGrp="1"/>
          </p:cNvSpPr>
          <p:nvPr userDrawn="1">
            <p:ph type="pic" sz="quarter" idx="23"/>
          </p:nvPr>
        </p:nvSpPr>
        <p:spPr>
          <a:xfrm>
            <a:off x="4949168" y="1876535"/>
            <a:ext cx="2293664" cy="1114836"/>
          </a:xfrm>
        </p:spPr>
        <p:txBody>
          <a:bodyPr/>
          <a:lstStyle/>
          <a:p>
            <a:r>
              <a:rPr lang="fr-FR"/>
              <a:t>Cliquez sur l'icône pour ajouter une image</a:t>
            </a:r>
          </a:p>
        </p:txBody>
      </p:sp>
      <p:sp>
        <p:nvSpPr>
          <p:cNvPr id="40" name="Espace réservé du texte 32">
            <a:extLst>
              <a:ext uri="{FF2B5EF4-FFF2-40B4-BE49-F238E27FC236}">
                <a16:creationId xmlns:a16="http://schemas.microsoft.com/office/drawing/2014/main" id="{1FF4FA17-7003-EEF0-70F0-84C62A15E56E}"/>
              </a:ext>
            </a:extLst>
          </p:cNvPr>
          <p:cNvSpPr>
            <a:spLocks noGrp="1"/>
          </p:cNvSpPr>
          <p:nvPr userDrawn="1">
            <p:ph type="body" sz="quarter" idx="24" hasCustomPrompt="1"/>
          </p:nvPr>
        </p:nvSpPr>
        <p:spPr>
          <a:xfrm>
            <a:off x="4636064" y="2825359"/>
            <a:ext cx="2914882" cy="339496"/>
          </a:xfrm>
          <a:solidFill>
            <a:schemeClr val="accent3"/>
          </a:solidFill>
        </p:spPr>
        <p:txBody>
          <a:bodyPr anchor="ctr"/>
          <a:lstStyle>
            <a:lvl1pPr algn="ctr">
              <a:defRPr sz="1400"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sz="1400">
                <a:solidFill>
                  <a:schemeClr val="bg1"/>
                </a:solidFill>
              </a:defRPr>
            </a:lvl2pPr>
            <a:lvl3pPr algn="ctr">
              <a:defRPr sz="1050">
                <a:solidFill>
                  <a:schemeClr val="bg1"/>
                </a:solidFill>
              </a:defRPr>
            </a:lvl3pPr>
            <a:lvl4pPr algn="ctr">
              <a:defRPr sz="1050">
                <a:solidFill>
                  <a:schemeClr val="bg1"/>
                </a:solidFill>
              </a:defRPr>
            </a:lvl4pPr>
            <a:lvl5pPr algn="ctr">
              <a:defRPr sz="1050">
                <a:solidFill>
                  <a:schemeClr val="bg1"/>
                </a:solidFill>
              </a:defRPr>
            </a:lvl5pPr>
          </a:lstStyle>
          <a:p>
            <a:pPr lvl="0"/>
            <a:r>
              <a:rPr lang="fr-FR" err="1"/>
              <a:t>Text</a:t>
            </a:r>
            <a:endParaRPr lang="fr-FR"/>
          </a:p>
        </p:txBody>
      </p:sp>
      <p:sp>
        <p:nvSpPr>
          <p:cNvPr id="41" name="Espace réservé du texte 34">
            <a:extLst>
              <a:ext uri="{FF2B5EF4-FFF2-40B4-BE49-F238E27FC236}">
                <a16:creationId xmlns:a16="http://schemas.microsoft.com/office/drawing/2014/main" id="{ADFD454D-6555-70FF-D275-22C530C2B51E}"/>
              </a:ext>
            </a:extLst>
          </p:cNvPr>
          <p:cNvSpPr>
            <a:spLocks noGrp="1"/>
          </p:cNvSpPr>
          <p:nvPr userDrawn="1">
            <p:ph type="body" sz="quarter" idx="25"/>
          </p:nvPr>
        </p:nvSpPr>
        <p:spPr>
          <a:xfrm>
            <a:off x="4636063" y="3164857"/>
            <a:ext cx="2914882" cy="1691168"/>
          </a:xfrm>
          <a:solidFill>
            <a:schemeClr val="bg1">
              <a:lumMod val="95000"/>
            </a:schemeClr>
          </a:solidFill>
        </p:spPr>
        <p:txBody>
          <a:bodyPr lIns="108000" tIns="108000" rIns="108000" bIns="108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2" name="Espace réservé pour une image  30">
            <a:extLst>
              <a:ext uri="{FF2B5EF4-FFF2-40B4-BE49-F238E27FC236}">
                <a16:creationId xmlns:a16="http://schemas.microsoft.com/office/drawing/2014/main" id="{78EAFBAE-A4FD-CF17-7581-6FE449792CCF}"/>
              </a:ext>
            </a:extLst>
          </p:cNvPr>
          <p:cNvSpPr>
            <a:spLocks noGrp="1"/>
          </p:cNvSpPr>
          <p:nvPr userDrawn="1">
            <p:ph type="pic" sz="quarter" idx="26"/>
          </p:nvPr>
        </p:nvSpPr>
        <p:spPr>
          <a:xfrm>
            <a:off x="8826866" y="1876535"/>
            <a:ext cx="2293664" cy="1114836"/>
          </a:xfrm>
        </p:spPr>
        <p:txBody>
          <a:bodyPr/>
          <a:lstStyle/>
          <a:p>
            <a:r>
              <a:rPr lang="fr-FR"/>
              <a:t>Cliquez sur l'icône pour ajouter une image</a:t>
            </a:r>
          </a:p>
        </p:txBody>
      </p:sp>
      <p:sp>
        <p:nvSpPr>
          <p:cNvPr id="43" name="Espace réservé du texte 32">
            <a:extLst>
              <a:ext uri="{FF2B5EF4-FFF2-40B4-BE49-F238E27FC236}">
                <a16:creationId xmlns:a16="http://schemas.microsoft.com/office/drawing/2014/main" id="{0BBF270C-14EC-3BB5-9C43-4538B13D8133}"/>
              </a:ext>
            </a:extLst>
          </p:cNvPr>
          <p:cNvSpPr>
            <a:spLocks noGrp="1"/>
          </p:cNvSpPr>
          <p:nvPr userDrawn="1">
            <p:ph type="body" sz="quarter" idx="27" hasCustomPrompt="1"/>
          </p:nvPr>
        </p:nvSpPr>
        <p:spPr>
          <a:xfrm>
            <a:off x="8513762" y="2825359"/>
            <a:ext cx="2914882" cy="339496"/>
          </a:xfrm>
          <a:solidFill>
            <a:schemeClr val="accent2"/>
          </a:solidFill>
        </p:spPr>
        <p:txBody>
          <a:bodyPr anchor="ctr"/>
          <a:lstStyle>
            <a:lvl1pPr algn="ctr">
              <a:defRPr sz="1400" cap="all" spc="300" baseline="0">
                <a:solidFill>
                  <a:schemeClr val="bg1"/>
                </a:solidFill>
                <a:latin typeface="Prompt SemiBold" panose="00000700000000000000" pitchFamily="2" charset="-34"/>
                <a:cs typeface="Prompt SemiBold" panose="00000700000000000000" pitchFamily="2" charset="-34"/>
              </a:defRPr>
            </a:lvl1pPr>
            <a:lvl2pPr marL="0" indent="0" algn="ctr">
              <a:buNone/>
              <a:defRPr sz="1400">
                <a:solidFill>
                  <a:schemeClr val="bg1"/>
                </a:solidFill>
              </a:defRPr>
            </a:lvl2pPr>
            <a:lvl3pPr algn="ctr">
              <a:defRPr sz="1050">
                <a:solidFill>
                  <a:schemeClr val="bg1"/>
                </a:solidFill>
              </a:defRPr>
            </a:lvl3pPr>
            <a:lvl4pPr algn="ctr">
              <a:defRPr sz="1050">
                <a:solidFill>
                  <a:schemeClr val="bg1"/>
                </a:solidFill>
              </a:defRPr>
            </a:lvl4pPr>
            <a:lvl5pPr algn="ctr">
              <a:defRPr sz="1050">
                <a:solidFill>
                  <a:schemeClr val="bg1"/>
                </a:solidFill>
              </a:defRPr>
            </a:lvl5pPr>
          </a:lstStyle>
          <a:p>
            <a:pPr lvl="0"/>
            <a:r>
              <a:rPr lang="fr-FR" err="1"/>
              <a:t>Text</a:t>
            </a:r>
            <a:endParaRPr lang="fr-FR"/>
          </a:p>
        </p:txBody>
      </p:sp>
      <p:sp>
        <p:nvSpPr>
          <p:cNvPr id="44" name="Espace réservé du texte 34">
            <a:extLst>
              <a:ext uri="{FF2B5EF4-FFF2-40B4-BE49-F238E27FC236}">
                <a16:creationId xmlns:a16="http://schemas.microsoft.com/office/drawing/2014/main" id="{F85576A2-C459-8817-61E5-D73D415F34C4}"/>
              </a:ext>
            </a:extLst>
          </p:cNvPr>
          <p:cNvSpPr>
            <a:spLocks noGrp="1"/>
          </p:cNvSpPr>
          <p:nvPr userDrawn="1">
            <p:ph type="body" sz="quarter" idx="28"/>
          </p:nvPr>
        </p:nvSpPr>
        <p:spPr>
          <a:xfrm>
            <a:off x="8513761" y="3164857"/>
            <a:ext cx="2914882" cy="1691168"/>
          </a:xfrm>
          <a:solidFill>
            <a:schemeClr val="bg1">
              <a:lumMod val="95000"/>
            </a:schemeClr>
          </a:solidFill>
        </p:spPr>
        <p:txBody>
          <a:bodyPr lIns="108000" tIns="108000" rIns="108000" bIns="108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9" name="Espace réservé du texte 45">
            <a:extLst>
              <a:ext uri="{FF2B5EF4-FFF2-40B4-BE49-F238E27FC236}">
                <a16:creationId xmlns:a16="http://schemas.microsoft.com/office/drawing/2014/main" id="{3151F9F7-FFEC-A72A-35AA-FBF14AEB4ADD}"/>
              </a:ext>
            </a:extLst>
          </p:cNvPr>
          <p:cNvSpPr>
            <a:spLocks noGrp="1"/>
          </p:cNvSpPr>
          <p:nvPr>
            <p:ph type="body" sz="quarter" idx="29" hasCustomPrompt="1"/>
          </p:nvPr>
        </p:nvSpPr>
        <p:spPr>
          <a:xfrm>
            <a:off x="762001" y="5075100"/>
            <a:ext cx="10666642" cy="887550"/>
          </a:xfrm>
          <a:solidFill>
            <a:srgbClr val="00323E"/>
          </a:solidFill>
        </p:spPr>
        <p:txBody>
          <a:bodyPr lIns="972000" rIns="180000" anchor="ctr"/>
          <a:lstStyle>
            <a:lvl1pPr>
              <a:lnSpc>
                <a:spcPct val="100000"/>
              </a:lnSpc>
              <a:spcBef>
                <a:spcPts val="600"/>
              </a:spcBef>
              <a:defRPr>
                <a:solidFill>
                  <a:schemeClr val="bg1"/>
                </a:solidFill>
              </a:defRPr>
            </a:lvl1pPr>
            <a:lvl2pPr>
              <a:defRPr>
                <a:solidFill>
                  <a:schemeClr val="bg1"/>
                </a:solidFill>
              </a:defRPr>
            </a:lvl2pPr>
            <a:lvl3pPr>
              <a:defRPr>
                <a:solidFill>
                  <a:schemeClr val="bg1"/>
                </a:solidFill>
              </a:defRPr>
            </a:lvl3pPr>
          </a:lstStyle>
          <a:p>
            <a:pPr lvl="0"/>
            <a:r>
              <a:rPr lang="fr-FR" err="1"/>
              <a:t>Text</a:t>
            </a:r>
            <a:endParaRPr lang="fr-FR"/>
          </a:p>
        </p:txBody>
      </p:sp>
      <p:sp>
        <p:nvSpPr>
          <p:cNvPr id="51" name="Espace réservé pour une image  50">
            <a:extLst>
              <a:ext uri="{FF2B5EF4-FFF2-40B4-BE49-F238E27FC236}">
                <a16:creationId xmlns:a16="http://schemas.microsoft.com/office/drawing/2014/main" id="{F00C6699-B536-5C61-B662-65A2C9681E30}"/>
              </a:ext>
            </a:extLst>
          </p:cNvPr>
          <p:cNvSpPr>
            <a:spLocks noGrp="1"/>
          </p:cNvSpPr>
          <p:nvPr>
            <p:ph type="pic" sz="quarter" idx="30" hasCustomPrompt="1"/>
          </p:nvPr>
        </p:nvSpPr>
        <p:spPr>
          <a:xfrm>
            <a:off x="892616" y="5177971"/>
            <a:ext cx="708658" cy="708658"/>
          </a:xfrm>
        </p:spPr>
        <p:txBody>
          <a:bodyPr/>
          <a:lstStyle/>
          <a:p>
            <a:r>
              <a:rPr lang="fr-FR"/>
              <a:t> </a:t>
            </a:r>
          </a:p>
        </p:txBody>
      </p:sp>
    </p:spTree>
    <p:extLst>
      <p:ext uri="{BB962C8B-B14F-4D97-AF65-F5344CB8AC3E}">
        <p14:creationId xmlns:p14="http://schemas.microsoft.com/office/powerpoint/2010/main" val="232652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MOSAIQUE (12) + LEGENDE ">
    <p:spTree>
      <p:nvGrpSpPr>
        <p:cNvPr id="1" name=""/>
        <p:cNvGrpSpPr/>
        <p:nvPr/>
      </p:nvGrpSpPr>
      <p:grpSpPr>
        <a:xfrm>
          <a:off x="0" y="0"/>
          <a:ext cx="0" cy="0"/>
          <a:chOff x="0" y="0"/>
          <a:chExt cx="0" cy="0"/>
        </a:xfrm>
      </p:grpSpPr>
      <p:sp>
        <p:nvSpPr>
          <p:cNvPr id="5" name="Espace réservé du graphique SmartArt 4">
            <a:extLst>
              <a:ext uri="{FF2B5EF4-FFF2-40B4-BE49-F238E27FC236}">
                <a16:creationId xmlns:a16="http://schemas.microsoft.com/office/drawing/2014/main" id="{18B95E0F-B8E1-57D5-2296-3A428877BB17}"/>
              </a:ext>
            </a:extLst>
          </p:cNvPr>
          <p:cNvSpPr>
            <a:spLocks noGrp="1"/>
          </p:cNvSpPr>
          <p:nvPr>
            <p:ph type="dgm" sz="quarter" idx="48" hasCustomPrompt="1"/>
          </p:nvPr>
        </p:nvSpPr>
        <p:spPr>
          <a:xfrm>
            <a:off x="358775" y="5691120"/>
            <a:ext cx="8183563" cy="117475"/>
          </a:xfrm>
          <a: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15222" b="15222"/>
            </a:stretch>
          </a:blipFill>
        </p:spPr>
        <p:txBody>
          <a:bodyPr/>
          <a:lstStyle>
            <a:lvl1pPr>
              <a:defRPr sz="700">
                <a:blipFill>
                  <a:blip r:embed="rId2">
                    <a:extLst>
                      <a:ext uri="{96DAC541-7B7A-43D3-8B79-37D633B846F1}">
                        <asvg:svgBlip xmlns:asvg="http://schemas.microsoft.com/office/drawing/2016/SVG/main" r:embed="rId3"/>
                      </a:ext>
                    </a:extLst>
                  </a:blip>
                  <a:stretch>
                    <a:fillRect/>
                  </a:stretch>
                </a:blipFill>
              </a:defRPr>
            </a:lvl1pPr>
          </a:lstStyle>
          <a:p>
            <a:r>
              <a:rPr lang="fr-FR"/>
              <a:t>     </a:t>
            </a:r>
          </a:p>
        </p:txBody>
      </p:sp>
      <p:sp>
        <p:nvSpPr>
          <p:cNvPr id="11" name="Text Placeholder 10">
            <a:extLst>
              <a:ext uri="{FF2B5EF4-FFF2-40B4-BE49-F238E27FC236}">
                <a16:creationId xmlns:a16="http://schemas.microsoft.com/office/drawing/2014/main" id="{0B07D542-6D2B-8840-818E-4EB98AB45B62}"/>
              </a:ext>
            </a:extLst>
          </p:cNvPr>
          <p:cNvSpPr>
            <a:spLocks noGrp="1"/>
          </p:cNvSpPr>
          <p:nvPr>
            <p:ph type="body" sz="quarter" idx="46" hasCustomPrompt="1"/>
          </p:nvPr>
        </p:nvSpPr>
        <p:spPr>
          <a:xfrm>
            <a:off x="8983786" y="2075112"/>
            <a:ext cx="3208214" cy="4184363"/>
          </a:xfrm>
          <a:solidFill>
            <a:srgbClr val="F5F5F5"/>
          </a:solidFill>
        </p:spPr>
        <p:txBody>
          <a:bodyPr lIns="252000" tIns="252000" rIns="252000" bIns="252000"/>
          <a:lstStyle>
            <a:lvl1pPr>
              <a:lnSpc>
                <a:spcPct val="100000"/>
              </a:lnSpc>
              <a:defRPr lang="en-US" sz="1000" kern="1200" dirty="0" smtClean="0">
                <a:solidFill>
                  <a:srgbClr val="00323E"/>
                </a:solidFill>
                <a:latin typeface="Prompt Light" panose="00000400000000000000" pitchFamily="2" charset="-34"/>
                <a:ea typeface="+mn-ea"/>
                <a:cs typeface="Prompt Light" panose="00000400000000000000" pitchFamily="2" charset="-34"/>
              </a:defRPr>
            </a:lvl1pPr>
          </a:lstStyle>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a:t>Donec </a:t>
            </a:r>
            <a:r>
              <a:rPr lang="en-US" err="1"/>
              <a:t>commodo</a:t>
            </a:r>
            <a:r>
              <a:rPr lang="en-US"/>
              <a:t> </a:t>
            </a:r>
            <a:r>
              <a:rPr lang="en-US" err="1"/>
              <a:t>sapien</a:t>
            </a:r>
            <a:r>
              <a:rPr lang="en-US"/>
              <a:t> ac </a:t>
            </a:r>
            <a:r>
              <a:rPr lang="en-US" err="1"/>
              <a:t>rhoncus</a:t>
            </a:r>
            <a:r>
              <a:rPr lang="en-US"/>
              <a:t> </a:t>
            </a:r>
            <a:r>
              <a:rPr lang="en-US" err="1"/>
              <a:t>egestas</a:t>
            </a:r>
            <a:r>
              <a:rPr lang="en-US"/>
              <a:t>. </a:t>
            </a:r>
            <a:r>
              <a:rPr lang="en-US" err="1"/>
              <a:t>Phasellus</a:t>
            </a:r>
            <a:r>
              <a:rPr lang="en-US"/>
              <a:t> </a:t>
            </a:r>
            <a:r>
              <a:rPr lang="en-US" err="1"/>
              <a:t>nec</a:t>
            </a:r>
            <a:r>
              <a:rPr lang="en-US"/>
              <a:t> </a:t>
            </a:r>
            <a:r>
              <a:rPr lang="en-US" err="1"/>
              <a:t>faucibus</a:t>
            </a:r>
            <a:r>
              <a:rPr lang="en-US"/>
              <a:t> </a:t>
            </a:r>
            <a:r>
              <a:rPr lang="en-US" err="1"/>
              <a:t>nibh</a:t>
            </a:r>
            <a:r>
              <a:rPr lang="en-US"/>
              <a:t>. Duis </a:t>
            </a:r>
            <a:r>
              <a:rPr lang="en-US" err="1"/>
              <a:t>ultrices</a:t>
            </a:r>
            <a:r>
              <a:rPr lang="en-US"/>
              <a:t> libero </a:t>
            </a:r>
            <a:r>
              <a:rPr lang="en-US" err="1"/>
              <a:t>ut</a:t>
            </a:r>
            <a:r>
              <a:rPr lang="en-US"/>
              <a:t> pulvinar convallis. 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a:t>
            </a:r>
            <a:r>
              <a:rPr lang="en-US" err="1"/>
              <a:t>curae</a:t>
            </a:r>
            <a:r>
              <a:rPr lang="en-US"/>
              <a:t>; Nam </a:t>
            </a:r>
            <a:r>
              <a:rPr lang="en-US" err="1"/>
              <a:t>euismod</a:t>
            </a:r>
            <a:r>
              <a:rPr lang="en-US"/>
              <a:t> </a:t>
            </a:r>
            <a:r>
              <a:rPr lang="en-US" err="1"/>
              <a:t>massa</a:t>
            </a:r>
            <a:r>
              <a:rPr lang="en-US"/>
              <a:t> vel </a:t>
            </a:r>
            <a:r>
              <a:rPr lang="en-US" err="1"/>
              <a:t>venenatis</a:t>
            </a:r>
            <a:r>
              <a:rPr lang="en-US"/>
              <a:t> </a:t>
            </a:r>
            <a:r>
              <a:rPr lang="en-US" err="1"/>
              <a:t>elementum</a:t>
            </a:r>
            <a:r>
              <a:rPr lang="en-US"/>
              <a:t>. </a:t>
            </a:r>
          </a:p>
          <a:p>
            <a:pPr marL="0" lvl="0" indent="0" algn="l" defTabSz="914400" rtl="0" eaLnBrk="1" latinLnBrk="0" hangingPunct="1">
              <a:lnSpc>
                <a:spcPct val="100000"/>
              </a:lnSpc>
              <a:spcBef>
                <a:spcPts val="0"/>
              </a:spcBef>
              <a:spcAft>
                <a:spcPts val="0"/>
              </a:spcAft>
              <a:buFont typeface="Prompt" panose="020B0604020202020204" pitchFamily="34" charset="0"/>
              <a:buNone/>
            </a:pPr>
            <a:endParaRPr lang="en-US"/>
          </a:p>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err="1"/>
              <a:t>Fusce</a:t>
            </a:r>
            <a:r>
              <a:rPr lang="en-US"/>
              <a:t> sed </a:t>
            </a:r>
            <a:r>
              <a:rPr lang="en-US" err="1"/>
              <a:t>iaculis</a:t>
            </a:r>
            <a:r>
              <a:rPr lang="en-US"/>
              <a:t> </a:t>
            </a:r>
            <a:r>
              <a:rPr lang="en-US" err="1"/>
              <a:t>tellus</a:t>
            </a:r>
            <a:r>
              <a:rPr lang="en-US"/>
              <a:t>, </a:t>
            </a:r>
            <a:r>
              <a:rPr lang="en-US" err="1"/>
              <a:t>ut</a:t>
            </a:r>
            <a:r>
              <a:rPr lang="en-US"/>
              <a:t> </a:t>
            </a:r>
            <a:r>
              <a:rPr lang="en-US" err="1"/>
              <a:t>fringilla</a:t>
            </a:r>
            <a:r>
              <a:rPr lang="en-US"/>
              <a:t> </a:t>
            </a:r>
            <a:r>
              <a:rPr lang="en-US" err="1"/>
              <a:t>velit</a:t>
            </a:r>
            <a:r>
              <a:rPr lang="en-US"/>
              <a:t>. </a:t>
            </a:r>
            <a:r>
              <a:rPr lang="en-US" err="1"/>
              <a:t>Suspendisse</a:t>
            </a:r>
            <a:r>
              <a:rPr lang="en-US"/>
              <a:t> </a:t>
            </a:r>
            <a:r>
              <a:rPr lang="en-US" err="1"/>
              <a:t>sagittis</a:t>
            </a:r>
            <a:r>
              <a:rPr lang="en-US"/>
              <a:t> </a:t>
            </a:r>
            <a:r>
              <a:rPr lang="en-US" err="1"/>
              <a:t>urna</a:t>
            </a:r>
            <a:r>
              <a:rPr lang="en-US"/>
              <a:t> </a:t>
            </a:r>
            <a:r>
              <a:rPr lang="en-US" err="1"/>
              <a:t>consequat</a:t>
            </a:r>
            <a:r>
              <a:rPr lang="en-US"/>
              <a:t> </a:t>
            </a:r>
            <a:r>
              <a:rPr lang="en-US" err="1"/>
              <a:t>mauris</a:t>
            </a:r>
            <a:r>
              <a:rPr lang="en-US"/>
              <a:t> </a:t>
            </a:r>
            <a:r>
              <a:rPr lang="en-US" err="1"/>
              <a:t>malesuada</a:t>
            </a:r>
            <a:r>
              <a:rPr lang="en-US"/>
              <a:t>, </a:t>
            </a:r>
            <a:r>
              <a:rPr lang="en-US" err="1"/>
              <a:t>vulputate</a:t>
            </a:r>
            <a:r>
              <a:rPr lang="en-US"/>
              <a:t> </a:t>
            </a:r>
            <a:r>
              <a:rPr lang="en-US" err="1"/>
              <a:t>venenatis</a:t>
            </a:r>
            <a:r>
              <a:rPr lang="en-US"/>
              <a:t> </a:t>
            </a:r>
            <a:r>
              <a:rPr lang="en-US" err="1"/>
              <a:t>urna</a:t>
            </a:r>
            <a:r>
              <a:rPr lang="en-US"/>
              <a:t> dictum.</a:t>
            </a:r>
          </a:p>
          <a:p>
            <a:pPr marL="0" lvl="0" indent="0" algn="l" defTabSz="914400" rtl="0" eaLnBrk="1" latinLnBrk="0" hangingPunct="1">
              <a:lnSpc>
                <a:spcPct val="100000"/>
              </a:lnSpc>
              <a:spcBef>
                <a:spcPts val="0"/>
              </a:spcBef>
              <a:spcAft>
                <a:spcPts val="0"/>
              </a:spcAft>
              <a:buFont typeface="Prompt" panose="020B0604020202020204" pitchFamily="34" charset="0"/>
              <a:buNone/>
            </a:pPr>
            <a:endParaRPr lang="en-US"/>
          </a:p>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a:t>Donec </a:t>
            </a:r>
            <a:r>
              <a:rPr lang="en-US" err="1"/>
              <a:t>commodo</a:t>
            </a:r>
            <a:r>
              <a:rPr lang="en-US"/>
              <a:t> </a:t>
            </a:r>
            <a:r>
              <a:rPr lang="en-US" err="1"/>
              <a:t>sapien</a:t>
            </a:r>
            <a:r>
              <a:rPr lang="en-US"/>
              <a:t> ac </a:t>
            </a:r>
            <a:r>
              <a:rPr lang="en-US" err="1"/>
              <a:t>rhoncus</a:t>
            </a:r>
            <a:r>
              <a:rPr lang="en-US"/>
              <a:t> </a:t>
            </a:r>
            <a:r>
              <a:rPr lang="en-US" err="1"/>
              <a:t>egestas</a:t>
            </a:r>
            <a:r>
              <a:rPr lang="en-US"/>
              <a:t>. </a:t>
            </a:r>
            <a:r>
              <a:rPr lang="en-US" err="1"/>
              <a:t>Phasellus</a:t>
            </a:r>
            <a:r>
              <a:rPr lang="en-US"/>
              <a:t> </a:t>
            </a:r>
            <a:r>
              <a:rPr lang="en-US" err="1"/>
              <a:t>nec</a:t>
            </a:r>
            <a:r>
              <a:rPr lang="en-US"/>
              <a:t> </a:t>
            </a:r>
            <a:r>
              <a:rPr lang="en-US" err="1"/>
              <a:t>faucibus</a:t>
            </a:r>
            <a:r>
              <a:rPr lang="en-US"/>
              <a:t> </a:t>
            </a:r>
            <a:r>
              <a:rPr lang="en-US" err="1"/>
              <a:t>nibh</a:t>
            </a:r>
            <a:r>
              <a:rPr lang="en-US"/>
              <a:t>. Duis </a:t>
            </a:r>
            <a:r>
              <a:rPr lang="en-US" err="1"/>
              <a:t>ultrices</a:t>
            </a:r>
            <a:r>
              <a:rPr lang="en-US"/>
              <a:t> libero </a:t>
            </a:r>
            <a:r>
              <a:rPr lang="en-US" err="1"/>
              <a:t>ut</a:t>
            </a:r>
            <a:r>
              <a:rPr lang="en-US"/>
              <a:t> pulvinar convallis. 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a:t>
            </a:r>
            <a:r>
              <a:rPr lang="en-US" err="1"/>
              <a:t>curae</a:t>
            </a:r>
            <a:r>
              <a:rPr lang="en-US"/>
              <a:t>; Nam </a:t>
            </a:r>
            <a:r>
              <a:rPr lang="en-US" err="1"/>
              <a:t>euismod</a:t>
            </a:r>
            <a:r>
              <a:rPr lang="en-US"/>
              <a:t> </a:t>
            </a:r>
            <a:r>
              <a:rPr lang="en-US" err="1"/>
              <a:t>massa</a:t>
            </a:r>
            <a:r>
              <a:rPr lang="en-US"/>
              <a:t> vel </a:t>
            </a:r>
            <a:r>
              <a:rPr lang="en-US" err="1"/>
              <a:t>venenatis</a:t>
            </a:r>
            <a:r>
              <a:rPr lang="en-US"/>
              <a:t> </a:t>
            </a:r>
            <a:r>
              <a:rPr lang="en-US" err="1"/>
              <a:t>elementum</a:t>
            </a:r>
            <a:r>
              <a:rPr lang="en-US"/>
              <a:t>. </a:t>
            </a:r>
          </a:p>
          <a:p>
            <a:pPr marL="0" lvl="0" indent="0" algn="l" defTabSz="914400" rtl="0" eaLnBrk="1" latinLnBrk="0" hangingPunct="1">
              <a:lnSpc>
                <a:spcPct val="100000"/>
              </a:lnSpc>
              <a:spcBef>
                <a:spcPts val="0"/>
              </a:spcBef>
              <a:spcAft>
                <a:spcPts val="0"/>
              </a:spcAft>
              <a:buFont typeface="Prompt" panose="020B0604020202020204" pitchFamily="34" charset="0"/>
              <a:buNone/>
            </a:pPr>
            <a:endParaRPr lang="en-US"/>
          </a:p>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err="1"/>
              <a:t>Fusce</a:t>
            </a:r>
            <a:r>
              <a:rPr lang="en-US"/>
              <a:t> sed </a:t>
            </a:r>
            <a:r>
              <a:rPr lang="en-US" err="1"/>
              <a:t>iaculis</a:t>
            </a:r>
            <a:r>
              <a:rPr lang="en-US"/>
              <a:t> </a:t>
            </a:r>
            <a:r>
              <a:rPr lang="en-US" err="1"/>
              <a:t>tellus</a:t>
            </a:r>
            <a:r>
              <a:rPr lang="en-US"/>
              <a:t>, </a:t>
            </a:r>
            <a:r>
              <a:rPr lang="en-US" err="1"/>
              <a:t>ut</a:t>
            </a:r>
            <a:r>
              <a:rPr lang="en-US"/>
              <a:t> </a:t>
            </a:r>
            <a:r>
              <a:rPr lang="en-US" err="1"/>
              <a:t>fringilla</a:t>
            </a:r>
            <a:r>
              <a:rPr lang="en-US"/>
              <a:t> </a:t>
            </a:r>
            <a:r>
              <a:rPr lang="en-US" err="1"/>
              <a:t>velit</a:t>
            </a:r>
            <a:r>
              <a:rPr lang="en-US"/>
              <a:t>. </a:t>
            </a:r>
            <a:r>
              <a:rPr lang="en-US" err="1"/>
              <a:t>Suspendisse</a:t>
            </a:r>
            <a:r>
              <a:rPr lang="en-US"/>
              <a:t> </a:t>
            </a:r>
            <a:r>
              <a:rPr lang="en-US" err="1"/>
              <a:t>sagittis</a:t>
            </a:r>
            <a:r>
              <a:rPr lang="en-US"/>
              <a:t> </a:t>
            </a:r>
            <a:r>
              <a:rPr lang="en-US" err="1"/>
              <a:t>urna</a:t>
            </a:r>
            <a:r>
              <a:rPr lang="en-US"/>
              <a:t>.</a:t>
            </a:r>
          </a:p>
        </p:txBody>
      </p:sp>
      <p:sp>
        <p:nvSpPr>
          <p:cNvPr id="40" name="Rectangle 39">
            <a:extLst>
              <a:ext uri="{FF2B5EF4-FFF2-40B4-BE49-F238E27FC236}">
                <a16:creationId xmlns:a16="http://schemas.microsoft.com/office/drawing/2014/main" id="{0F55929C-A963-7869-B45E-38CABC64CF91}"/>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64" name="Picture Placeholder 5">
            <a:extLst>
              <a:ext uri="{FF2B5EF4-FFF2-40B4-BE49-F238E27FC236}">
                <a16:creationId xmlns:a16="http://schemas.microsoft.com/office/drawing/2014/main" id="{34A71111-AE69-B9EC-0462-3D9BCC2C256C}"/>
              </a:ext>
            </a:extLst>
          </p:cNvPr>
          <p:cNvSpPr>
            <a:spLocks noGrp="1"/>
          </p:cNvSpPr>
          <p:nvPr>
            <p:ph type="pic" sz="quarter" idx="22" hasCustomPrompt="1"/>
          </p:nvPr>
        </p:nvSpPr>
        <p:spPr>
          <a:xfrm>
            <a:off x="1815178" y="3932247"/>
            <a:ext cx="956066" cy="928692"/>
          </a:xfrm>
          <a:prstGeom prst="ellipse">
            <a:avLst/>
          </a:prstGeom>
        </p:spPr>
        <p:txBody>
          <a:bodyPr anchor="ctr"/>
          <a:lstStyle>
            <a:lvl1pPr algn="ctr">
              <a:defRPr/>
            </a:lvl1pPr>
          </a:lstStyle>
          <a:p>
            <a:r>
              <a:rPr lang="en-US"/>
              <a:t>Insert Picture</a:t>
            </a:r>
          </a:p>
        </p:txBody>
      </p:sp>
      <p:sp>
        <p:nvSpPr>
          <p:cNvPr id="65" name="Picture Placeholder 5">
            <a:extLst>
              <a:ext uri="{FF2B5EF4-FFF2-40B4-BE49-F238E27FC236}">
                <a16:creationId xmlns:a16="http://schemas.microsoft.com/office/drawing/2014/main" id="{9258167D-751C-03D2-2D0D-FF36C141C3B4}"/>
              </a:ext>
            </a:extLst>
          </p:cNvPr>
          <p:cNvSpPr>
            <a:spLocks noGrp="1"/>
          </p:cNvSpPr>
          <p:nvPr>
            <p:ph type="pic" sz="quarter" idx="23" hasCustomPrompt="1"/>
          </p:nvPr>
        </p:nvSpPr>
        <p:spPr>
          <a:xfrm>
            <a:off x="381455" y="3938164"/>
            <a:ext cx="956066" cy="928692"/>
          </a:xfrm>
          <a:prstGeom prst="ellipse">
            <a:avLst/>
          </a:prstGeom>
        </p:spPr>
        <p:txBody>
          <a:bodyPr anchor="ctr"/>
          <a:lstStyle>
            <a:lvl1pPr algn="ctr">
              <a:defRPr/>
            </a:lvl1pPr>
          </a:lstStyle>
          <a:p>
            <a:r>
              <a:rPr lang="en-US"/>
              <a:t>Insert Picture</a:t>
            </a:r>
          </a:p>
        </p:txBody>
      </p:sp>
      <p:sp>
        <p:nvSpPr>
          <p:cNvPr id="66" name="Picture Placeholder 5">
            <a:extLst>
              <a:ext uri="{FF2B5EF4-FFF2-40B4-BE49-F238E27FC236}">
                <a16:creationId xmlns:a16="http://schemas.microsoft.com/office/drawing/2014/main" id="{3C69CEAB-CFC4-444E-D455-1700E760EB6C}"/>
              </a:ext>
            </a:extLst>
          </p:cNvPr>
          <p:cNvSpPr>
            <a:spLocks noGrp="1"/>
          </p:cNvSpPr>
          <p:nvPr>
            <p:ph type="pic" sz="quarter" idx="24" hasCustomPrompt="1"/>
          </p:nvPr>
        </p:nvSpPr>
        <p:spPr>
          <a:xfrm>
            <a:off x="4682620" y="3931932"/>
            <a:ext cx="956066" cy="928692"/>
          </a:xfrm>
          <a:prstGeom prst="ellipse">
            <a:avLst/>
          </a:prstGeom>
        </p:spPr>
        <p:txBody>
          <a:bodyPr anchor="ctr"/>
          <a:lstStyle>
            <a:lvl1pPr algn="ctr">
              <a:defRPr/>
            </a:lvl1pPr>
          </a:lstStyle>
          <a:p>
            <a:r>
              <a:rPr lang="en-US"/>
              <a:t>Insert Picture</a:t>
            </a:r>
          </a:p>
        </p:txBody>
      </p:sp>
      <p:sp>
        <p:nvSpPr>
          <p:cNvPr id="67" name="Picture Placeholder 5">
            <a:extLst>
              <a:ext uri="{FF2B5EF4-FFF2-40B4-BE49-F238E27FC236}">
                <a16:creationId xmlns:a16="http://schemas.microsoft.com/office/drawing/2014/main" id="{C4412EDC-64A7-F397-8B2E-823FBA13E7FA}"/>
              </a:ext>
            </a:extLst>
          </p:cNvPr>
          <p:cNvSpPr>
            <a:spLocks noGrp="1"/>
          </p:cNvSpPr>
          <p:nvPr>
            <p:ph type="pic" sz="quarter" idx="25" hasCustomPrompt="1"/>
          </p:nvPr>
        </p:nvSpPr>
        <p:spPr>
          <a:xfrm>
            <a:off x="3248900" y="3931932"/>
            <a:ext cx="956066" cy="928692"/>
          </a:xfrm>
          <a:prstGeom prst="ellipse">
            <a:avLst/>
          </a:prstGeom>
        </p:spPr>
        <p:txBody>
          <a:bodyPr anchor="ctr"/>
          <a:lstStyle>
            <a:lvl1pPr algn="ctr">
              <a:defRPr/>
            </a:lvl1pPr>
          </a:lstStyle>
          <a:p>
            <a:r>
              <a:rPr lang="en-US"/>
              <a:t>Insert Picture</a:t>
            </a:r>
          </a:p>
        </p:txBody>
      </p:sp>
      <p:sp>
        <p:nvSpPr>
          <p:cNvPr id="68" name="Picture Placeholder 5">
            <a:extLst>
              <a:ext uri="{FF2B5EF4-FFF2-40B4-BE49-F238E27FC236}">
                <a16:creationId xmlns:a16="http://schemas.microsoft.com/office/drawing/2014/main" id="{715EF28C-532B-1402-CB12-B830916882E2}"/>
              </a:ext>
            </a:extLst>
          </p:cNvPr>
          <p:cNvSpPr>
            <a:spLocks noGrp="1"/>
          </p:cNvSpPr>
          <p:nvPr>
            <p:ph type="pic" sz="quarter" idx="26" hasCustomPrompt="1"/>
          </p:nvPr>
        </p:nvSpPr>
        <p:spPr>
          <a:xfrm>
            <a:off x="7550069" y="3926331"/>
            <a:ext cx="956066" cy="928692"/>
          </a:xfrm>
          <a:prstGeom prst="ellipse">
            <a:avLst/>
          </a:prstGeom>
        </p:spPr>
        <p:txBody>
          <a:bodyPr anchor="ctr"/>
          <a:lstStyle>
            <a:lvl1pPr algn="ctr">
              <a:defRPr/>
            </a:lvl1pPr>
          </a:lstStyle>
          <a:p>
            <a:r>
              <a:rPr lang="en-US"/>
              <a:t>Insert Picture</a:t>
            </a:r>
          </a:p>
        </p:txBody>
      </p:sp>
      <p:sp>
        <p:nvSpPr>
          <p:cNvPr id="69" name="Picture Placeholder 5">
            <a:extLst>
              <a:ext uri="{FF2B5EF4-FFF2-40B4-BE49-F238E27FC236}">
                <a16:creationId xmlns:a16="http://schemas.microsoft.com/office/drawing/2014/main" id="{EF2B7F88-042D-672B-83D4-5A1DB8BBECFD}"/>
              </a:ext>
            </a:extLst>
          </p:cNvPr>
          <p:cNvSpPr>
            <a:spLocks noGrp="1"/>
          </p:cNvSpPr>
          <p:nvPr>
            <p:ph type="pic" sz="quarter" idx="27" hasCustomPrompt="1"/>
          </p:nvPr>
        </p:nvSpPr>
        <p:spPr>
          <a:xfrm>
            <a:off x="6116347" y="3926331"/>
            <a:ext cx="956066" cy="928692"/>
          </a:xfrm>
          <a:prstGeom prst="ellipse">
            <a:avLst/>
          </a:prstGeom>
        </p:spPr>
        <p:txBody>
          <a:bodyPr anchor="ctr"/>
          <a:lstStyle>
            <a:lvl1pPr algn="ctr">
              <a:defRPr/>
            </a:lvl1pPr>
          </a:lstStyle>
          <a:p>
            <a:r>
              <a:rPr lang="en-US"/>
              <a:t>Insert Picture</a:t>
            </a:r>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5" name="Text Placeholder 10">
            <a:extLst>
              <a:ext uri="{FF2B5EF4-FFF2-40B4-BE49-F238E27FC236}">
                <a16:creationId xmlns:a16="http://schemas.microsoft.com/office/drawing/2014/main" id="{B63A1FFD-6F69-46D0-7AA2-AC626AEDBF97}"/>
              </a:ext>
            </a:extLst>
          </p:cNvPr>
          <p:cNvSpPr>
            <a:spLocks noGrp="1"/>
          </p:cNvSpPr>
          <p:nvPr>
            <p:ph type="body" sz="quarter" idx="15" hasCustomPrompt="1"/>
          </p:nvPr>
        </p:nvSpPr>
        <p:spPr>
          <a:xfrm>
            <a:off x="358773" y="1358465"/>
            <a:ext cx="6640513" cy="369332"/>
          </a:xfrm>
          <a:noFill/>
        </p:spPr>
        <p:txBody>
          <a:bodyPr wrap="square" lIns="0" tIns="0" rIns="0" bIns="0" rtlCol="0">
            <a:spAutoFit/>
          </a:bodyPr>
          <a:lstStyle>
            <a:lvl1pPr marL="0" algn="l" defTabSz="914400" rtl="0" eaLnBrk="1" latinLnBrk="0" hangingPunct="1">
              <a:defRPr lang="en-US" sz="1200" kern="1200" dirty="0" smtClean="0">
                <a:solidFill>
                  <a:srgbClr val="1481A3"/>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endParaRPr lang="en-US"/>
          </a:p>
        </p:txBody>
      </p:sp>
      <p:sp>
        <p:nvSpPr>
          <p:cNvPr id="58" name="Picture Placeholder 5">
            <a:extLst>
              <a:ext uri="{FF2B5EF4-FFF2-40B4-BE49-F238E27FC236}">
                <a16:creationId xmlns:a16="http://schemas.microsoft.com/office/drawing/2014/main" id="{16AA2CCF-D43F-F637-BBA8-6743CC910757}"/>
              </a:ext>
            </a:extLst>
          </p:cNvPr>
          <p:cNvSpPr>
            <a:spLocks noGrp="1"/>
          </p:cNvSpPr>
          <p:nvPr>
            <p:ph type="pic" sz="quarter" idx="17" hasCustomPrompt="1"/>
          </p:nvPr>
        </p:nvSpPr>
        <p:spPr>
          <a:xfrm>
            <a:off x="1815178" y="2181343"/>
            <a:ext cx="956066" cy="928692"/>
          </a:xfrm>
          <a:prstGeom prst="ellipse">
            <a:avLst/>
          </a:prstGeom>
        </p:spPr>
        <p:txBody>
          <a:bodyPr anchor="ctr"/>
          <a:lstStyle>
            <a:lvl1pPr algn="ctr">
              <a:defRPr/>
            </a:lvl1pPr>
          </a:lstStyle>
          <a:p>
            <a:r>
              <a:rPr lang="en-US"/>
              <a:t>Insert Picture</a:t>
            </a:r>
          </a:p>
        </p:txBody>
      </p:sp>
      <p:sp>
        <p:nvSpPr>
          <p:cNvPr id="6" name="Picture Placeholder 5">
            <a:extLst>
              <a:ext uri="{FF2B5EF4-FFF2-40B4-BE49-F238E27FC236}">
                <a16:creationId xmlns:a16="http://schemas.microsoft.com/office/drawing/2014/main" id="{85F13797-667F-1157-3B39-CD176DEA4B7F}"/>
              </a:ext>
            </a:extLst>
          </p:cNvPr>
          <p:cNvSpPr>
            <a:spLocks noGrp="1"/>
          </p:cNvSpPr>
          <p:nvPr>
            <p:ph type="pic" sz="quarter" idx="16" hasCustomPrompt="1"/>
          </p:nvPr>
        </p:nvSpPr>
        <p:spPr>
          <a:xfrm>
            <a:off x="381455" y="2187260"/>
            <a:ext cx="956066" cy="928692"/>
          </a:xfrm>
          <a:prstGeom prst="ellipse">
            <a:avLst/>
          </a:prstGeom>
        </p:spPr>
        <p:txBody>
          <a:bodyPr anchor="ctr"/>
          <a:lstStyle>
            <a:lvl1pPr algn="ctr">
              <a:defRPr/>
            </a:lvl1pPr>
          </a:lstStyle>
          <a:p>
            <a:r>
              <a:rPr lang="en-US"/>
              <a:t>Insert Picture</a:t>
            </a:r>
          </a:p>
        </p:txBody>
      </p:sp>
      <p:sp>
        <p:nvSpPr>
          <p:cNvPr id="70" name="Text Placeholder 10">
            <a:extLst>
              <a:ext uri="{FF2B5EF4-FFF2-40B4-BE49-F238E27FC236}">
                <a16:creationId xmlns:a16="http://schemas.microsoft.com/office/drawing/2014/main" id="{5A69A46E-EA73-1D06-EC4D-B596A069E4C9}"/>
              </a:ext>
            </a:extLst>
          </p:cNvPr>
          <p:cNvSpPr>
            <a:spLocks noGrp="1"/>
          </p:cNvSpPr>
          <p:nvPr>
            <p:ph type="body" sz="quarter" idx="28" hasCustomPrompt="1"/>
          </p:nvPr>
        </p:nvSpPr>
        <p:spPr>
          <a:xfrm>
            <a:off x="283922"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60" name="Picture Placeholder 5">
            <a:extLst>
              <a:ext uri="{FF2B5EF4-FFF2-40B4-BE49-F238E27FC236}">
                <a16:creationId xmlns:a16="http://schemas.microsoft.com/office/drawing/2014/main" id="{9D821477-E4D6-3494-5713-35E03DD12051}"/>
              </a:ext>
            </a:extLst>
          </p:cNvPr>
          <p:cNvSpPr>
            <a:spLocks noGrp="1"/>
          </p:cNvSpPr>
          <p:nvPr>
            <p:ph type="pic" sz="quarter" idx="19" hasCustomPrompt="1"/>
          </p:nvPr>
        </p:nvSpPr>
        <p:spPr>
          <a:xfrm>
            <a:off x="4682620" y="2181028"/>
            <a:ext cx="956066" cy="928692"/>
          </a:xfrm>
          <a:prstGeom prst="ellipse">
            <a:avLst/>
          </a:prstGeom>
        </p:spPr>
        <p:txBody>
          <a:bodyPr anchor="ctr"/>
          <a:lstStyle>
            <a:lvl1pPr algn="ctr">
              <a:defRPr/>
            </a:lvl1pPr>
          </a:lstStyle>
          <a:p>
            <a:r>
              <a:rPr lang="en-US"/>
              <a:t>Insert Picture</a:t>
            </a:r>
          </a:p>
        </p:txBody>
      </p:sp>
      <p:sp>
        <p:nvSpPr>
          <p:cNvPr id="59" name="Picture Placeholder 5">
            <a:extLst>
              <a:ext uri="{FF2B5EF4-FFF2-40B4-BE49-F238E27FC236}">
                <a16:creationId xmlns:a16="http://schemas.microsoft.com/office/drawing/2014/main" id="{BECE173E-63F9-967D-85D7-0102A96FA6CC}"/>
              </a:ext>
            </a:extLst>
          </p:cNvPr>
          <p:cNvSpPr>
            <a:spLocks noGrp="1"/>
          </p:cNvSpPr>
          <p:nvPr>
            <p:ph type="pic" sz="quarter" idx="18" hasCustomPrompt="1"/>
          </p:nvPr>
        </p:nvSpPr>
        <p:spPr>
          <a:xfrm>
            <a:off x="3248900" y="2181028"/>
            <a:ext cx="956066" cy="928692"/>
          </a:xfrm>
          <a:prstGeom prst="ellipse">
            <a:avLst/>
          </a:prstGeom>
        </p:spPr>
        <p:txBody>
          <a:bodyPr anchor="ctr"/>
          <a:lstStyle>
            <a:lvl1pPr algn="ctr">
              <a:defRPr/>
            </a:lvl1pPr>
          </a:lstStyle>
          <a:p>
            <a:r>
              <a:rPr lang="en-US"/>
              <a:t>Insert Picture</a:t>
            </a:r>
          </a:p>
        </p:txBody>
      </p:sp>
      <p:sp>
        <p:nvSpPr>
          <p:cNvPr id="63" name="Picture Placeholder 5">
            <a:extLst>
              <a:ext uri="{FF2B5EF4-FFF2-40B4-BE49-F238E27FC236}">
                <a16:creationId xmlns:a16="http://schemas.microsoft.com/office/drawing/2014/main" id="{7E575E3A-5D5A-F41A-E44E-D53AF4F128BC}"/>
              </a:ext>
            </a:extLst>
          </p:cNvPr>
          <p:cNvSpPr>
            <a:spLocks noGrp="1"/>
          </p:cNvSpPr>
          <p:nvPr>
            <p:ph type="pic" sz="quarter" idx="21" hasCustomPrompt="1"/>
          </p:nvPr>
        </p:nvSpPr>
        <p:spPr>
          <a:xfrm>
            <a:off x="7550069" y="2175427"/>
            <a:ext cx="956066" cy="928692"/>
          </a:xfrm>
          <a:prstGeom prst="ellipse">
            <a:avLst/>
          </a:prstGeom>
        </p:spPr>
        <p:txBody>
          <a:bodyPr anchor="ctr"/>
          <a:lstStyle>
            <a:lvl1pPr algn="ctr">
              <a:defRPr/>
            </a:lvl1pPr>
          </a:lstStyle>
          <a:p>
            <a:r>
              <a:rPr lang="en-US"/>
              <a:t>Insert Picture</a:t>
            </a:r>
          </a:p>
        </p:txBody>
      </p:sp>
      <p:sp>
        <p:nvSpPr>
          <p:cNvPr id="61" name="Picture Placeholder 5">
            <a:extLst>
              <a:ext uri="{FF2B5EF4-FFF2-40B4-BE49-F238E27FC236}">
                <a16:creationId xmlns:a16="http://schemas.microsoft.com/office/drawing/2014/main" id="{BB21E472-443E-9D46-F5E7-F409E119589D}"/>
              </a:ext>
            </a:extLst>
          </p:cNvPr>
          <p:cNvSpPr>
            <a:spLocks noGrp="1"/>
          </p:cNvSpPr>
          <p:nvPr>
            <p:ph type="pic" sz="quarter" idx="20" hasCustomPrompt="1"/>
          </p:nvPr>
        </p:nvSpPr>
        <p:spPr>
          <a:xfrm>
            <a:off x="6116347" y="2175427"/>
            <a:ext cx="956066" cy="928692"/>
          </a:xfrm>
          <a:prstGeom prst="ellipse">
            <a:avLst/>
          </a:prstGeom>
        </p:spPr>
        <p:txBody>
          <a:bodyPr anchor="ctr"/>
          <a:lstStyle>
            <a:lvl1pPr algn="ctr">
              <a:defRPr/>
            </a:lvl1pPr>
          </a:lstStyle>
          <a:p>
            <a:r>
              <a:rPr lang="en-US"/>
              <a:t>Insert Picture</a:t>
            </a:r>
          </a:p>
        </p:txBody>
      </p:sp>
      <p:sp>
        <p:nvSpPr>
          <p:cNvPr id="83" name="Text Placeholder 10">
            <a:extLst>
              <a:ext uri="{FF2B5EF4-FFF2-40B4-BE49-F238E27FC236}">
                <a16:creationId xmlns:a16="http://schemas.microsoft.com/office/drawing/2014/main" id="{0C763DB1-8109-EFFD-737A-93AB96EA519D}"/>
              </a:ext>
            </a:extLst>
          </p:cNvPr>
          <p:cNvSpPr>
            <a:spLocks noGrp="1"/>
          </p:cNvSpPr>
          <p:nvPr>
            <p:ph type="body" sz="quarter" idx="41" hasCustomPrompt="1"/>
          </p:nvPr>
        </p:nvSpPr>
        <p:spPr>
          <a:xfrm>
            <a:off x="2508515"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82" name="Text Placeholder 10">
            <a:extLst>
              <a:ext uri="{FF2B5EF4-FFF2-40B4-BE49-F238E27FC236}">
                <a16:creationId xmlns:a16="http://schemas.microsoft.com/office/drawing/2014/main" id="{9B3A40A2-1E87-939A-F676-858BAD5FC48E}"/>
              </a:ext>
            </a:extLst>
          </p:cNvPr>
          <p:cNvSpPr>
            <a:spLocks noGrp="1"/>
          </p:cNvSpPr>
          <p:nvPr>
            <p:ph type="body" sz="quarter" idx="40" hasCustomPrompt="1"/>
          </p:nvPr>
        </p:nvSpPr>
        <p:spPr>
          <a:xfrm>
            <a:off x="1000655"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85" name="Text Placeholder 10">
            <a:extLst>
              <a:ext uri="{FF2B5EF4-FFF2-40B4-BE49-F238E27FC236}">
                <a16:creationId xmlns:a16="http://schemas.microsoft.com/office/drawing/2014/main" id="{941F0B4B-40A7-A485-25DD-57AF956720FC}"/>
              </a:ext>
            </a:extLst>
          </p:cNvPr>
          <p:cNvSpPr>
            <a:spLocks noGrp="1"/>
          </p:cNvSpPr>
          <p:nvPr>
            <p:ph type="body" sz="quarter" idx="43" hasCustomPrompt="1"/>
          </p:nvPr>
        </p:nvSpPr>
        <p:spPr>
          <a:xfrm>
            <a:off x="5559964"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84" name="Text Placeholder 10">
            <a:extLst>
              <a:ext uri="{FF2B5EF4-FFF2-40B4-BE49-F238E27FC236}">
                <a16:creationId xmlns:a16="http://schemas.microsoft.com/office/drawing/2014/main" id="{027439A9-D6A7-E621-93C8-8DEE6C4CB791}"/>
              </a:ext>
            </a:extLst>
          </p:cNvPr>
          <p:cNvSpPr>
            <a:spLocks noGrp="1"/>
          </p:cNvSpPr>
          <p:nvPr>
            <p:ph type="body" sz="quarter" idx="42" hasCustomPrompt="1"/>
          </p:nvPr>
        </p:nvSpPr>
        <p:spPr>
          <a:xfrm>
            <a:off x="4043332"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86" name="Text Placeholder 10">
            <a:extLst>
              <a:ext uri="{FF2B5EF4-FFF2-40B4-BE49-F238E27FC236}">
                <a16:creationId xmlns:a16="http://schemas.microsoft.com/office/drawing/2014/main" id="{A68E1E7B-1EEA-E941-9FC6-C64B05CD7109}"/>
              </a:ext>
            </a:extLst>
          </p:cNvPr>
          <p:cNvSpPr>
            <a:spLocks noGrp="1"/>
          </p:cNvSpPr>
          <p:nvPr>
            <p:ph type="body" sz="quarter" idx="44" hasCustomPrompt="1"/>
          </p:nvPr>
        </p:nvSpPr>
        <p:spPr>
          <a:xfrm>
            <a:off x="7068187"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71" name="Text Placeholder 10">
            <a:extLst>
              <a:ext uri="{FF2B5EF4-FFF2-40B4-BE49-F238E27FC236}">
                <a16:creationId xmlns:a16="http://schemas.microsoft.com/office/drawing/2014/main" id="{AC8ED064-95A1-3CAB-64B8-476E38417309}"/>
              </a:ext>
            </a:extLst>
          </p:cNvPr>
          <p:cNvSpPr>
            <a:spLocks noGrp="1"/>
          </p:cNvSpPr>
          <p:nvPr>
            <p:ph type="body" sz="quarter" idx="29" hasCustomPrompt="1"/>
          </p:nvPr>
        </p:nvSpPr>
        <p:spPr>
          <a:xfrm>
            <a:off x="1717645"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2" name="Text Placeholder 10">
            <a:extLst>
              <a:ext uri="{FF2B5EF4-FFF2-40B4-BE49-F238E27FC236}">
                <a16:creationId xmlns:a16="http://schemas.microsoft.com/office/drawing/2014/main" id="{37B72F08-39B0-25CA-3C70-A5B1373EED62}"/>
              </a:ext>
            </a:extLst>
          </p:cNvPr>
          <p:cNvSpPr>
            <a:spLocks noGrp="1"/>
          </p:cNvSpPr>
          <p:nvPr>
            <p:ph type="body" sz="quarter" idx="30" hasCustomPrompt="1"/>
          </p:nvPr>
        </p:nvSpPr>
        <p:spPr>
          <a:xfrm>
            <a:off x="3151368"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3" name="Text Placeholder 10">
            <a:extLst>
              <a:ext uri="{FF2B5EF4-FFF2-40B4-BE49-F238E27FC236}">
                <a16:creationId xmlns:a16="http://schemas.microsoft.com/office/drawing/2014/main" id="{AA4C5BFE-3314-F78A-A597-EA2B67DAAF66}"/>
              </a:ext>
            </a:extLst>
          </p:cNvPr>
          <p:cNvSpPr>
            <a:spLocks noGrp="1"/>
          </p:cNvSpPr>
          <p:nvPr>
            <p:ph type="body" sz="quarter" idx="31" hasCustomPrompt="1"/>
          </p:nvPr>
        </p:nvSpPr>
        <p:spPr>
          <a:xfrm>
            <a:off x="4585091"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4" name="Text Placeholder 10">
            <a:extLst>
              <a:ext uri="{FF2B5EF4-FFF2-40B4-BE49-F238E27FC236}">
                <a16:creationId xmlns:a16="http://schemas.microsoft.com/office/drawing/2014/main" id="{D767FF86-8245-1A45-51B0-3187DC1696D7}"/>
              </a:ext>
            </a:extLst>
          </p:cNvPr>
          <p:cNvSpPr>
            <a:spLocks noGrp="1"/>
          </p:cNvSpPr>
          <p:nvPr>
            <p:ph type="body" sz="quarter" idx="32" hasCustomPrompt="1"/>
          </p:nvPr>
        </p:nvSpPr>
        <p:spPr>
          <a:xfrm>
            <a:off x="6018813"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5" name="Text Placeholder 10">
            <a:extLst>
              <a:ext uri="{FF2B5EF4-FFF2-40B4-BE49-F238E27FC236}">
                <a16:creationId xmlns:a16="http://schemas.microsoft.com/office/drawing/2014/main" id="{EE1D5893-2FF2-35A3-7B59-FE88D53B2F24}"/>
              </a:ext>
            </a:extLst>
          </p:cNvPr>
          <p:cNvSpPr>
            <a:spLocks noGrp="1"/>
          </p:cNvSpPr>
          <p:nvPr>
            <p:ph type="body" sz="quarter" idx="33" hasCustomPrompt="1"/>
          </p:nvPr>
        </p:nvSpPr>
        <p:spPr>
          <a:xfrm>
            <a:off x="7452536" y="3214708"/>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6" name="Text Placeholder 10">
            <a:extLst>
              <a:ext uri="{FF2B5EF4-FFF2-40B4-BE49-F238E27FC236}">
                <a16:creationId xmlns:a16="http://schemas.microsoft.com/office/drawing/2014/main" id="{C915A34C-CF69-F081-5C88-F9A86441139E}"/>
              </a:ext>
            </a:extLst>
          </p:cNvPr>
          <p:cNvSpPr>
            <a:spLocks noGrp="1"/>
          </p:cNvSpPr>
          <p:nvPr>
            <p:ph type="body" sz="quarter" idx="34" hasCustomPrompt="1"/>
          </p:nvPr>
        </p:nvSpPr>
        <p:spPr>
          <a:xfrm>
            <a:off x="283922"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7" name="Text Placeholder 10">
            <a:extLst>
              <a:ext uri="{FF2B5EF4-FFF2-40B4-BE49-F238E27FC236}">
                <a16:creationId xmlns:a16="http://schemas.microsoft.com/office/drawing/2014/main" id="{A21FFD58-BF8E-9D6C-9901-3CD600CBB830}"/>
              </a:ext>
            </a:extLst>
          </p:cNvPr>
          <p:cNvSpPr>
            <a:spLocks noGrp="1"/>
          </p:cNvSpPr>
          <p:nvPr>
            <p:ph type="body" sz="quarter" idx="35" hasCustomPrompt="1"/>
          </p:nvPr>
        </p:nvSpPr>
        <p:spPr>
          <a:xfrm>
            <a:off x="1717645"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8" name="Text Placeholder 10">
            <a:extLst>
              <a:ext uri="{FF2B5EF4-FFF2-40B4-BE49-F238E27FC236}">
                <a16:creationId xmlns:a16="http://schemas.microsoft.com/office/drawing/2014/main" id="{2F9F47FE-C5CB-0CA7-4584-83AB93FCF8DC}"/>
              </a:ext>
            </a:extLst>
          </p:cNvPr>
          <p:cNvSpPr>
            <a:spLocks noGrp="1"/>
          </p:cNvSpPr>
          <p:nvPr>
            <p:ph type="body" sz="quarter" idx="36" hasCustomPrompt="1"/>
          </p:nvPr>
        </p:nvSpPr>
        <p:spPr>
          <a:xfrm>
            <a:off x="3151368"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79" name="Text Placeholder 10">
            <a:extLst>
              <a:ext uri="{FF2B5EF4-FFF2-40B4-BE49-F238E27FC236}">
                <a16:creationId xmlns:a16="http://schemas.microsoft.com/office/drawing/2014/main" id="{3AE28288-74D4-F71E-E23D-E9C6FCA7E5D2}"/>
              </a:ext>
            </a:extLst>
          </p:cNvPr>
          <p:cNvSpPr>
            <a:spLocks noGrp="1"/>
          </p:cNvSpPr>
          <p:nvPr>
            <p:ph type="body" sz="quarter" idx="37" hasCustomPrompt="1"/>
          </p:nvPr>
        </p:nvSpPr>
        <p:spPr>
          <a:xfrm>
            <a:off x="4585091"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80" name="Text Placeholder 10">
            <a:extLst>
              <a:ext uri="{FF2B5EF4-FFF2-40B4-BE49-F238E27FC236}">
                <a16:creationId xmlns:a16="http://schemas.microsoft.com/office/drawing/2014/main" id="{6D9DCA13-0FF2-801B-0AA9-9247F3FC3CDE}"/>
              </a:ext>
            </a:extLst>
          </p:cNvPr>
          <p:cNvSpPr>
            <a:spLocks noGrp="1"/>
          </p:cNvSpPr>
          <p:nvPr>
            <p:ph type="body" sz="quarter" idx="38" hasCustomPrompt="1"/>
          </p:nvPr>
        </p:nvSpPr>
        <p:spPr>
          <a:xfrm>
            <a:off x="6018813"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sp>
        <p:nvSpPr>
          <p:cNvPr id="81" name="Text Placeholder 10">
            <a:extLst>
              <a:ext uri="{FF2B5EF4-FFF2-40B4-BE49-F238E27FC236}">
                <a16:creationId xmlns:a16="http://schemas.microsoft.com/office/drawing/2014/main" id="{9FD88DE6-99F5-9B8E-DE88-2D04F5E9A28B}"/>
              </a:ext>
            </a:extLst>
          </p:cNvPr>
          <p:cNvSpPr>
            <a:spLocks noGrp="1"/>
          </p:cNvSpPr>
          <p:nvPr>
            <p:ph type="body" sz="quarter" idx="39" hasCustomPrompt="1"/>
          </p:nvPr>
        </p:nvSpPr>
        <p:spPr>
          <a:xfrm>
            <a:off x="7452536" y="4979522"/>
            <a:ext cx="1151132" cy="323165"/>
          </a:xfrm>
          <a:noFill/>
        </p:spPr>
        <p:txBody>
          <a:bodyPr wrap="square" lIns="0" tIns="0" rIns="0" bIns="0" rtlCol="0">
            <a:spAutoFit/>
          </a:bodyPr>
          <a:lstStyle>
            <a:lvl1pPr marL="0" algn="ctr" defTabSz="914400" rtl="0" eaLnBrk="1" latinLnBrk="0" hangingPunct="1">
              <a:defRPr lang="en-US" sz="1050" kern="1200" dirty="0" smtClean="0">
                <a:solidFill>
                  <a:srgbClr val="006881"/>
                </a:solidFill>
                <a:latin typeface="Prompt SemiBold" panose="00000700000000000000" pitchFamily="2" charset="-34"/>
                <a:ea typeface="+mn-ea"/>
                <a:cs typeface="Prompt SemiBold" panose="00000700000000000000" pitchFamily="2" charset="-34"/>
              </a:defRPr>
            </a:lvl1pPr>
          </a:lstStyle>
          <a:p>
            <a:pPr lvl="0">
              <a:lnSpc>
                <a:spcPct val="100000"/>
              </a:lnSpc>
              <a:spcBef>
                <a:spcPts val="0"/>
              </a:spcBef>
              <a:spcAft>
                <a:spcPts val="0"/>
              </a:spcAft>
            </a:pPr>
            <a:r>
              <a:rPr lang="en-US"/>
              <a:t>Donec </a:t>
            </a:r>
            <a:r>
              <a:rPr lang="en-US" err="1"/>
              <a:t>eget</a:t>
            </a:r>
            <a:r>
              <a:rPr lang="en-US"/>
              <a:t> </a:t>
            </a:r>
            <a:r>
              <a:rPr lang="en-US" err="1"/>
              <a:t>posuere</a:t>
            </a:r>
            <a:r>
              <a:rPr lang="en-US"/>
              <a:t> </a:t>
            </a:r>
            <a:r>
              <a:rPr lang="en-US" err="1"/>
              <a:t>leo</a:t>
            </a:r>
            <a:r>
              <a:rPr lang="en-US"/>
              <a:t>. </a:t>
            </a:r>
          </a:p>
        </p:txBody>
      </p:sp>
      <p:pic>
        <p:nvPicPr>
          <p:cNvPr id="43" name="Graphique 42">
            <a:extLst>
              <a:ext uri="{FF2B5EF4-FFF2-40B4-BE49-F238E27FC236}">
                <a16:creationId xmlns:a16="http://schemas.microsoft.com/office/drawing/2014/main" id="{2F2BC095-FE4A-1333-BF69-42A4F11ACD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2990" y="6371756"/>
            <a:ext cx="1414853" cy="312758"/>
          </a:xfrm>
          <a:prstGeom prst="rect">
            <a:avLst/>
          </a:prstGeom>
        </p:spPr>
      </p:pic>
      <p:sp>
        <p:nvSpPr>
          <p:cNvPr id="46" name="Text Placeholder 12">
            <a:extLst>
              <a:ext uri="{FF2B5EF4-FFF2-40B4-BE49-F238E27FC236}">
                <a16:creationId xmlns:a16="http://schemas.microsoft.com/office/drawing/2014/main" id="{FC30AF6F-4ED6-849A-3B08-8EE869A53286}"/>
              </a:ext>
            </a:extLst>
          </p:cNvPr>
          <p:cNvSpPr>
            <a:spLocks noGrp="1"/>
          </p:cNvSpPr>
          <p:nvPr>
            <p:ph type="body" sz="quarter" idx="47" hasCustomPrompt="1"/>
          </p:nvPr>
        </p:nvSpPr>
        <p:spPr>
          <a:xfrm>
            <a:off x="366709" y="6046302"/>
            <a:ext cx="8236959" cy="135422"/>
          </a:xfrm>
        </p:spPr>
        <p:txBody>
          <a:bodyPr wrap="square"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47" name="Title 9">
            <a:extLst>
              <a:ext uri="{FF2B5EF4-FFF2-40B4-BE49-F238E27FC236}">
                <a16:creationId xmlns:a16="http://schemas.microsoft.com/office/drawing/2014/main" id="{A80F8985-EE31-72EC-7DDD-3EBF99F2FD9B}"/>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48" name="ZoneTexte 47">
            <a:extLst>
              <a:ext uri="{FF2B5EF4-FFF2-40B4-BE49-F238E27FC236}">
                <a16:creationId xmlns:a16="http://schemas.microsoft.com/office/drawing/2014/main" id="{F713B66D-3D6F-7778-BBFD-BE84693B1798}"/>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CD366F9F-40F6-8E10-60E4-634BD5420BD0}"/>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4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OSAIQUE (12) ">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B07D542-6D2B-8840-818E-4EB98AB45B62}"/>
              </a:ext>
            </a:extLst>
          </p:cNvPr>
          <p:cNvSpPr>
            <a:spLocks noGrp="1"/>
          </p:cNvSpPr>
          <p:nvPr>
            <p:ph type="body" sz="quarter" idx="46" hasCustomPrompt="1"/>
          </p:nvPr>
        </p:nvSpPr>
        <p:spPr>
          <a:xfrm>
            <a:off x="8983786" y="2075112"/>
            <a:ext cx="3208214" cy="4184363"/>
          </a:xfrm>
          <a:solidFill>
            <a:srgbClr val="F5F5F5"/>
          </a:solidFill>
        </p:spPr>
        <p:txBody>
          <a:bodyPr lIns="252000" tIns="252000" rIns="252000" bIns="252000"/>
          <a:lstStyle>
            <a:lvl1pPr>
              <a:lnSpc>
                <a:spcPct val="100000"/>
              </a:lnSpc>
              <a:defRPr lang="en-US" sz="1200" kern="1200" dirty="0" smtClean="0">
                <a:solidFill>
                  <a:srgbClr val="00323E"/>
                </a:solidFill>
                <a:latin typeface="Prompt Light" panose="00000400000000000000" pitchFamily="2" charset="-34"/>
                <a:ea typeface="+mn-ea"/>
                <a:cs typeface="Prompt Light" panose="00000400000000000000" pitchFamily="2" charset="-34"/>
              </a:defRPr>
            </a:lvl1pPr>
          </a:lstStyle>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a:t>Donec </a:t>
            </a:r>
            <a:r>
              <a:rPr lang="en-US" err="1"/>
              <a:t>commodo</a:t>
            </a:r>
            <a:r>
              <a:rPr lang="en-US"/>
              <a:t> </a:t>
            </a:r>
            <a:r>
              <a:rPr lang="en-US" err="1"/>
              <a:t>sapien</a:t>
            </a:r>
            <a:r>
              <a:rPr lang="en-US"/>
              <a:t> ac </a:t>
            </a:r>
            <a:r>
              <a:rPr lang="en-US" err="1"/>
              <a:t>rhoncus</a:t>
            </a:r>
            <a:r>
              <a:rPr lang="en-US"/>
              <a:t> </a:t>
            </a:r>
            <a:r>
              <a:rPr lang="en-US" err="1"/>
              <a:t>egestas</a:t>
            </a:r>
            <a:r>
              <a:rPr lang="en-US"/>
              <a:t>. </a:t>
            </a:r>
            <a:r>
              <a:rPr lang="en-US" err="1"/>
              <a:t>Phasellus</a:t>
            </a:r>
            <a:r>
              <a:rPr lang="en-US"/>
              <a:t> </a:t>
            </a:r>
            <a:r>
              <a:rPr lang="en-US" err="1"/>
              <a:t>nec</a:t>
            </a:r>
            <a:r>
              <a:rPr lang="en-US"/>
              <a:t> </a:t>
            </a:r>
            <a:r>
              <a:rPr lang="en-US" err="1"/>
              <a:t>faucibus</a:t>
            </a:r>
            <a:r>
              <a:rPr lang="en-US"/>
              <a:t> </a:t>
            </a:r>
            <a:r>
              <a:rPr lang="en-US" err="1"/>
              <a:t>nibh</a:t>
            </a:r>
            <a:r>
              <a:rPr lang="en-US"/>
              <a:t>. Duis </a:t>
            </a:r>
            <a:r>
              <a:rPr lang="en-US" err="1"/>
              <a:t>ultrices</a:t>
            </a:r>
            <a:r>
              <a:rPr lang="en-US"/>
              <a:t> libero </a:t>
            </a:r>
            <a:r>
              <a:rPr lang="en-US" err="1"/>
              <a:t>ut</a:t>
            </a:r>
            <a:r>
              <a:rPr lang="en-US"/>
              <a:t> pulvinar convallis. 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a:t>
            </a:r>
            <a:r>
              <a:rPr lang="en-US" err="1"/>
              <a:t>curae</a:t>
            </a:r>
            <a:r>
              <a:rPr lang="en-US"/>
              <a:t>; Nam </a:t>
            </a:r>
            <a:r>
              <a:rPr lang="en-US" err="1"/>
              <a:t>euismod</a:t>
            </a:r>
            <a:r>
              <a:rPr lang="en-US"/>
              <a:t> </a:t>
            </a:r>
            <a:r>
              <a:rPr lang="en-US" err="1"/>
              <a:t>massa</a:t>
            </a:r>
            <a:r>
              <a:rPr lang="en-US"/>
              <a:t> vel </a:t>
            </a:r>
            <a:r>
              <a:rPr lang="en-US" err="1"/>
              <a:t>venenatis</a:t>
            </a:r>
            <a:r>
              <a:rPr lang="en-US"/>
              <a:t> </a:t>
            </a:r>
            <a:r>
              <a:rPr lang="en-US" err="1"/>
              <a:t>elementum</a:t>
            </a:r>
            <a:r>
              <a:rPr lang="en-US"/>
              <a:t>. </a:t>
            </a:r>
          </a:p>
          <a:p>
            <a:pPr marL="0" lvl="0" indent="0" algn="l" defTabSz="914400" rtl="0" eaLnBrk="1" latinLnBrk="0" hangingPunct="1">
              <a:lnSpc>
                <a:spcPct val="100000"/>
              </a:lnSpc>
              <a:spcBef>
                <a:spcPts val="0"/>
              </a:spcBef>
              <a:spcAft>
                <a:spcPts val="0"/>
              </a:spcAft>
              <a:buFont typeface="Prompt" panose="020B0604020202020204" pitchFamily="34" charset="0"/>
              <a:buNone/>
            </a:pPr>
            <a:endParaRPr lang="en-US"/>
          </a:p>
          <a:p>
            <a:pPr marL="0" lvl="0" indent="0" algn="l" defTabSz="914400" rtl="0" eaLnBrk="1" latinLnBrk="0" hangingPunct="1">
              <a:lnSpc>
                <a:spcPct val="100000"/>
              </a:lnSpc>
              <a:spcBef>
                <a:spcPts val="0"/>
              </a:spcBef>
              <a:spcAft>
                <a:spcPts val="0"/>
              </a:spcAft>
              <a:buFont typeface="Prompt" panose="020B0604020202020204" pitchFamily="34" charset="0"/>
              <a:buNone/>
            </a:pPr>
            <a:r>
              <a:rPr lang="en-US" err="1"/>
              <a:t>Fusce</a:t>
            </a:r>
            <a:r>
              <a:rPr lang="en-US"/>
              <a:t> sed </a:t>
            </a:r>
            <a:r>
              <a:rPr lang="en-US" err="1"/>
              <a:t>iaculis</a:t>
            </a:r>
            <a:r>
              <a:rPr lang="en-US"/>
              <a:t> </a:t>
            </a:r>
            <a:r>
              <a:rPr lang="en-US" err="1"/>
              <a:t>tellus</a:t>
            </a:r>
            <a:r>
              <a:rPr lang="en-US"/>
              <a:t>, </a:t>
            </a:r>
            <a:r>
              <a:rPr lang="en-US" err="1"/>
              <a:t>ut</a:t>
            </a:r>
            <a:r>
              <a:rPr lang="en-US"/>
              <a:t> </a:t>
            </a:r>
            <a:r>
              <a:rPr lang="en-US" err="1"/>
              <a:t>fringilla</a:t>
            </a:r>
            <a:r>
              <a:rPr lang="en-US"/>
              <a:t> </a:t>
            </a:r>
            <a:r>
              <a:rPr lang="en-US" err="1"/>
              <a:t>velit</a:t>
            </a:r>
            <a:r>
              <a:rPr lang="en-US"/>
              <a:t>. </a:t>
            </a:r>
            <a:r>
              <a:rPr lang="en-US" err="1"/>
              <a:t>Suspendisse</a:t>
            </a:r>
            <a:r>
              <a:rPr lang="en-US"/>
              <a:t> </a:t>
            </a:r>
            <a:r>
              <a:rPr lang="en-US" err="1"/>
              <a:t>sagittis</a:t>
            </a:r>
            <a:r>
              <a:rPr lang="en-US"/>
              <a:t> </a:t>
            </a:r>
            <a:r>
              <a:rPr lang="en-US" err="1"/>
              <a:t>urna</a:t>
            </a:r>
            <a:r>
              <a:rPr lang="en-US"/>
              <a:t> </a:t>
            </a:r>
            <a:r>
              <a:rPr lang="en-US" err="1"/>
              <a:t>consequat</a:t>
            </a:r>
            <a:r>
              <a:rPr lang="en-US"/>
              <a:t> </a:t>
            </a:r>
            <a:r>
              <a:rPr lang="en-US" err="1"/>
              <a:t>mauris</a:t>
            </a:r>
            <a:r>
              <a:rPr lang="en-US"/>
              <a:t> </a:t>
            </a:r>
            <a:r>
              <a:rPr lang="en-US" err="1"/>
              <a:t>malesuada</a:t>
            </a:r>
            <a:r>
              <a:rPr lang="en-US"/>
              <a:t>, </a:t>
            </a:r>
            <a:r>
              <a:rPr lang="en-US" err="1"/>
              <a:t>vulputate</a:t>
            </a:r>
            <a:r>
              <a:rPr lang="en-US"/>
              <a:t> </a:t>
            </a:r>
            <a:r>
              <a:rPr lang="en-US" err="1"/>
              <a:t>venenatis</a:t>
            </a:r>
            <a:r>
              <a:rPr lang="en-US"/>
              <a:t> </a:t>
            </a:r>
            <a:r>
              <a:rPr lang="en-US" err="1"/>
              <a:t>urna</a:t>
            </a:r>
            <a:r>
              <a:rPr lang="en-US"/>
              <a:t> dictum.</a:t>
            </a:r>
          </a:p>
          <a:p>
            <a:pPr marL="0" lvl="0" indent="0" algn="l" defTabSz="914400" rtl="0" eaLnBrk="1" latinLnBrk="0" hangingPunct="1">
              <a:lnSpc>
                <a:spcPct val="100000"/>
              </a:lnSpc>
              <a:spcBef>
                <a:spcPts val="0"/>
              </a:spcBef>
              <a:spcAft>
                <a:spcPts val="0"/>
              </a:spcAft>
              <a:buFont typeface="Prompt" panose="020B0604020202020204" pitchFamily="34" charset="0"/>
              <a:buNone/>
            </a:pPr>
            <a:endParaRPr lang="en-US"/>
          </a:p>
        </p:txBody>
      </p:sp>
      <p:sp>
        <p:nvSpPr>
          <p:cNvPr id="22" name="Rectangle 21">
            <a:extLst>
              <a:ext uri="{FF2B5EF4-FFF2-40B4-BE49-F238E27FC236}">
                <a16:creationId xmlns:a16="http://schemas.microsoft.com/office/drawing/2014/main" id="{D7615941-21F8-5CA7-366B-369DAC4FE12F}"/>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54" name="Picture Placeholder 5">
            <a:extLst>
              <a:ext uri="{FF2B5EF4-FFF2-40B4-BE49-F238E27FC236}">
                <a16:creationId xmlns:a16="http://schemas.microsoft.com/office/drawing/2014/main" id="{D167DB14-8D07-1F30-3711-F4BECC6F6FBA}"/>
              </a:ext>
            </a:extLst>
          </p:cNvPr>
          <p:cNvSpPr>
            <a:spLocks noGrp="1"/>
          </p:cNvSpPr>
          <p:nvPr>
            <p:ph type="pic" sz="quarter" idx="16" hasCustomPrompt="1"/>
          </p:nvPr>
        </p:nvSpPr>
        <p:spPr>
          <a:xfrm>
            <a:off x="381455" y="2277176"/>
            <a:ext cx="1183617" cy="1149728"/>
          </a:xfrm>
          <a:prstGeom prst="ellipse">
            <a:avLst/>
          </a:prstGeom>
        </p:spPr>
        <p:txBody>
          <a:bodyPr anchor="ctr"/>
          <a:lstStyle>
            <a:lvl1pPr algn="ctr">
              <a:defRPr/>
            </a:lvl1pPr>
          </a:lstStyle>
          <a:p>
            <a:r>
              <a:rPr lang="en-US"/>
              <a:t>Insert Picture</a:t>
            </a:r>
          </a:p>
        </p:txBody>
      </p:sp>
      <p:sp>
        <p:nvSpPr>
          <p:cNvPr id="57" name="Picture Placeholder 5">
            <a:extLst>
              <a:ext uri="{FF2B5EF4-FFF2-40B4-BE49-F238E27FC236}">
                <a16:creationId xmlns:a16="http://schemas.microsoft.com/office/drawing/2014/main" id="{58A26B49-1D65-978F-1D6B-787BA23C8198}"/>
              </a:ext>
            </a:extLst>
          </p:cNvPr>
          <p:cNvSpPr>
            <a:spLocks noGrp="1"/>
          </p:cNvSpPr>
          <p:nvPr>
            <p:ph type="pic" sz="quarter" idx="47" hasCustomPrompt="1"/>
          </p:nvPr>
        </p:nvSpPr>
        <p:spPr>
          <a:xfrm>
            <a:off x="381455" y="3848076"/>
            <a:ext cx="1183617" cy="1149728"/>
          </a:xfrm>
          <a:prstGeom prst="ellipse">
            <a:avLst/>
          </a:prstGeom>
        </p:spPr>
        <p:txBody>
          <a:bodyPr anchor="ctr"/>
          <a:lstStyle>
            <a:lvl1pPr algn="ctr">
              <a:defRPr/>
            </a:lvl1pPr>
          </a:lstStyle>
          <a:p>
            <a:r>
              <a:rPr lang="en-US"/>
              <a:t>Insert Picture</a:t>
            </a:r>
          </a:p>
        </p:txBody>
      </p:sp>
      <p:sp>
        <p:nvSpPr>
          <p:cNvPr id="62" name="Picture Placeholder 5">
            <a:extLst>
              <a:ext uri="{FF2B5EF4-FFF2-40B4-BE49-F238E27FC236}">
                <a16:creationId xmlns:a16="http://schemas.microsoft.com/office/drawing/2014/main" id="{4A923C04-C1EE-9861-10DA-38847AD13633}"/>
              </a:ext>
            </a:extLst>
          </p:cNvPr>
          <p:cNvSpPr>
            <a:spLocks noGrp="1"/>
          </p:cNvSpPr>
          <p:nvPr>
            <p:ph type="pic" sz="quarter" idx="48" hasCustomPrompt="1"/>
          </p:nvPr>
        </p:nvSpPr>
        <p:spPr>
          <a:xfrm>
            <a:off x="1783238" y="2277176"/>
            <a:ext cx="1183617" cy="1149728"/>
          </a:xfrm>
          <a:prstGeom prst="ellipse">
            <a:avLst/>
          </a:prstGeom>
        </p:spPr>
        <p:txBody>
          <a:bodyPr anchor="ctr"/>
          <a:lstStyle>
            <a:lvl1pPr algn="ctr">
              <a:defRPr/>
            </a:lvl1pPr>
          </a:lstStyle>
          <a:p>
            <a:r>
              <a:rPr lang="en-US"/>
              <a:t>Insert Picture</a:t>
            </a:r>
          </a:p>
        </p:txBody>
      </p:sp>
      <p:sp>
        <p:nvSpPr>
          <p:cNvPr id="87" name="Picture Placeholder 5">
            <a:extLst>
              <a:ext uri="{FF2B5EF4-FFF2-40B4-BE49-F238E27FC236}">
                <a16:creationId xmlns:a16="http://schemas.microsoft.com/office/drawing/2014/main" id="{79C1F616-03B4-F3F4-AF56-3FF600CFA38C}"/>
              </a:ext>
            </a:extLst>
          </p:cNvPr>
          <p:cNvSpPr>
            <a:spLocks noGrp="1"/>
          </p:cNvSpPr>
          <p:nvPr>
            <p:ph type="pic" sz="quarter" idx="49" hasCustomPrompt="1"/>
          </p:nvPr>
        </p:nvSpPr>
        <p:spPr>
          <a:xfrm>
            <a:off x="1783238" y="3848076"/>
            <a:ext cx="1183617" cy="1149728"/>
          </a:xfrm>
          <a:prstGeom prst="ellipse">
            <a:avLst/>
          </a:prstGeom>
        </p:spPr>
        <p:txBody>
          <a:bodyPr anchor="ctr"/>
          <a:lstStyle>
            <a:lvl1pPr algn="ctr">
              <a:defRPr/>
            </a:lvl1pPr>
          </a:lstStyle>
          <a:p>
            <a:r>
              <a:rPr lang="en-US"/>
              <a:t>Insert Picture</a:t>
            </a:r>
          </a:p>
        </p:txBody>
      </p:sp>
      <p:sp>
        <p:nvSpPr>
          <p:cNvPr id="88" name="Picture Placeholder 5">
            <a:extLst>
              <a:ext uri="{FF2B5EF4-FFF2-40B4-BE49-F238E27FC236}">
                <a16:creationId xmlns:a16="http://schemas.microsoft.com/office/drawing/2014/main" id="{12752400-FDF1-863F-99DE-7A4D30F200E5}"/>
              </a:ext>
            </a:extLst>
          </p:cNvPr>
          <p:cNvSpPr>
            <a:spLocks noGrp="1"/>
          </p:cNvSpPr>
          <p:nvPr>
            <p:ph type="pic" sz="quarter" idx="50" hasCustomPrompt="1"/>
          </p:nvPr>
        </p:nvSpPr>
        <p:spPr>
          <a:xfrm>
            <a:off x="3185021" y="2277176"/>
            <a:ext cx="1183617" cy="1149728"/>
          </a:xfrm>
          <a:prstGeom prst="ellipse">
            <a:avLst/>
          </a:prstGeom>
        </p:spPr>
        <p:txBody>
          <a:bodyPr anchor="ctr"/>
          <a:lstStyle>
            <a:lvl1pPr algn="ctr">
              <a:defRPr/>
            </a:lvl1pPr>
          </a:lstStyle>
          <a:p>
            <a:r>
              <a:rPr lang="en-US"/>
              <a:t>Insert Picture</a:t>
            </a:r>
          </a:p>
        </p:txBody>
      </p:sp>
      <p:sp>
        <p:nvSpPr>
          <p:cNvPr id="89" name="Picture Placeholder 5">
            <a:extLst>
              <a:ext uri="{FF2B5EF4-FFF2-40B4-BE49-F238E27FC236}">
                <a16:creationId xmlns:a16="http://schemas.microsoft.com/office/drawing/2014/main" id="{AD8349D1-3DCD-286F-7F7C-3362C969C3EA}"/>
              </a:ext>
            </a:extLst>
          </p:cNvPr>
          <p:cNvSpPr>
            <a:spLocks noGrp="1"/>
          </p:cNvSpPr>
          <p:nvPr>
            <p:ph type="pic" sz="quarter" idx="51" hasCustomPrompt="1"/>
          </p:nvPr>
        </p:nvSpPr>
        <p:spPr>
          <a:xfrm>
            <a:off x="3185021" y="3848076"/>
            <a:ext cx="1183617" cy="1149728"/>
          </a:xfrm>
          <a:prstGeom prst="ellipse">
            <a:avLst/>
          </a:prstGeom>
        </p:spPr>
        <p:txBody>
          <a:bodyPr anchor="ctr"/>
          <a:lstStyle>
            <a:lvl1pPr algn="ctr">
              <a:defRPr/>
            </a:lvl1pPr>
          </a:lstStyle>
          <a:p>
            <a:r>
              <a:rPr lang="en-US"/>
              <a:t>Insert Picture</a:t>
            </a:r>
          </a:p>
        </p:txBody>
      </p:sp>
      <p:sp>
        <p:nvSpPr>
          <p:cNvPr id="90" name="Picture Placeholder 5">
            <a:extLst>
              <a:ext uri="{FF2B5EF4-FFF2-40B4-BE49-F238E27FC236}">
                <a16:creationId xmlns:a16="http://schemas.microsoft.com/office/drawing/2014/main" id="{4577F8E4-655B-7792-37EC-FEDD2B271E5B}"/>
              </a:ext>
            </a:extLst>
          </p:cNvPr>
          <p:cNvSpPr>
            <a:spLocks noGrp="1"/>
          </p:cNvSpPr>
          <p:nvPr>
            <p:ph type="pic" sz="quarter" idx="52" hasCustomPrompt="1"/>
          </p:nvPr>
        </p:nvSpPr>
        <p:spPr>
          <a:xfrm>
            <a:off x="4586804" y="2277176"/>
            <a:ext cx="1183617" cy="1149728"/>
          </a:xfrm>
          <a:prstGeom prst="ellipse">
            <a:avLst/>
          </a:prstGeom>
        </p:spPr>
        <p:txBody>
          <a:bodyPr anchor="ctr"/>
          <a:lstStyle>
            <a:lvl1pPr algn="ctr">
              <a:defRPr/>
            </a:lvl1pPr>
          </a:lstStyle>
          <a:p>
            <a:r>
              <a:rPr lang="en-US"/>
              <a:t>Insert Picture</a:t>
            </a:r>
          </a:p>
        </p:txBody>
      </p:sp>
      <p:sp>
        <p:nvSpPr>
          <p:cNvPr id="91" name="Picture Placeholder 5">
            <a:extLst>
              <a:ext uri="{FF2B5EF4-FFF2-40B4-BE49-F238E27FC236}">
                <a16:creationId xmlns:a16="http://schemas.microsoft.com/office/drawing/2014/main" id="{23D93CF7-3BAD-858C-736D-62190F517C08}"/>
              </a:ext>
            </a:extLst>
          </p:cNvPr>
          <p:cNvSpPr>
            <a:spLocks noGrp="1"/>
          </p:cNvSpPr>
          <p:nvPr>
            <p:ph type="pic" sz="quarter" idx="53" hasCustomPrompt="1"/>
          </p:nvPr>
        </p:nvSpPr>
        <p:spPr>
          <a:xfrm>
            <a:off x="4586804" y="3848076"/>
            <a:ext cx="1183617" cy="1149728"/>
          </a:xfrm>
          <a:prstGeom prst="ellipse">
            <a:avLst/>
          </a:prstGeom>
        </p:spPr>
        <p:txBody>
          <a:bodyPr anchor="ctr"/>
          <a:lstStyle>
            <a:lvl1pPr algn="ctr">
              <a:defRPr/>
            </a:lvl1pPr>
          </a:lstStyle>
          <a:p>
            <a:r>
              <a:rPr lang="en-US"/>
              <a:t>Insert Picture</a:t>
            </a:r>
          </a:p>
        </p:txBody>
      </p:sp>
      <p:sp>
        <p:nvSpPr>
          <p:cNvPr id="92" name="Picture Placeholder 5">
            <a:extLst>
              <a:ext uri="{FF2B5EF4-FFF2-40B4-BE49-F238E27FC236}">
                <a16:creationId xmlns:a16="http://schemas.microsoft.com/office/drawing/2014/main" id="{E27440A8-3FDC-3702-0AE5-A66A5EECEC9C}"/>
              </a:ext>
            </a:extLst>
          </p:cNvPr>
          <p:cNvSpPr>
            <a:spLocks noGrp="1"/>
          </p:cNvSpPr>
          <p:nvPr>
            <p:ph type="pic" sz="quarter" idx="54" hasCustomPrompt="1"/>
          </p:nvPr>
        </p:nvSpPr>
        <p:spPr>
          <a:xfrm>
            <a:off x="5988587" y="2277176"/>
            <a:ext cx="1183617" cy="1149728"/>
          </a:xfrm>
          <a:prstGeom prst="ellipse">
            <a:avLst/>
          </a:prstGeom>
        </p:spPr>
        <p:txBody>
          <a:bodyPr anchor="ctr"/>
          <a:lstStyle>
            <a:lvl1pPr algn="ctr">
              <a:defRPr/>
            </a:lvl1pPr>
          </a:lstStyle>
          <a:p>
            <a:r>
              <a:rPr lang="en-US"/>
              <a:t>Insert Picture</a:t>
            </a:r>
          </a:p>
        </p:txBody>
      </p:sp>
      <p:sp>
        <p:nvSpPr>
          <p:cNvPr id="93" name="Picture Placeholder 5">
            <a:extLst>
              <a:ext uri="{FF2B5EF4-FFF2-40B4-BE49-F238E27FC236}">
                <a16:creationId xmlns:a16="http://schemas.microsoft.com/office/drawing/2014/main" id="{044B5A92-5BB2-A468-128A-70E885AE27D0}"/>
              </a:ext>
            </a:extLst>
          </p:cNvPr>
          <p:cNvSpPr>
            <a:spLocks noGrp="1"/>
          </p:cNvSpPr>
          <p:nvPr>
            <p:ph type="pic" sz="quarter" idx="55" hasCustomPrompt="1"/>
          </p:nvPr>
        </p:nvSpPr>
        <p:spPr>
          <a:xfrm>
            <a:off x="5988587" y="3848076"/>
            <a:ext cx="1183617" cy="1149728"/>
          </a:xfrm>
          <a:prstGeom prst="ellipse">
            <a:avLst/>
          </a:prstGeom>
        </p:spPr>
        <p:txBody>
          <a:bodyPr anchor="ctr"/>
          <a:lstStyle>
            <a:lvl1pPr algn="ctr">
              <a:defRPr/>
            </a:lvl1pPr>
          </a:lstStyle>
          <a:p>
            <a:r>
              <a:rPr lang="en-US"/>
              <a:t>Insert Picture</a:t>
            </a:r>
          </a:p>
        </p:txBody>
      </p:sp>
      <p:sp>
        <p:nvSpPr>
          <p:cNvPr id="94" name="Picture Placeholder 5">
            <a:extLst>
              <a:ext uri="{FF2B5EF4-FFF2-40B4-BE49-F238E27FC236}">
                <a16:creationId xmlns:a16="http://schemas.microsoft.com/office/drawing/2014/main" id="{EC87F065-95C8-C9E5-D615-CA69D02D634B}"/>
              </a:ext>
            </a:extLst>
          </p:cNvPr>
          <p:cNvSpPr>
            <a:spLocks noGrp="1"/>
          </p:cNvSpPr>
          <p:nvPr>
            <p:ph type="pic" sz="quarter" idx="56" hasCustomPrompt="1"/>
          </p:nvPr>
        </p:nvSpPr>
        <p:spPr>
          <a:xfrm>
            <a:off x="7390370" y="2277176"/>
            <a:ext cx="1183617" cy="1149728"/>
          </a:xfrm>
          <a:prstGeom prst="ellipse">
            <a:avLst/>
          </a:prstGeom>
        </p:spPr>
        <p:txBody>
          <a:bodyPr anchor="ctr"/>
          <a:lstStyle>
            <a:lvl1pPr algn="ctr">
              <a:defRPr/>
            </a:lvl1pPr>
          </a:lstStyle>
          <a:p>
            <a:r>
              <a:rPr lang="en-US"/>
              <a:t>Insert Picture</a:t>
            </a:r>
          </a:p>
        </p:txBody>
      </p:sp>
      <p:sp>
        <p:nvSpPr>
          <p:cNvPr id="95" name="Picture Placeholder 5">
            <a:extLst>
              <a:ext uri="{FF2B5EF4-FFF2-40B4-BE49-F238E27FC236}">
                <a16:creationId xmlns:a16="http://schemas.microsoft.com/office/drawing/2014/main" id="{E2318314-23F4-DB48-F117-49677E42B066}"/>
              </a:ext>
            </a:extLst>
          </p:cNvPr>
          <p:cNvSpPr>
            <a:spLocks noGrp="1"/>
          </p:cNvSpPr>
          <p:nvPr>
            <p:ph type="pic" sz="quarter" idx="57" hasCustomPrompt="1"/>
          </p:nvPr>
        </p:nvSpPr>
        <p:spPr>
          <a:xfrm>
            <a:off x="7390370" y="3848076"/>
            <a:ext cx="1183617" cy="1149728"/>
          </a:xfrm>
          <a:prstGeom prst="ellipse">
            <a:avLst/>
          </a:prstGeom>
        </p:spPr>
        <p:txBody>
          <a:bodyPr anchor="ctr"/>
          <a:lstStyle>
            <a:lvl1pPr algn="ctr">
              <a:defRPr/>
            </a:lvl1pPr>
          </a:lstStyle>
          <a:p>
            <a:r>
              <a:rPr lang="en-US"/>
              <a:t>Insert Picture</a:t>
            </a:r>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5" name="Text Placeholder 10">
            <a:extLst>
              <a:ext uri="{FF2B5EF4-FFF2-40B4-BE49-F238E27FC236}">
                <a16:creationId xmlns:a16="http://schemas.microsoft.com/office/drawing/2014/main" id="{B63A1FFD-6F69-46D0-7AA2-AC626AEDBF97}"/>
              </a:ext>
            </a:extLst>
          </p:cNvPr>
          <p:cNvSpPr>
            <a:spLocks noGrp="1"/>
          </p:cNvSpPr>
          <p:nvPr>
            <p:ph type="body" sz="quarter" idx="15" hasCustomPrompt="1"/>
          </p:nvPr>
        </p:nvSpPr>
        <p:spPr>
          <a:xfrm>
            <a:off x="358773" y="1358465"/>
            <a:ext cx="6640513" cy="369332"/>
          </a:xfrm>
          <a:noFill/>
        </p:spPr>
        <p:txBody>
          <a:bodyPr wrap="square" lIns="0" tIns="0" rIns="0" bIns="0" rtlCol="0">
            <a:spAutoFit/>
          </a:bodyPr>
          <a:lstStyle>
            <a:lvl1pPr marL="0" algn="l" defTabSz="914400" rtl="0" eaLnBrk="1" latinLnBrk="0" hangingPunct="1">
              <a:defRPr lang="en-US" sz="1200" kern="1200" dirty="0" smtClean="0">
                <a:solidFill>
                  <a:srgbClr val="1481A3"/>
                </a:solidFill>
                <a:latin typeface="Prompt Light" panose="00000400000000000000" pitchFamily="2" charset="-34"/>
                <a:ea typeface="+mn-ea"/>
                <a:cs typeface="Prompt Light" panose="00000400000000000000" pitchFamily="2" charset="-34"/>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endParaRPr lang="en-US"/>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24" name="Graphique 23">
            <a:extLst>
              <a:ext uri="{FF2B5EF4-FFF2-40B4-BE49-F238E27FC236}">
                <a16:creationId xmlns:a16="http://schemas.microsoft.com/office/drawing/2014/main" id="{2BB43F98-89E0-12AD-D793-7F8903B4FF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25" name="Title 9">
            <a:extLst>
              <a:ext uri="{FF2B5EF4-FFF2-40B4-BE49-F238E27FC236}">
                <a16:creationId xmlns:a16="http://schemas.microsoft.com/office/drawing/2014/main" id="{600E5980-E99E-9704-D757-61C440FC8697}"/>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26" name="ZoneTexte 25">
            <a:extLst>
              <a:ext uri="{FF2B5EF4-FFF2-40B4-BE49-F238E27FC236}">
                <a16:creationId xmlns:a16="http://schemas.microsoft.com/office/drawing/2014/main" id="{D4075DDD-5FB3-B368-2294-CC8674E76A01}"/>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27" name="Text Placeholder 12">
            <a:extLst>
              <a:ext uri="{FF2B5EF4-FFF2-40B4-BE49-F238E27FC236}">
                <a16:creationId xmlns:a16="http://schemas.microsoft.com/office/drawing/2014/main" id="{6F5CDE83-D795-CBD3-5AD9-47F4C15453F8}"/>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cxnSp>
        <p:nvCxnSpPr>
          <p:cNvPr id="2" name="Connecteur droit 1">
            <a:extLst>
              <a:ext uri="{FF2B5EF4-FFF2-40B4-BE49-F238E27FC236}">
                <a16:creationId xmlns:a16="http://schemas.microsoft.com/office/drawing/2014/main" id="{DF6BAA67-1086-3DA7-72DF-C1F340492CBA}"/>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4" name="Espace réservé du graphique SmartArt 4">
            <a:extLst>
              <a:ext uri="{FF2B5EF4-FFF2-40B4-BE49-F238E27FC236}">
                <a16:creationId xmlns:a16="http://schemas.microsoft.com/office/drawing/2014/main" id="{09C19B17-FF76-868C-F0A7-618A17592318}"/>
              </a:ext>
            </a:extLst>
          </p:cNvPr>
          <p:cNvSpPr>
            <a:spLocks noGrp="1"/>
          </p:cNvSpPr>
          <p:nvPr>
            <p:ph type="dgm" sz="quarter" idx="58" hasCustomPrompt="1"/>
          </p:nvPr>
        </p:nvSpPr>
        <p:spPr>
          <a:xfrm>
            <a:off x="358775" y="5691120"/>
            <a:ext cx="8183563" cy="117475"/>
          </a:xfr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t="15222" b="15222"/>
            </a:stretch>
          </a:blipFill>
        </p:spPr>
        <p:txBody>
          <a:bodyPr/>
          <a:lstStyle>
            <a:lvl1pPr>
              <a:defRPr sz="700">
                <a:blipFill>
                  <a:blip r:embed="rId4">
                    <a:extLst>
                      <a:ext uri="{96DAC541-7B7A-43D3-8B79-37D633B846F1}">
                        <asvg:svgBlip xmlns:asvg="http://schemas.microsoft.com/office/drawing/2016/SVG/main" r:embed="rId5"/>
                      </a:ext>
                    </a:extLst>
                  </a:blip>
                  <a:stretch>
                    <a:fillRect/>
                  </a:stretch>
                </a:blipFill>
              </a:defRPr>
            </a:lvl1pPr>
          </a:lstStyle>
          <a:p>
            <a:r>
              <a:rPr lang="fr-FR"/>
              <a:t>     </a:t>
            </a:r>
          </a:p>
        </p:txBody>
      </p:sp>
      <p:sp>
        <p:nvSpPr>
          <p:cNvPr id="5" name="Text Placeholder 10">
            <a:extLst>
              <a:ext uri="{FF2B5EF4-FFF2-40B4-BE49-F238E27FC236}">
                <a16:creationId xmlns:a16="http://schemas.microsoft.com/office/drawing/2014/main" id="{6A90302E-39BC-0254-7B1E-E94F1E06CC8B}"/>
              </a:ext>
            </a:extLst>
          </p:cNvPr>
          <p:cNvSpPr>
            <a:spLocks noGrp="1"/>
          </p:cNvSpPr>
          <p:nvPr>
            <p:ph type="body" sz="quarter" idx="41" hasCustomPrompt="1"/>
          </p:nvPr>
        </p:nvSpPr>
        <p:spPr>
          <a:xfrm>
            <a:off x="2508515"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6" name="Text Placeholder 10">
            <a:extLst>
              <a:ext uri="{FF2B5EF4-FFF2-40B4-BE49-F238E27FC236}">
                <a16:creationId xmlns:a16="http://schemas.microsoft.com/office/drawing/2014/main" id="{C9DDE035-EABC-BC4A-3E0A-8615EC4EA432}"/>
              </a:ext>
            </a:extLst>
          </p:cNvPr>
          <p:cNvSpPr>
            <a:spLocks noGrp="1"/>
          </p:cNvSpPr>
          <p:nvPr>
            <p:ph type="body" sz="quarter" idx="40" hasCustomPrompt="1"/>
          </p:nvPr>
        </p:nvSpPr>
        <p:spPr>
          <a:xfrm>
            <a:off x="1000655"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7" name="Text Placeholder 10">
            <a:extLst>
              <a:ext uri="{FF2B5EF4-FFF2-40B4-BE49-F238E27FC236}">
                <a16:creationId xmlns:a16="http://schemas.microsoft.com/office/drawing/2014/main" id="{570DC43B-E4C7-4C56-7D8A-70C1FF0EE4E1}"/>
              </a:ext>
            </a:extLst>
          </p:cNvPr>
          <p:cNvSpPr>
            <a:spLocks noGrp="1"/>
          </p:cNvSpPr>
          <p:nvPr>
            <p:ph type="body" sz="quarter" idx="43" hasCustomPrompt="1"/>
          </p:nvPr>
        </p:nvSpPr>
        <p:spPr>
          <a:xfrm>
            <a:off x="5559964"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9" name="Text Placeholder 10">
            <a:extLst>
              <a:ext uri="{FF2B5EF4-FFF2-40B4-BE49-F238E27FC236}">
                <a16:creationId xmlns:a16="http://schemas.microsoft.com/office/drawing/2014/main" id="{D8ADCD17-19C3-0B90-08D6-1D4B3009668C}"/>
              </a:ext>
            </a:extLst>
          </p:cNvPr>
          <p:cNvSpPr>
            <a:spLocks noGrp="1"/>
          </p:cNvSpPr>
          <p:nvPr>
            <p:ph type="body" sz="quarter" idx="42" hasCustomPrompt="1"/>
          </p:nvPr>
        </p:nvSpPr>
        <p:spPr>
          <a:xfrm>
            <a:off x="4043332"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
        <p:nvSpPr>
          <p:cNvPr id="10" name="Text Placeholder 10">
            <a:extLst>
              <a:ext uri="{FF2B5EF4-FFF2-40B4-BE49-F238E27FC236}">
                <a16:creationId xmlns:a16="http://schemas.microsoft.com/office/drawing/2014/main" id="{BADF8EFB-0828-78BC-2283-F5C34ADA53AE}"/>
              </a:ext>
            </a:extLst>
          </p:cNvPr>
          <p:cNvSpPr>
            <a:spLocks noGrp="1"/>
          </p:cNvSpPr>
          <p:nvPr>
            <p:ph type="body" sz="quarter" idx="44" hasCustomPrompt="1"/>
          </p:nvPr>
        </p:nvSpPr>
        <p:spPr>
          <a:xfrm>
            <a:off x="7068187" y="5677773"/>
            <a:ext cx="741832" cy="153888"/>
          </a:xfrm>
          <a:solidFill>
            <a:schemeClr val="bg1"/>
          </a:solidFill>
        </p:spPr>
        <p:txBody>
          <a:bodyPr wrap="square" lIns="0" tIns="0" rIns="0" bIns="0" rtlCol="0">
            <a:spAutoFit/>
          </a:bodyPr>
          <a:lstStyle>
            <a:lvl1pPr marL="0" algn="ctr" defTabSz="914400" rtl="0" eaLnBrk="1" latinLnBrk="0" hangingPunct="1">
              <a:defRPr lang="en-US" sz="1000" kern="1200" dirty="0" smtClean="0">
                <a:solidFill>
                  <a:srgbClr val="00323E"/>
                </a:solidFill>
                <a:latin typeface="Prompt" panose="00000500000000000000" pitchFamily="2" charset="-34"/>
                <a:ea typeface="+mn-ea"/>
                <a:cs typeface="Prompt" panose="00000500000000000000" pitchFamily="2" charset="-34"/>
              </a:defRPr>
            </a:lvl1pPr>
          </a:lstStyle>
          <a:p>
            <a:pPr lvl="0">
              <a:lnSpc>
                <a:spcPct val="100000"/>
              </a:lnSpc>
              <a:spcBef>
                <a:spcPts val="0"/>
              </a:spcBef>
              <a:spcAft>
                <a:spcPts val="0"/>
              </a:spcAft>
            </a:pPr>
            <a:r>
              <a:rPr lang="en-US"/>
              <a:t>In </a:t>
            </a:r>
            <a:r>
              <a:rPr lang="en-US" err="1"/>
              <a:t>viverra</a:t>
            </a:r>
            <a:endParaRPr lang="en-US"/>
          </a:p>
        </p:txBody>
      </p:sp>
    </p:spTree>
    <p:extLst>
      <p:ext uri="{BB962C8B-B14F-4D97-AF65-F5344CB8AC3E}">
        <p14:creationId xmlns:p14="http://schemas.microsoft.com/office/powerpoint/2010/main" val="110626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ESG + ILLUSTRATIONS">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611C4E15-B75C-F67B-3D0B-C03D8AE8D1AA}"/>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grpSp>
        <p:nvGrpSpPr>
          <p:cNvPr id="438" name="Group 157">
            <a:extLst>
              <a:ext uri="{FF2B5EF4-FFF2-40B4-BE49-F238E27FC236}">
                <a16:creationId xmlns:a16="http://schemas.microsoft.com/office/drawing/2014/main" id="{B2041F95-B145-952F-5D2A-D6734002CFFA}"/>
              </a:ext>
            </a:extLst>
          </p:cNvPr>
          <p:cNvGrpSpPr/>
          <p:nvPr userDrawn="1"/>
        </p:nvGrpSpPr>
        <p:grpSpPr>
          <a:xfrm>
            <a:off x="1078097" y="3197989"/>
            <a:ext cx="447642" cy="523361"/>
            <a:chOff x="1078096" y="3019621"/>
            <a:chExt cx="379095" cy="443220"/>
          </a:xfrm>
        </p:grpSpPr>
        <p:sp>
          <p:nvSpPr>
            <p:cNvPr id="439" name="object 167">
              <a:extLst>
                <a:ext uri="{FF2B5EF4-FFF2-40B4-BE49-F238E27FC236}">
                  <a16:creationId xmlns:a16="http://schemas.microsoft.com/office/drawing/2014/main" id="{6FDE1427-5555-0F0D-1D14-3DD6A4FE4C39}"/>
                </a:ext>
              </a:extLst>
            </p:cNvPr>
            <p:cNvSpPr/>
            <p:nvPr/>
          </p:nvSpPr>
          <p:spPr>
            <a:xfrm>
              <a:off x="1078096" y="3373941"/>
              <a:ext cx="379095" cy="88900"/>
            </a:xfrm>
            <a:custGeom>
              <a:avLst/>
              <a:gdLst/>
              <a:ahLst/>
              <a:cxnLst/>
              <a:rect l="l" t="t" r="r" b="b"/>
              <a:pathLst>
                <a:path w="379094" h="88900">
                  <a:moveTo>
                    <a:pt x="189284" y="0"/>
                  </a:moveTo>
                  <a:lnTo>
                    <a:pt x="115607" y="3392"/>
                  </a:lnTo>
                  <a:lnTo>
                    <a:pt x="55441" y="12642"/>
                  </a:lnTo>
                  <a:lnTo>
                    <a:pt x="14875" y="26362"/>
                  </a:lnTo>
                  <a:lnTo>
                    <a:pt x="0" y="43162"/>
                  </a:lnTo>
                  <a:lnTo>
                    <a:pt x="14875" y="60312"/>
                  </a:lnTo>
                  <a:lnTo>
                    <a:pt x="55441" y="74801"/>
                  </a:lnTo>
                  <a:lnTo>
                    <a:pt x="115607" y="84822"/>
                  </a:lnTo>
                  <a:lnTo>
                    <a:pt x="189284" y="88564"/>
                  </a:lnTo>
                  <a:lnTo>
                    <a:pt x="262964" y="84822"/>
                  </a:lnTo>
                  <a:lnTo>
                    <a:pt x="323130" y="74801"/>
                  </a:lnTo>
                  <a:lnTo>
                    <a:pt x="363695" y="60312"/>
                  </a:lnTo>
                  <a:lnTo>
                    <a:pt x="378569" y="43162"/>
                  </a:lnTo>
                  <a:lnTo>
                    <a:pt x="363695" y="26362"/>
                  </a:lnTo>
                  <a:lnTo>
                    <a:pt x="323130" y="12642"/>
                  </a:lnTo>
                  <a:lnTo>
                    <a:pt x="262964" y="3392"/>
                  </a:lnTo>
                  <a:lnTo>
                    <a:pt x="189284" y="0"/>
                  </a:lnTo>
                  <a:close/>
                </a:path>
              </a:pathLst>
            </a:custGeom>
            <a:solidFill>
              <a:srgbClr val="F18F03"/>
            </a:solidFill>
          </p:spPr>
          <p:txBody>
            <a:bodyPr wrap="square" lIns="0" tIns="0" rIns="0" bIns="0" rtlCol="0"/>
            <a:lstStyle/>
            <a:p>
              <a:endParaRPr/>
            </a:p>
          </p:txBody>
        </p:sp>
        <p:pic>
          <p:nvPicPr>
            <p:cNvPr id="440" name="object 168">
              <a:extLst>
                <a:ext uri="{FF2B5EF4-FFF2-40B4-BE49-F238E27FC236}">
                  <a16:creationId xmlns:a16="http://schemas.microsoft.com/office/drawing/2014/main" id="{EC7D9E0A-391F-CB42-E31C-F8CC44F67867}"/>
                </a:ext>
              </a:extLst>
            </p:cNvPr>
            <p:cNvPicPr/>
            <p:nvPr/>
          </p:nvPicPr>
          <p:blipFill>
            <a:blip r:embed="rId2" cstate="print"/>
            <a:stretch>
              <a:fillRect/>
            </a:stretch>
          </p:blipFill>
          <p:spPr>
            <a:xfrm>
              <a:off x="1098477" y="3384030"/>
              <a:ext cx="110522" cy="69545"/>
            </a:xfrm>
            <a:prstGeom prst="rect">
              <a:avLst/>
            </a:prstGeom>
          </p:spPr>
        </p:pic>
        <p:sp>
          <p:nvSpPr>
            <p:cNvPr id="441" name="object 169">
              <a:extLst>
                <a:ext uri="{FF2B5EF4-FFF2-40B4-BE49-F238E27FC236}">
                  <a16:creationId xmlns:a16="http://schemas.microsoft.com/office/drawing/2014/main" id="{1D6B14DD-B4CB-9FD2-1F6C-4D017F8182CA}"/>
                </a:ext>
              </a:extLst>
            </p:cNvPr>
            <p:cNvSpPr/>
            <p:nvPr/>
          </p:nvSpPr>
          <p:spPr>
            <a:xfrm>
              <a:off x="1120279" y="3382803"/>
              <a:ext cx="316230" cy="71120"/>
            </a:xfrm>
            <a:custGeom>
              <a:avLst/>
              <a:gdLst/>
              <a:ahLst/>
              <a:cxnLst/>
              <a:rect l="l" t="t" r="r" b="b"/>
              <a:pathLst>
                <a:path w="316230" h="71120">
                  <a:moveTo>
                    <a:pt x="84175" y="16014"/>
                  </a:moveTo>
                  <a:lnTo>
                    <a:pt x="84010" y="15138"/>
                  </a:lnTo>
                  <a:lnTo>
                    <a:pt x="82080" y="15367"/>
                  </a:lnTo>
                  <a:lnTo>
                    <a:pt x="76301" y="16344"/>
                  </a:lnTo>
                  <a:lnTo>
                    <a:pt x="42849" y="33210"/>
                  </a:lnTo>
                  <a:lnTo>
                    <a:pt x="43103" y="34302"/>
                  </a:lnTo>
                  <a:lnTo>
                    <a:pt x="44018" y="34290"/>
                  </a:lnTo>
                  <a:lnTo>
                    <a:pt x="44284" y="33451"/>
                  </a:lnTo>
                  <a:lnTo>
                    <a:pt x="44665" y="32664"/>
                  </a:lnTo>
                  <a:lnTo>
                    <a:pt x="74714" y="18173"/>
                  </a:lnTo>
                  <a:lnTo>
                    <a:pt x="84175" y="16014"/>
                  </a:lnTo>
                  <a:close/>
                </a:path>
                <a:path w="316230" h="71120">
                  <a:moveTo>
                    <a:pt x="208191" y="33350"/>
                  </a:moveTo>
                  <a:lnTo>
                    <a:pt x="174167" y="20777"/>
                  </a:lnTo>
                  <a:lnTo>
                    <a:pt x="172427" y="20789"/>
                  </a:lnTo>
                  <a:lnTo>
                    <a:pt x="170713" y="21107"/>
                  </a:lnTo>
                  <a:lnTo>
                    <a:pt x="170611" y="22034"/>
                  </a:lnTo>
                  <a:lnTo>
                    <a:pt x="172212" y="22669"/>
                  </a:lnTo>
                  <a:lnTo>
                    <a:pt x="173888" y="23063"/>
                  </a:lnTo>
                  <a:lnTo>
                    <a:pt x="177279" y="23393"/>
                  </a:lnTo>
                  <a:lnTo>
                    <a:pt x="187286" y="24955"/>
                  </a:lnTo>
                  <a:lnTo>
                    <a:pt x="207302" y="34315"/>
                  </a:lnTo>
                  <a:lnTo>
                    <a:pt x="208191" y="34315"/>
                  </a:lnTo>
                  <a:lnTo>
                    <a:pt x="208191" y="33350"/>
                  </a:lnTo>
                  <a:close/>
                </a:path>
                <a:path w="316230" h="71120">
                  <a:moveTo>
                    <a:pt x="230098" y="33743"/>
                  </a:moveTo>
                  <a:lnTo>
                    <a:pt x="193027" y="18021"/>
                  </a:lnTo>
                  <a:lnTo>
                    <a:pt x="182156" y="16852"/>
                  </a:lnTo>
                  <a:lnTo>
                    <a:pt x="178117" y="16256"/>
                  </a:lnTo>
                  <a:lnTo>
                    <a:pt x="146888" y="14617"/>
                  </a:lnTo>
                  <a:lnTo>
                    <a:pt x="138722" y="14795"/>
                  </a:lnTo>
                  <a:lnTo>
                    <a:pt x="98094" y="18694"/>
                  </a:lnTo>
                  <a:lnTo>
                    <a:pt x="98298" y="19900"/>
                  </a:lnTo>
                  <a:lnTo>
                    <a:pt x="114414" y="17881"/>
                  </a:lnTo>
                  <a:lnTo>
                    <a:pt x="130632" y="16814"/>
                  </a:lnTo>
                  <a:lnTo>
                    <a:pt x="146888" y="16586"/>
                  </a:lnTo>
                  <a:lnTo>
                    <a:pt x="163131" y="17056"/>
                  </a:lnTo>
                  <a:lnTo>
                    <a:pt x="176644" y="17856"/>
                  </a:lnTo>
                  <a:lnTo>
                    <a:pt x="178015" y="17741"/>
                  </a:lnTo>
                  <a:lnTo>
                    <a:pt x="216458" y="24955"/>
                  </a:lnTo>
                  <a:lnTo>
                    <a:pt x="228422" y="33921"/>
                  </a:lnTo>
                  <a:lnTo>
                    <a:pt x="228371" y="35102"/>
                  </a:lnTo>
                  <a:lnTo>
                    <a:pt x="200380" y="47485"/>
                  </a:lnTo>
                  <a:lnTo>
                    <a:pt x="199720" y="47701"/>
                  </a:lnTo>
                  <a:lnTo>
                    <a:pt x="158737" y="51904"/>
                  </a:lnTo>
                  <a:lnTo>
                    <a:pt x="153339" y="52578"/>
                  </a:lnTo>
                  <a:lnTo>
                    <a:pt x="131635" y="51993"/>
                  </a:lnTo>
                  <a:lnTo>
                    <a:pt x="110032" y="50406"/>
                  </a:lnTo>
                  <a:lnTo>
                    <a:pt x="109893" y="51612"/>
                  </a:lnTo>
                  <a:lnTo>
                    <a:pt x="112560" y="52209"/>
                  </a:lnTo>
                  <a:lnTo>
                    <a:pt x="117983" y="52692"/>
                  </a:lnTo>
                  <a:lnTo>
                    <a:pt x="131572" y="53517"/>
                  </a:lnTo>
                  <a:lnTo>
                    <a:pt x="147904" y="53746"/>
                  </a:lnTo>
                  <a:lnTo>
                    <a:pt x="153339" y="53454"/>
                  </a:lnTo>
                  <a:lnTo>
                    <a:pt x="158800" y="53797"/>
                  </a:lnTo>
                  <a:lnTo>
                    <a:pt x="198691" y="49453"/>
                  </a:lnTo>
                  <a:lnTo>
                    <a:pt x="200063" y="49580"/>
                  </a:lnTo>
                  <a:lnTo>
                    <a:pt x="230035" y="35369"/>
                  </a:lnTo>
                  <a:lnTo>
                    <a:pt x="230098" y="33743"/>
                  </a:lnTo>
                  <a:close/>
                </a:path>
                <a:path w="316230" h="71120">
                  <a:moveTo>
                    <a:pt x="251294" y="35801"/>
                  </a:moveTo>
                  <a:lnTo>
                    <a:pt x="251079" y="34302"/>
                  </a:lnTo>
                  <a:lnTo>
                    <a:pt x="250202" y="34302"/>
                  </a:lnTo>
                  <a:lnTo>
                    <a:pt x="249897" y="35471"/>
                  </a:lnTo>
                  <a:lnTo>
                    <a:pt x="249339" y="36550"/>
                  </a:lnTo>
                  <a:lnTo>
                    <a:pt x="213791" y="51574"/>
                  </a:lnTo>
                  <a:lnTo>
                    <a:pt x="192709" y="55067"/>
                  </a:lnTo>
                  <a:lnTo>
                    <a:pt x="192811" y="55956"/>
                  </a:lnTo>
                  <a:lnTo>
                    <a:pt x="234988" y="47942"/>
                  </a:lnTo>
                  <a:lnTo>
                    <a:pt x="250952" y="37338"/>
                  </a:lnTo>
                  <a:lnTo>
                    <a:pt x="251294" y="35801"/>
                  </a:lnTo>
                  <a:close/>
                </a:path>
                <a:path w="316230" h="71120">
                  <a:moveTo>
                    <a:pt x="272745" y="34340"/>
                  </a:moveTo>
                  <a:lnTo>
                    <a:pt x="239268" y="14198"/>
                  </a:lnTo>
                  <a:lnTo>
                    <a:pt x="223431" y="11074"/>
                  </a:lnTo>
                  <a:lnTo>
                    <a:pt x="219519" y="10045"/>
                  </a:lnTo>
                  <a:lnTo>
                    <a:pt x="175475" y="5575"/>
                  </a:lnTo>
                  <a:lnTo>
                    <a:pt x="151345" y="4991"/>
                  </a:lnTo>
                  <a:lnTo>
                    <a:pt x="139268" y="5092"/>
                  </a:lnTo>
                  <a:lnTo>
                    <a:pt x="127203" y="5448"/>
                  </a:lnTo>
                  <a:lnTo>
                    <a:pt x="115150" y="6096"/>
                  </a:lnTo>
                  <a:lnTo>
                    <a:pt x="103124" y="7023"/>
                  </a:lnTo>
                  <a:lnTo>
                    <a:pt x="103225" y="8191"/>
                  </a:lnTo>
                  <a:lnTo>
                    <a:pt x="115239" y="7378"/>
                  </a:lnTo>
                  <a:lnTo>
                    <a:pt x="127266" y="6858"/>
                  </a:lnTo>
                  <a:lnTo>
                    <a:pt x="139293" y="6604"/>
                  </a:lnTo>
                  <a:lnTo>
                    <a:pt x="151333" y="6629"/>
                  </a:lnTo>
                  <a:lnTo>
                    <a:pt x="163360" y="6908"/>
                  </a:lnTo>
                  <a:lnTo>
                    <a:pt x="175374" y="7467"/>
                  </a:lnTo>
                  <a:lnTo>
                    <a:pt x="187375" y="8331"/>
                  </a:lnTo>
                  <a:lnTo>
                    <a:pt x="203339" y="9918"/>
                  </a:lnTo>
                  <a:lnTo>
                    <a:pt x="214249" y="11353"/>
                  </a:lnTo>
                  <a:lnTo>
                    <a:pt x="221234" y="12077"/>
                  </a:lnTo>
                  <a:lnTo>
                    <a:pt x="259702" y="22644"/>
                  </a:lnTo>
                  <a:lnTo>
                    <a:pt x="271526" y="34328"/>
                  </a:lnTo>
                  <a:lnTo>
                    <a:pt x="271221" y="36156"/>
                  </a:lnTo>
                  <a:lnTo>
                    <a:pt x="230962" y="54521"/>
                  </a:lnTo>
                  <a:lnTo>
                    <a:pt x="205219" y="58445"/>
                  </a:lnTo>
                  <a:lnTo>
                    <a:pt x="204216" y="58661"/>
                  </a:lnTo>
                  <a:lnTo>
                    <a:pt x="202793" y="59169"/>
                  </a:lnTo>
                  <a:lnTo>
                    <a:pt x="187274" y="60629"/>
                  </a:lnTo>
                  <a:lnTo>
                    <a:pt x="175285" y="61302"/>
                  </a:lnTo>
                  <a:lnTo>
                    <a:pt x="151180" y="61887"/>
                  </a:lnTo>
                  <a:lnTo>
                    <a:pt x="143205" y="61798"/>
                  </a:lnTo>
                  <a:lnTo>
                    <a:pt x="135191" y="62306"/>
                  </a:lnTo>
                  <a:lnTo>
                    <a:pt x="95161" y="59359"/>
                  </a:lnTo>
                  <a:lnTo>
                    <a:pt x="75323" y="56553"/>
                  </a:lnTo>
                  <a:lnTo>
                    <a:pt x="71297" y="56311"/>
                  </a:lnTo>
                  <a:lnTo>
                    <a:pt x="127114" y="63169"/>
                  </a:lnTo>
                  <a:lnTo>
                    <a:pt x="135153" y="63182"/>
                  </a:lnTo>
                  <a:lnTo>
                    <a:pt x="143192" y="63741"/>
                  </a:lnTo>
                  <a:lnTo>
                    <a:pt x="151244" y="63779"/>
                  </a:lnTo>
                  <a:lnTo>
                    <a:pt x="159296" y="63652"/>
                  </a:lnTo>
                  <a:lnTo>
                    <a:pt x="183400" y="62280"/>
                  </a:lnTo>
                  <a:lnTo>
                    <a:pt x="202425" y="60439"/>
                  </a:lnTo>
                  <a:lnTo>
                    <a:pt x="204444" y="60591"/>
                  </a:lnTo>
                  <a:lnTo>
                    <a:pt x="247002" y="52412"/>
                  </a:lnTo>
                  <a:lnTo>
                    <a:pt x="272389" y="36487"/>
                  </a:lnTo>
                  <a:lnTo>
                    <a:pt x="272745" y="34340"/>
                  </a:lnTo>
                  <a:close/>
                </a:path>
                <a:path w="316230" h="71120">
                  <a:moveTo>
                    <a:pt x="294093" y="34302"/>
                  </a:moveTo>
                  <a:lnTo>
                    <a:pt x="292798" y="34302"/>
                  </a:lnTo>
                  <a:lnTo>
                    <a:pt x="292696" y="36614"/>
                  </a:lnTo>
                  <a:lnTo>
                    <a:pt x="291744" y="38785"/>
                  </a:lnTo>
                  <a:lnTo>
                    <a:pt x="250698" y="57061"/>
                  </a:lnTo>
                  <a:lnTo>
                    <a:pt x="200355" y="64350"/>
                  </a:lnTo>
                  <a:lnTo>
                    <a:pt x="166446" y="66268"/>
                  </a:lnTo>
                  <a:lnTo>
                    <a:pt x="159194" y="66840"/>
                  </a:lnTo>
                  <a:lnTo>
                    <a:pt x="113080" y="66052"/>
                  </a:lnTo>
                  <a:lnTo>
                    <a:pt x="74485" y="62420"/>
                  </a:lnTo>
                  <a:lnTo>
                    <a:pt x="55333" y="59359"/>
                  </a:lnTo>
                  <a:lnTo>
                    <a:pt x="18110" y="49149"/>
                  </a:lnTo>
                  <a:lnTo>
                    <a:pt x="3581" y="39306"/>
                  </a:lnTo>
                  <a:lnTo>
                    <a:pt x="2692" y="38531"/>
                  </a:lnTo>
                  <a:lnTo>
                    <a:pt x="1689" y="36791"/>
                  </a:lnTo>
                  <a:lnTo>
                    <a:pt x="1244" y="34315"/>
                  </a:lnTo>
                  <a:lnTo>
                    <a:pt x="1320" y="33172"/>
                  </a:lnTo>
                  <a:lnTo>
                    <a:pt x="38747" y="12763"/>
                  </a:lnTo>
                  <a:lnTo>
                    <a:pt x="88900" y="4279"/>
                  </a:lnTo>
                  <a:lnTo>
                    <a:pt x="139801" y="1816"/>
                  </a:lnTo>
                  <a:lnTo>
                    <a:pt x="147078" y="1485"/>
                  </a:lnTo>
                  <a:lnTo>
                    <a:pt x="147078" y="279"/>
                  </a:lnTo>
                  <a:lnTo>
                    <a:pt x="144640" y="38"/>
                  </a:lnTo>
                  <a:lnTo>
                    <a:pt x="142201" y="0"/>
                  </a:lnTo>
                  <a:lnTo>
                    <a:pt x="122745" y="482"/>
                  </a:lnTo>
                  <a:lnTo>
                    <a:pt x="81521" y="3822"/>
                  </a:lnTo>
                  <a:lnTo>
                    <a:pt x="38315" y="11112"/>
                  </a:lnTo>
                  <a:lnTo>
                    <a:pt x="3009" y="27330"/>
                  </a:lnTo>
                  <a:lnTo>
                    <a:pt x="0" y="34328"/>
                  </a:lnTo>
                  <a:lnTo>
                    <a:pt x="292" y="36106"/>
                  </a:lnTo>
                  <a:lnTo>
                    <a:pt x="35890" y="57111"/>
                  </a:lnTo>
                  <a:lnTo>
                    <a:pt x="75463" y="64198"/>
                  </a:lnTo>
                  <a:lnTo>
                    <a:pt x="132448" y="68389"/>
                  </a:lnTo>
                  <a:lnTo>
                    <a:pt x="137363" y="68440"/>
                  </a:lnTo>
                  <a:lnTo>
                    <a:pt x="151930" y="68237"/>
                  </a:lnTo>
                  <a:lnTo>
                    <a:pt x="176276" y="68148"/>
                  </a:lnTo>
                  <a:lnTo>
                    <a:pt x="222326" y="63893"/>
                  </a:lnTo>
                  <a:lnTo>
                    <a:pt x="265201" y="54762"/>
                  </a:lnTo>
                  <a:lnTo>
                    <a:pt x="294093" y="35623"/>
                  </a:lnTo>
                  <a:lnTo>
                    <a:pt x="294093" y="34302"/>
                  </a:lnTo>
                  <a:close/>
                </a:path>
                <a:path w="316230" h="71120">
                  <a:moveTo>
                    <a:pt x="316014" y="35306"/>
                  </a:moveTo>
                  <a:lnTo>
                    <a:pt x="281038" y="10642"/>
                  </a:lnTo>
                  <a:lnTo>
                    <a:pt x="280644" y="11722"/>
                  </a:lnTo>
                  <a:lnTo>
                    <a:pt x="287108" y="13665"/>
                  </a:lnTo>
                  <a:lnTo>
                    <a:pt x="293408" y="16141"/>
                  </a:lnTo>
                  <a:lnTo>
                    <a:pt x="313817" y="33502"/>
                  </a:lnTo>
                  <a:lnTo>
                    <a:pt x="313804" y="34988"/>
                  </a:lnTo>
                  <a:lnTo>
                    <a:pt x="287451" y="54381"/>
                  </a:lnTo>
                  <a:lnTo>
                    <a:pt x="282194" y="56019"/>
                  </a:lnTo>
                  <a:lnTo>
                    <a:pt x="261696" y="61214"/>
                  </a:lnTo>
                  <a:lnTo>
                    <a:pt x="261264" y="61163"/>
                  </a:lnTo>
                  <a:lnTo>
                    <a:pt x="260756" y="61734"/>
                  </a:lnTo>
                  <a:lnTo>
                    <a:pt x="252628" y="63296"/>
                  </a:lnTo>
                  <a:lnTo>
                    <a:pt x="235851" y="65735"/>
                  </a:lnTo>
                  <a:lnTo>
                    <a:pt x="232549" y="66548"/>
                  </a:lnTo>
                  <a:lnTo>
                    <a:pt x="207238" y="69049"/>
                  </a:lnTo>
                  <a:lnTo>
                    <a:pt x="205574" y="69507"/>
                  </a:lnTo>
                  <a:lnTo>
                    <a:pt x="205676" y="70700"/>
                  </a:lnTo>
                  <a:lnTo>
                    <a:pt x="207391" y="70840"/>
                  </a:lnTo>
                  <a:lnTo>
                    <a:pt x="231863" y="67830"/>
                  </a:lnTo>
                  <a:lnTo>
                    <a:pt x="235267" y="67703"/>
                  </a:lnTo>
                  <a:lnTo>
                    <a:pt x="242849" y="66560"/>
                  </a:lnTo>
                  <a:lnTo>
                    <a:pt x="261010" y="62953"/>
                  </a:lnTo>
                  <a:lnTo>
                    <a:pt x="261721" y="63296"/>
                  </a:lnTo>
                  <a:lnTo>
                    <a:pt x="262089" y="63068"/>
                  </a:lnTo>
                  <a:lnTo>
                    <a:pt x="272935" y="60744"/>
                  </a:lnTo>
                  <a:lnTo>
                    <a:pt x="279501" y="58915"/>
                  </a:lnTo>
                  <a:lnTo>
                    <a:pt x="287159" y="56286"/>
                  </a:lnTo>
                  <a:lnTo>
                    <a:pt x="288302" y="55689"/>
                  </a:lnTo>
                  <a:lnTo>
                    <a:pt x="298653" y="51638"/>
                  </a:lnTo>
                  <a:lnTo>
                    <a:pt x="315366" y="38061"/>
                  </a:lnTo>
                  <a:lnTo>
                    <a:pt x="316014" y="35306"/>
                  </a:lnTo>
                  <a:close/>
                </a:path>
              </a:pathLst>
            </a:custGeom>
            <a:solidFill>
              <a:srgbClr val="E7840E"/>
            </a:solidFill>
          </p:spPr>
          <p:txBody>
            <a:bodyPr wrap="square" lIns="0" tIns="0" rIns="0" bIns="0" rtlCol="0"/>
            <a:lstStyle/>
            <a:p>
              <a:endParaRPr/>
            </a:p>
          </p:txBody>
        </p:sp>
        <p:sp>
          <p:nvSpPr>
            <p:cNvPr id="442" name="object 170">
              <a:extLst>
                <a:ext uri="{FF2B5EF4-FFF2-40B4-BE49-F238E27FC236}">
                  <a16:creationId xmlns:a16="http://schemas.microsoft.com/office/drawing/2014/main" id="{D4B1F364-D27C-8AB1-D3BA-83DB0EC19C56}"/>
                </a:ext>
              </a:extLst>
            </p:cNvPr>
            <p:cNvSpPr/>
            <p:nvPr/>
          </p:nvSpPr>
          <p:spPr>
            <a:xfrm>
              <a:off x="1414842" y="3063997"/>
              <a:ext cx="1905" cy="65405"/>
            </a:xfrm>
            <a:custGeom>
              <a:avLst/>
              <a:gdLst/>
              <a:ahLst/>
              <a:cxnLst/>
              <a:rect l="l" t="t" r="r" b="b"/>
              <a:pathLst>
                <a:path w="1905" h="65404">
                  <a:moveTo>
                    <a:pt x="1618" y="0"/>
                  </a:moveTo>
                  <a:lnTo>
                    <a:pt x="0" y="0"/>
                  </a:lnTo>
                  <a:lnTo>
                    <a:pt x="0" y="65103"/>
                  </a:lnTo>
                  <a:lnTo>
                    <a:pt x="1618" y="65103"/>
                  </a:lnTo>
                  <a:lnTo>
                    <a:pt x="1618" y="0"/>
                  </a:lnTo>
                  <a:close/>
                </a:path>
              </a:pathLst>
            </a:custGeom>
            <a:solidFill>
              <a:srgbClr val="BAA89B"/>
            </a:solidFill>
          </p:spPr>
          <p:txBody>
            <a:bodyPr wrap="square" lIns="0" tIns="0" rIns="0" bIns="0" rtlCol="0"/>
            <a:lstStyle/>
            <a:p>
              <a:endParaRPr/>
            </a:p>
          </p:txBody>
        </p:sp>
        <p:sp>
          <p:nvSpPr>
            <p:cNvPr id="443" name="object 171">
              <a:extLst>
                <a:ext uri="{FF2B5EF4-FFF2-40B4-BE49-F238E27FC236}">
                  <a16:creationId xmlns:a16="http://schemas.microsoft.com/office/drawing/2014/main" id="{CBA42241-718C-8C0C-65FF-A5DA94E3F04D}"/>
                </a:ext>
              </a:extLst>
            </p:cNvPr>
            <p:cNvSpPr/>
            <p:nvPr/>
          </p:nvSpPr>
          <p:spPr>
            <a:xfrm>
              <a:off x="1410778" y="3126432"/>
              <a:ext cx="10160" cy="10160"/>
            </a:xfrm>
            <a:custGeom>
              <a:avLst/>
              <a:gdLst/>
              <a:ahLst/>
              <a:cxnLst/>
              <a:rect l="l" t="t" r="r" b="b"/>
              <a:pathLst>
                <a:path w="10159" h="10160">
                  <a:moveTo>
                    <a:pt x="7565" y="0"/>
                  </a:moveTo>
                  <a:lnTo>
                    <a:pt x="2164" y="7"/>
                  </a:lnTo>
                  <a:lnTo>
                    <a:pt x="0" y="2180"/>
                  </a:lnTo>
                  <a:lnTo>
                    <a:pt x="0" y="7576"/>
                  </a:lnTo>
                  <a:lnTo>
                    <a:pt x="2186" y="9756"/>
                  </a:lnTo>
                  <a:lnTo>
                    <a:pt x="7565" y="9749"/>
                  </a:lnTo>
                  <a:lnTo>
                    <a:pt x="9730" y="7576"/>
                  </a:lnTo>
                  <a:lnTo>
                    <a:pt x="9745" y="2180"/>
                  </a:lnTo>
                  <a:lnTo>
                    <a:pt x="7565" y="0"/>
                  </a:lnTo>
                  <a:close/>
                </a:path>
              </a:pathLst>
            </a:custGeom>
            <a:solidFill>
              <a:srgbClr val="929497"/>
            </a:solidFill>
          </p:spPr>
          <p:txBody>
            <a:bodyPr wrap="square" lIns="0" tIns="0" rIns="0" bIns="0" rtlCol="0"/>
            <a:lstStyle/>
            <a:p>
              <a:endParaRPr/>
            </a:p>
          </p:txBody>
        </p:sp>
        <p:sp>
          <p:nvSpPr>
            <p:cNvPr id="444" name="object 172">
              <a:extLst>
                <a:ext uri="{FF2B5EF4-FFF2-40B4-BE49-F238E27FC236}">
                  <a16:creationId xmlns:a16="http://schemas.microsoft.com/office/drawing/2014/main" id="{9F691466-C3B3-3A55-953F-7883D94B951A}"/>
                </a:ext>
              </a:extLst>
            </p:cNvPr>
            <p:cNvSpPr/>
            <p:nvPr/>
          </p:nvSpPr>
          <p:spPr>
            <a:xfrm>
              <a:off x="1097588" y="3022095"/>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445" name="object 173">
              <a:extLst>
                <a:ext uri="{FF2B5EF4-FFF2-40B4-BE49-F238E27FC236}">
                  <a16:creationId xmlns:a16="http://schemas.microsoft.com/office/drawing/2014/main" id="{E45834FC-306F-8E79-CBA8-CCE6CC678BFF}"/>
                </a:ext>
              </a:extLst>
            </p:cNvPr>
            <p:cNvSpPr/>
            <p:nvPr/>
          </p:nvSpPr>
          <p:spPr>
            <a:xfrm>
              <a:off x="1096772" y="3020891"/>
              <a:ext cx="335915" cy="16510"/>
            </a:xfrm>
            <a:custGeom>
              <a:avLst/>
              <a:gdLst/>
              <a:ahLst/>
              <a:cxnLst/>
              <a:rect l="l" t="t" r="r" b="b"/>
              <a:pathLst>
                <a:path w="335915" h="16510">
                  <a:moveTo>
                    <a:pt x="335305" y="0"/>
                  </a:moveTo>
                  <a:lnTo>
                    <a:pt x="333679" y="0"/>
                  </a:lnTo>
                  <a:lnTo>
                    <a:pt x="333679" y="2540"/>
                  </a:lnTo>
                  <a:lnTo>
                    <a:pt x="333679" y="13970"/>
                  </a:lnTo>
                  <a:lnTo>
                    <a:pt x="1612" y="13970"/>
                  </a:lnTo>
                  <a:lnTo>
                    <a:pt x="1612" y="2540"/>
                  </a:lnTo>
                  <a:lnTo>
                    <a:pt x="333679" y="2540"/>
                  </a:lnTo>
                  <a:lnTo>
                    <a:pt x="333679" y="0"/>
                  </a:lnTo>
                  <a:lnTo>
                    <a:pt x="0" y="0"/>
                  </a:lnTo>
                  <a:lnTo>
                    <a:pt x="0" y="2540"/>
                  </a:lnTo>
                  <a:lnTo>
                    <a:pt x="0" y="13970"/>
                  </a:lnTo>
                  <a:lnTo>
                    <a:pt x="0" y="15240"/>
                  </a:lnTo>
                  <a:lnTo>
                    <a:pt x="0" y="16510"/>
                  </a:lnTo>
                  <a:lnTo>
                    <a:pt x="335305" y="16510"/>
                  </a:lnTo>
                  <a:lnTo>
                    <a:pt x="335305" y="15240"/>
                  </a:lnTo>
                  <a:lnTo>
                    <a:pt x="334492" y="15240"/>
                  </a:lnTo>
                  <a:lnTo>
                    <a:pt x="334492" y="15074"/>
                  </a:lnTo>
                  <a:lnTo>
                    <a:pt x="335305" y="15074"/>
                  </a:lnTo>
                  <a:lnTo>
                    <a:pt x="335305" y="14262"/>
                  </a:lnTo>
                  <a:lnTo>
                    <a:pt x="334492" y="14262"/>
                  </a:lnTo>
                  <a:lnTo>
                    <a:pt x="334492" y="13970"/>
                  </a:lnTo>
                  <a:lnTo>
                    <a:pt x="335305" y="13970"/>
                  </a:lnTo>
                  <a:lnTo>
                    <a:pt x="335305" y="2540"/>
                  </a:lnTo>
                  <a:lnTo>
                    <a:pt x="335305" y="0"/>
                  </a:lnTo>
                  <a:close/>
                </a:path>
              </a:pathLst>
            </a:custGeom>
            <a:solidFill>
              <a:srgbClr val="BAA89B"/>
            </a:solidFill>
          </p:spPr>
          <p:txBody>
            <a:bodyPr wrap="square" lIns="0" tIns="0" rIns="0" bIns="0" rtlCol="0"/>
            <a:lstStyle/>
            <a:p>
              <a:endParaRPr/>
            </a:p>
          </p:txBody>
        </p:sp>
        <p:sp>
          <p:nvSpPr>
            <p:cNvPr id="446" name="object 174">
              <a:extLst>
                <a:ext uri="{FF2B5EF4-FFF2-40B4-BE49-F238E27FC236}">
                  <a16:creationId xmlns:a16="http://schemas.microsoft.com/office/drawing/2014/main" id="{B1794BED-AFE7-5ED2-8A57-B57651857212}"/>
                </a:ext>
              </a:extLst>
            </p:cNvPr>
            <p:cNvSpPr/>
            <p:nvPr/>
          </p:nvSpPr>
          <p:spPr>
            <a:xfrm>
              <a:off x="1097588" y="3035962"/>
              <a:ext cx="334010" cy="13970"/>
            </a:xfrm>
            <a:custGeom>
              <a:avLst/>
              <a:gdLst/>
              <a:ahLst/>
              <a:cxnLst/>
              <a:rect l="l" t="t" r="r" b="b"/>
              <a:pathLst>
                <a:path w="334009" h="13970">
                  <a:moveTo>
                    <a:pt x="333685" y="0"/>
                  </a:moveTo>
                  <a:lnTo>
                    <a:pt x="0" y="0"/>
                  </a:lnTo>
                  <a:lnTo>
                    <a:pt x="0" y="13873"/>
                  </a:lnTo>
                  <a:lnTo>
                    <a:pt x="333685" y="13873"/>
                  </a:lnTo>
                  <a:lnTo>
                    <a:pt x="333685" y="0"/>
                  </a:lnTo>
                  <a:close/>
                </a:path>
              </a:pathLst>
            </a:custGeom>
            <a:solidFill>
              <a:srgbClr val="FFFFFF"/>
            </a:solidFill>
          </p:spPr>
          <p:txBody>
            <a:bodyPr wrap="square" lIns="0" tIns="0" rIns="0" bIns="0" rtlCol="0"/>
            <a:lstStyle/>
            <a:p>
              <a:endParaRPr/>
            </a:p>
          </p:txBody>
        </p:sp>
        <p:sp>
          <p:nvSpPr>
            <p:cNvPr id="447" name="object 175">
              <a:extLst>
                <a:ext uri="{FF2B5EF4-FFF2-40B4-BE49-F238E27FC236}">
                  <a16:creationId xmlns:a16="http://schemas.microsoft.com/office/drawing/2014/main" id="{ADD94829-D07F-DFFD-D07C-38BE5F079625}"/>
                </a:ext>
              </a:extLst>
            </p:cNvPr>
            <p:cNvSpPr/>
            <p:nvPr/>
          </p:nvSpPr>
          <p:spPr>
            <a:xfrm>
              <a:off x="1096772" y="3034861"/>
              <a:ext cx="335915" cy="15240"/>
            </a:xfrm>
            <a:custGeom>
              <a:avLst/>
              <a:gdLst/>
              <a:ahLst/>
              <a:cxnLst/>
              <a:rect l="l" t="t" r="r" b="b"/>
              <a:pathLst>
                <a:path w="335915" h="15239">
                  <a:moveTo>
                    <a:pt x="335305" y="0"/>
                  </a:moveTo>
                  <a:lnTo>
                    <a:pt x="333679" y="0"/>
                  </a:lnTo>
                  <a:lnTo>
                    <a:pt x="333679" y="2540"/>
                  </a:lnTo>
                  <a:lnTo>
                    <a:pt x="333679" y="13970"/>
                  </a:lnTo>
                  <a:lnTo>
                    <a:pt x="1612" y="13970"/>
                  </a:lnTo>
                  <a:lnTo>
                    <a:pt x="1612" y="2540"/>
                  </a:lnTo>
                  <a:lnTo>
                    <a:pt x="333679" y="2540"/>
                  </a:lnTo>
                  <a:lnTo>
                    <a:pt x="333679" y="0"/>
                  </a:lnTo>
                  <a:lnTo>
                    <a:pt x="0" y="0"/>
                  </a:lnTo>
                  <a:lnTo>
                    <a:pt x="0" y="2540"/>
                  </a:lnTo>
                  <a:lnTo>
                    <a:pt x="0" y="13970"/>
                  </a:lnTo>
                  <a:lnTo>
                    <a:pt x="0" y="15240"/>
                  </a:lnTo>
                  <a:lnTo>
                    <a:pt x="333679" y="15240"/>
                  </a:lnTo>
                  <a:lnTo>
                    <a:pt x="334492" y="15240"/>
                  </a:lnTo>
                  <a:lnTo>
                    <a:pt x="334492" y="14986"/>
                  </a:lnTo>
                  <a:lnTo>
                    <a:pt x="335305" y="14986"/>
                  </a:lnTo>
                  <a:lnTo>
                    <a:pt x="335305" y="14160"/>
                  </a:lnTo>
                  <a:lnTo>
                    <a:pt x="334492" y="14160"/>
                  </a:lnTo>
                  <a:lnTo>
                    <a:pt x="334492" y="13970"/>
                  </a:lnTo>
                  <a:lnTo>
                    <a:pt x="335305" y="13970"/>
                  </a:lnTo>
                  <a:lnTo>
                    <a:pt x="335305" y="2540"/>
                  </a:lnTo>
                  <a:lnTo>
                    <a:pt x="335305" y="0"/>
                  </a:lnTo>
                  <a:close/>
                </a:path>
              </a:pathLst>
            </a:custGeom>
            <a:solidFill>
              <a:srgbClr val="BAA89B"/>
            </a:solidFill>
          </p:spPr>
          <p:txBody>
            <a:bodyPr wrap="square" lIns="0" tIns="0" rIns="0" bIns="0" rtlCol="0"/>
            <a:lstStyle/>
            <a:p>
              <a:endParaRPr/>
            </a:p>
          </p:txBody>
        </p:sp>
        <p:sp>
          <p:nvSpPr>
            <p:cNvPr id="448" name="object 176">
              <a:extLst>
                <a:ext uri="{FF2B5EF4-FFF2-40B4-BE49-F238E27FC236}">
                  <a16:creationId xmlns:a16="http://schemas.microsoft.com/office/drawing/2014/main" id="{A5800673-92B2-D90B-4064-80C971FEC462}"/>
                </a:ext>
              </a:extLst>
            </p:cNvPr>
            <p:cNvSpPr/>
            <p:nvPr/>
          </p:nvSpPr>
          <p:spPr>
            <a:xfrm>
              <a:off x="1097588" y="3049835"/>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449" name="object 177">
              <a:extLst>
                <a:ext uri="{FF2B5EF4-FFF2-40B4-BE49-F238E27FC236}">
                  <a16:creationId xmlns:a16="http://schemas.microsoft.com/office/drawing/2014/main" id="{ECCC6965-13F3-E4C6-338C-4CA42B367325}"/>
                </a:ext>
              </a:extLst>
            </p:cNvPr>
            <p:cNvSpPr/>
            <p:nvPr/>
          </p:nvSpPr>
          <p:spPr>
            <a:xfrm>
              <a:off x="1096772" y="3048831"/>
              <a:ext cx="335915" cy="15875"/>
            </a:xfrm>
            <a:custGeom>
              <a:avLst/>
              <a:gdLst/>
              <a:ahLst/>
              <a:cxnLst/>
              <a:rect l="l" t="t" r="r" b="b"/>
              <a:pathLst>
                <a:path w="335915" h="15875">
                  <a:moveTo>
                    <a:pt x="335305" y="0"/>
                  </a:moveTo>
                  <a:lnTo>
                    <a:pt x="333679" y="0"/>
                  </a:lnTo>
                  <a:lnTo>
                    <a:pt x="333679" y="1270"/>
                  </a:lnTo>
                  <a:lnTo>
                    <a:pt x="333679" y="13982"/>
                  </a:lnTo>
                  <a:lnTo>
                    <a:pt x="1612" y="13982"/>
                  </a:lnTo>
                  <a:lnTo>
                    <a:pt x="1612" y="1270"/>
                  </a:lnTo>
                  <a:lnTo>
                    <a:pt x="333679" y="1270"/>
                  </a:lnTo>
                  <a:lnTo>
                    <a:pt x="333679" y="0"/>
                  </a:lnTo>
                  <a:lnTo>
                    <a:pt x="0" y="0"/>
                  </a:lnTo>
                  <a:lnTo>
                    <a:pt x="0" y="1270"/>
                  </a:lnTo>
                  <a:lnTo>
                    <a:pt x="0" y="13982"/>
                  </a:lnTo>
                  <a:lnTo>
                    <a:pt x="0" y="15252"/>
                  </a:lnTo>
                  <a:lnTo>
                    <a:pt x="333679" y="15252"/>
                  </a:lnTo>
                  <a:lnTo>
                    <a:pt x="334492" y="15252"/>
                  </a:lnTo>
                  <a:lnTo>
                    <a:pt x="334492" y="14871"/>
                  </a:lnTo>
                  <a:lnTo>
                    <a:pt x="335305" y="14871"/>
                  </a:lnTo>
                  <a:lnTo>
                    <a:pt x="335305" y="14058"/>
                  </a:lnTo>
                  <a:lnTo>
                    <a:pt x="334492" y="14058"/>
                  </a:lnTo>
                  <a:lnTo>
                    <a:pt x="335305" y="13982"/>
                  </a:lnTo>
                  <a:lnTo>
                    <a:pt x="335305" y="1270"/>
                  </a:lnTo>
                  <a:lnTo>
                    <a:pt x="335305" y="0"/>
                  </a:lnTo>
                  <a:close/>
                </a:path>
              </a:pathLst>
            </a:custGeom>
            <a:solidFill>
              <a:srgbClr val="BAA89B"/>
            </a:solidFill>
          </p:spPr>
          <p:txBody>
            <a:bodyPr wrap="square" lIns="0" tIns="0" rIns="0" bIns="0" rtlCol="0"/>
            <a:lstStyle/>
            <a:p>
              <a:endParaRPr/>
            </a:p>
          </p:txBody>
        </p:sp>
        <p:sp>
          <p:nvSpPr>
            <p:cNvPr id="450" name="object 178">
              <a:extLst>
                <a:ext uri="{FF2B5EF4-FFF2-40B4-BE49-F238E27FC236}">
                  <a16:creationId xmlns:a16="http://schemas.microsoft.com/office/drawing/2014/main" id="{1D9233FC-BF08-78DD-2B54-3207FB8FC35F}"/>
                </a:ext>
              </a:extLst>
            </p:cNvPr>
            <p:cNvSpPr/>
            <p:nvPr/>
          </p:nvSpPr>
          <p:spPr>
            <a:xfrm>
              <a:off x="1097588" y="3063694"/>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451" name="object 179">
              <a:extLst>
                <a:ext uri="{FF2B5EF4-FFF2-40B4-BE49-F238E27FC236}">
                  <a16:creationId xmlns:a16="http://schemas.microsoft.com/office/drawing/2014/main" id="{773D82B0-2260-1361-E2D7-CF4471D9C613}"/>
                </a:ext>
              </a:extLst>
            </p:cNvPr>
            <p:cNvSpPr/>
            <p:nvPr/>
          </p:nvSpPr>
          <p:spPr>
            <a:xfrm>
              <a:off x="1095946" y="3019621"/>
              <a:ext cx="336550" cy="292735"/>
            </a:xfrm>
            <a:custGeom>
              <a:avLst/>
              <a:gdLst/>
              <a:ahLst/>
              <a:cxnLst/>
              <a:rect l="l" t="t" r="r" b="b"/>
              <a:pathLst>
                <a:path w="336550" h="292735">
                  <a:moveTo>
                    <a:pt x="336359" y="0"/>
                  </a:moveTo>
                  <a:lnTo>
                    <a:pt x="334276" y="0"/>
                  </a:lnTo>
                  <a:lnTo>
                    <a:pt x="334276" y="2540"/>
                  </a:lnTo>
                  <a:lnTo>
                    <a:pt x="334276" y="43192"/>
                  </a:lnTo>
                  <a:lnTo>
                    <a:pt x="334276" y="44462"/>
                  </a:lnTo>
                  <a:lnTo>
                    <a:pt x="334276" y="57162"/>
                  </a:lnTo>
                  <a:lnTo>
                    <a:pt x="334276" y="58432"/>
                  </a:lnTo>
                  <a:lnTo>
                    <a:pt x="334276" y="289623"/>
                  </a:lnTo>
                  <a:lnTo>
                    <a:pt x="2082" y="289623"/>
                  </a:lnTo>
                  <a:lnTo>
                    <a:pt x="2082" y="58432"/>
                  </a:lnTo>
                  <a:lnTo>
                    <a:pt x="334276" y="58432"/>
                  </a:lnTo>
                  <a:lnTo>
                    <a:pt x="334276" y="57162"/>
                  </a:lnTo>
                  <a:lnTo>
                    <a:pt x="2438" y="57162"/>
                  </a:lnTo>
                  <a:lnTo>
                    <a:pt x="2438" y="44462"/>
                  </a:lnTo>
                  <a:lnTo>
                    <a:pt x="334276" y="44462"/>
                  </a:lnTo>
                  <a:lnTo>
                    <a:pt x="334276" y="43192"/>
                  </a:lnTo>
                  <a:lnTo>
                    <a:pt x="2082" y="43192"/>
                  </a:lnTo>
                  <a:lnTo>
                    <a:pt x="2082" y="2540"/>
                  </a:lnTo>
                  <a:lnTo>
                    <a:pt x="334276" y="2540"/>
                  </a:lnTo>
                  <a:lnTo>
                    <a:pt x="334276" y="0"/>
                  </a:lnTo>
                  <a:lnTo>
                    <a:pt x="0" y="0"/>
                  </a:lnTo>
                  <a:lnTo>
                    <a:pt x="0" y="2540"/>
                  </a:lnTo>
                  <a:lnTo>
                    <a:pt x="0" y="289623"/>
                  </a:lnTo>
                  <a:lnTo>
                    <a:pt x="0" y="290893"/>
                  </a:lnTo>
                  <a:lnTo>
                    <a:pt x="0" y="292163"/>
                  </a:lnTo>
                  <a:lnTo>
                    <a:pt x="336359" y="292163"/>
                  </a:lnTo>
                  <a:lnTo>
                    <a:pt x="336359" y="290893"/>
                  </a:lnTo>
                  <a:lnTo>
                    <a:pt x="335318" y="290893"/>
                  </a:lnTo>
                  <a:lnTo>
                    <a:pt x="335318" y="290512"/>
                  </a:lnTo>
                  <a:lnTo>
                    <a:pt x="336359" y="290512"/>
                  </a:lnTo>
                  <a:lnTo>
                    <a:pt x="336359" y="289623"/>
                  </a:lnTo>
                  <a:lnTo>
                    <a:pt x="336359" y="289471"/>
                  </a:lnTo>
                  <a:lnTo>
                    <a:pt x="336359" y="2540"/>
                  </a:lnTo>
                  <a:lnTo>
                    <a:pt x="336359" y="0"/>
                  </a:lnTo>
                  <a:close/>
                </a:path>
              </a:pathLst>
            </a:custGeom>
            <a:solidFill>
              <a:srgbClr val="BAA89B"/>
            </a:solidFill>
          </p:spPr>
          <p:txBody>
            <a:bodyPr wrap="square" lIns="0" tIns="0" rIns="0" bIns="0" rtlCol="0"/>
            <a:lstStyle/>
            <a:p>
              <a:endParaRPr/>
            </a:p>
          </p:txBody>
        </p:sp>
        <p:sp>
          <p:nvSpPr>
            <p:cNvPr id="452" name="object 180">
              <a:extLst>
                <a:ext uri="{FF2B5EF4-FFF2-40B4-BE49-F238E27FC236}">
                  <a16:creationId xmlns:a16="http://schemas.microsoft.com/office/drawing/2014/main" id="{990886CE-CEF5-35F4-8905-B22474F17B18}"/>
                </a:ext>
              </a:extLst>
            </p:cNvPr>
            <p:cNvSpPr/>
            <p:nvPr/>
          </p:nvSpPr>
          <p:spPr>
            <a:xfrm>
              <a:off x="1127416" y="3101750"/>
              <a:ext cx="53975" cy="103505"/>
            </a:xfrm>
            <a:custGeom>
              <a:avLst/>
              <a:gdLst/>
              <a:ahLst/>
              <a:cxnLst/>
              <a:rect l="l" t="t" r="r" b="b"/>
              <a:pathLst>
                <a:path w="53975" h="103504">
                  <a:moveTo>
                    <a:pt x="22424" y="0"/>
                  </a:moveTo>
                  <a:lnTo>
                    <a:pt x="777" y="34579"/>
                  </a:lnTo>
                  <a:lnTo>
                    <a:pt x="0" y="47041"/>
                  </a:lnTo>
                  <a:lnTo>
                    <a:pt x="1368" y="59423"/>
                  </a:lnTo>
                  <a:lnTo>
                    <a:pt x="29737" y="98167"/>
                  </a:lnTo>
                  <a:lnTo>
                    <a:pt x="53677" y="102972"/>
                  </a:lnTo>
                  <a:lnTo>
                    <a:pt x="49856" y="94913"/>
                  </a:lnTo>
                  <a:lnTo>
                    <a:pt x="48032" y="86128"/>
                  </a:lnTo>
                  <a:lnTo>
                    <a:pt x="47769" y="77000"/>
                  </a:lnTo>
                  <a:lnTo>
                    <a:pt x="48631" y="67914"/>
                  </a:lnTo>
                  <a:lnTo>
                    <a:pt x="51747" y="50038"/>
                  </a:lnTo>
                  <a:lnTo>
                    <a:pt x="52949" y="41071"/>
                  </a:lnTo>
                  <a:lnTo>
                    <a:pt x="38369" y="3764"/>
                  </a:lnTo>
                  <a:lnTo>
                    <a:pt x="30884" y="771"/>
                  </a:lnTo>
                  <a:lnTo>
                    <a:pt x="22424" y="0"/>
                  </a:lnTo>
                  <a:close/>
                </a:path>
              </a:pathLst>
            </a:custGeom>
            <a:solidFill>
              <a:srgbClr val="2D5DA8"/>
            </a:solidFill>
          </p:spPr>
          <p:txBody>
            <a:bodyPr wrap="square" lIns="0" tIns="0" rIns="0" bIns="0" rtlCol="0"/>
            <a:lstStyle/>
            <a:p>
              <a:endParaRPr/>
            </a:p>
          </p:txBody>
        </p:sp>
        <p:sp>
          <p:nvSpPr>
            <p:cNvPr id="453" name="object 181">
              <a:extLst>
                <a:ext uri="{FF2B5EF4-FFF2-40B4-BE49-F238E27FC236}">
                  <a16:creationId xmlns:a16="http://schemas.microsoft.com/office/drawing/2014/main" id="{D7E05D7D-428E-5BB6-C32F-440CA741BCE9}"/>
                </a:ext>
              </a:extLst>
            </p:cNvPr>
            <p:cNvSpPr/>
            <p:nvPr/>
          </p:nvSpPr>
          <p:spPr>
            <a:xfrm>
              <a:off x="1115631" y="3110363"/>
              <a:ext cx="57785" cy="67310"/>
            </a:xfrm>
            <a:custGeom>
              <a:avLst/>
              <a:gdLst/>
              <a:ahLst/>
              <a:cxnLst/>
              <a:rect l="l" t="t" r="r" b="b"/>
              <a:pathLst>
                <a:path w="57784" h="67310">
                  <a:moveTo>
                    <a:pt x="57505" y="16192"/>
                  </a:moveTo>
                  <a:lnTo>
                    <a:pt x="56578" y="8737"/>
                  </a:lnTo>
                  <a:lnTo>
                    <a:pt x="52959" y="2463"/>
                  </a:lnTo>
                  <a:lnTo>
                    <a:pt x="47701" y="190"/>
                  </a:lnTo>
                  <a:lnTo>
                    <a:pt x="41389" y="0"/>
                  </a:lnTo>
                  <a:lnTo>
                    <a:pt x="29070" y="965"/>
                  </a:lnTo>
                  <a:lnTo>
                    <a:pt x="13411" y="19494"/>
                  </a:lnTo>
                  <a:lnTo>
                    <a:pt x="14909" y="25057"/>
                  </a:lnTo>
                  <a:lnTo>
                    <a:pt x="18592" y="32677"/>
                  </a:lnTo>
                  <a:lnTo>
                    <a:pt x="0" y="50914"/>
                  </a:lnTo>
                  <a:lnTo>
                    <a:pt x="9652" y="66776"/>
                  </a:lnTo>
                  <a:lnTo>
                    <a:pt x="29502" y="44653"/>
                  </a:lnTo>
                  <a:lnTo>
                    <a:pt x="30353" y="45415"/>
                  </a:lnTo>
                  <a:lnTo>
                    <a:pt x="38900" y="49847"/>
                  </a:lnTo>
                  <a:lnTo>
                    <a:pt x="46609" y="48691"/>
                  </a:lnTo>
                  <a:lnTo>
                    <a:pt x="50977" y="43167"/>
                  </a:lnTo>
                  <a:lnTo>
                    <a:pt x="54063" y="35674"/>
                  </a:lnTo>
                  <a:lnTo>
                    <a:pt x="55968" y="28346"/>
                  </a:lnTo>
                  <a:lnTo>
                    <a:pt x="56794" y="23317"/>
                  </a:lnTo>
                  <a:lnTo>
                    <a:pt x="57505" y="16192"/>
                  </a:lnTo>
                  <a:close/>
                </a:path>
              </a:pathLst>
            </a:custGeom>
            <a:solidFill>
              <a:srgbClr val="F6BC95"/>
            </a:solidFill>
          </p:spPr>
          <p:txBody>
            <a:bodyPr wrap="square" lIns="0" tIns="0" rIns="0" bIns="0" rtlCol="0"/>
            <a:lstStyle/>
            <a:p>
              <a:endParaRPr/>
            </a:p>
          </p:txBody>
        </p:sp>
        <p:sp>
          <p:nvSpPr>
            <p:cNvPr id="454" name="object 182">
              <a:extLst>
                <a:ext uri="{FF2B5EF4-FFF2-40B4-BE49-F238E27FC236}">
                  <a16:creationId xmlns:a16="http://schemas.microsoft.com/office/drawing/2014/main" id="{1DFD4140-0BC6-A2A3-B487-6CB048348618}"/>
                </a:ext>
              </a:extLst>
            </p:cNvPr>
            <p:cNvSpPr/>
            <p:nvPr/>
          </p:nvSpPr>
          <p:spPr>
            <a:xfrm>
              <a:off x="1162154" y="3140129"/>
              <a:ext cx="8255" cy="12065"/>
            </a:xfrm>
            <a:custGeom>
              <a:avLst/>
              <a:gdLst/>
              <a:ahLst/>
              <a:cxnLst/>
              <a:rect l="l" t="t" r="r" b="b"/>
              <a:pathLst>
                <a:path w="8255" h="12064">
                  <a:moveTo>
                    <a:pt x="2420" y="9948"/>
                  </a:moveTo>
                  <a:lnTo>
                    <a:pt x="2198" y="10222"/>
                  </a:lnTo>
                  <a:lnTo>
                    <a:pt x="1866" y="10458"/>
                  </a:lnTo>
                  <a:lnTo>
                    <a:pt x="1060" y="10791"/>
                  </a:lnTo>
                  <a:lnTo>
                    <a:pt x="218" y="11212"/>
                  </a:lnTo>
                  <a:lnTo>
                    <a:pt x="48" y="11279"/>
                  </a:lnTo>
                  <a:lnTo>
                    <a:pt x="0" y="11552"/>
                  </a:lnTo>
                  <a:lnTo>
                    <a:pt x="100" y="11804"/>
                  </a:lnTo>
                  <a:lnTo>
                    <a:pt x="285" y="11892"/>
                  </a:lnTo>
                  <a:lnTo>
                    <a:pt x="543" y="11774"/>
                  </a:lnTo>
                  <a:lnTo>
                    <a:pt x="972" y="11552"/>
                  </a:lnTo>
                  <a:lnTo>
                    <a:pt x="1408" y="11382"/>
                  </a:lnTo>
                  <a:lnTo>
                    <a:pt x="2309" y="10983"/>
                  </a:lnTo>
                  <a:lnTo>
                    <a:pt x="2723" y="10680"/>
                  </a:lnTo>
                  <a:lnTo>
                    <a:pt x="3048" y="10288"/>
                  </a:lnTo>
                  <a:lnTo>
                    <a:pt x="3082" y="10104"/>
                  </a:lnTo>
                  <a:lnTo>
                    <a:pt x="2708" y="10104"/>
                  </a:lnTo>
                  <a:lnTo>
                    <a:pt x="2420" y="9978"/>
                  </a:lnTo>
                  <a:close/>
                </a:path>
                <a:path w="8255" h="12064">
                  <a:moveTo>
                    <a:pt x="2449" y="9911"/>
                  </a:moveTo>
                  <a:lnTo>
                    <a:pt x="2708" y="10104"/>
                  </a:lnTo>
                  <a:lnTo>
                    <a:pt x="2449" y="9911"/>
                  </a:lnTo>
                  <a:close/>
                </a:path>
                <a:path w="8255" h="12064">
                  <a:moveTo>
                    <a:pt x="3103" y="9911"/>
                  </a:moveTo>
                  <a:lnTo>
                    <a:pt x="2449" y="9911"/>
                  </a:lnTo>
                  <a:lnTo>
                    <a:pt x="2708" y="10104"/>
                  </a:lnTo>
                  <a:lnTo>
                    <a:pt x="3082" y="10104"/>
                  </a:lnTo>
                  <a:lnTo>
                    <a:pt x="3103" y="9911"/>
                  </a:lnTo>
                  <a:close/>
                </a:path>
                <a:path w="8255" h="12064">
                  <a:moveTo>
                    <a:pt x="5870" y="0"/>
                  </a:moveTo>
                  <a:lnTo>
                    <a:pt x="2472" y="3222"/>
                  </a:lnTo>
                  <a:lnTo>
                    <a:pt x="2183" y="4235"/>
                  </a:lnTo>
                  <a:lnTo>
                    <a:pt x="2102" y="7805"/>
                  </a:lnTo>
                  <a:lnTo>
                    <a:pt x="2316" y="9128"/>
                  </a:lnTo>
                  <a:lnTo>
                    <a:pt x="2420" y="9948"/>
                  </a:lnTo>
                  <a:lnTo>
                    <a:pt x="3103" y="9911"/>
                  </a:lnTo>
                  <a:lnTo>
                    <a:pt x="3011" y="8891"/>
                  </a:lnTo>
                  <a:lnTo>
                    <a:pt x="2810" y="7805"/>
                  </a:lnTo>
                  <a:lnTo>
                    <a:pt x="2731" y="5277"/>
                  </a:lnTo>
                  <a:lnTo>
                    <a:pt x="2863" y="4353"/>
                  </a:lnTo>
                  <a:lnTo>
                    <a:pt x="6018" y="643"/>
                  </a:lnTo>
                  <a:lnTo>
                    <a:pt x="8014" y="643"/>
                  </a:lnTo>
                  <a:lnTo>
                    <a:pt x="7954" y="140"/>
                  </a:lnTo>
                  <a:lnTo>
                    <a:pt x="7436" y="36"/>
                  </a:lnTo>
                  <a:lnTo>
                    <a:pt x="7082" y="7"/>
                  </a:lnTo>
                  <a:lnTo>
                    <a:pt x="5870" y="0"/>
                  </a:lnTo>
                  <a:close/>
                </a:path>
                <a:path w="8255" h="12064">
                  <a:moveTo>
                    <a:pt x="8014" y="643"/>
                  </a:moveTo>
                  <a:lnTo>
                    <a:pt x="6018" y="643"/>
                  </a:lnTo>
                  <a:lnTo>
                    <a:pt x="7074" y="650"/>
                  </a:lnTo>
                  <a:lnTo>
                    <a:pt x="7843" y="761"/>
                  </a:lnTo>
                  <a:lnTo>
                    <a:pt x="8014" y="643"/>
                  </a:lnTo>
                  <a:close/>
                </a:path>
              </a:pathLst>
            </a:custGeom>
            <a:solidFill>
              <a:srgbClr val="E7A479"/>
            </a:solidFill>
          </p:spPr>
          <p:txBody>
            <a:bodyPr wrap="square" lIns="0" tIns="0" rIns="0" bIns="0" rtlCol="0"/>
            <a:lstStyle/>
            <a:p>
              <a:endParaRPr/>
            </a:p>
          </p:txBody>
        </p:sp>
        <p:sp>
          <p:nvSpPr>
            <p:cNvPr id="455" name="object 183">
              <a:extLst>
                <a:ext uri="{FF2B5EF4-FFF2-40B4-BE49-F238E27FC236}">
                  <a16:creationId xmlns:a16="http://schemas.microsoft.com/office/drawing/2014/main" id="{5A3FABE8-1ED0-2954-825D-55F324E34EBD}"/>
                </a:ext>
              </a:extLst>
            </p:cNvPr>
            <p:cNvSpPr/>
            <p:nvPr/>
          </p:nvSpPr>
          <p:spPr>
            <a:xfrm>
              <a:off x="1156792" y="3141656"/>
              <a:ext cx="13970" cy="2540"/>
            </a:xfrm>
            <a:custGeom>
              <a:avLst/>
              <a:gdLst/>
              <a:ahLst/>
              <a:cxnLst/>
              <a:rect l="l" t="t" r="r" b="b"/>
              <a:pathLst>
                <a:path w="13969" h="2539">
                  <a:moveTo>
                    <a:pt x="3721" y="952"/>
                  </a:moveTo>
                  <a:lnTo>
                    <a:pt x="3594" y="635"/>
                  </a:lnTo>
                  <a:lnTo>
                    <a:pt x="3403" y="546"/>
                  </a:lnTo>
                  <a:lnTo>
                    <a:pt x="3251" y="609"/>
                  </a:lnTo>
                  <a:lnTo>
                    <a:pt x="2959" y="723"/>
                  </a:lnTo>
                  <a:lnTo>
                    <a:pt x="2667" y="774"/>
                  </a:lnTo>
                  <a:lnTo>
                    <a:pt x="2362" y="774"/>
                  </a:lnTo>
                  <a:lnTo>
                    <a:pt x="1701" y="787"/>
                  </a:lnTo>
                  <a:lnTo>
                    <a:pt x="1066" y="558"/>
                  </a:lnTo>
                  <a:lnTo>
                    <a:pt x="457" y="0"/>
                  </a:lnTo>
                  <a:lnTo>
                    <a:pt x="254" y="0"/>
                  </a:lnTo>
                  <a:lnTo>
                    <a:pt x="127" y="114"/>
                  </a:lnTo>
                  <a:lnTo>
                    <a:pt x="0" y="241"/>
                  </a:lnTo>
                  <a:lnTo>
                    <a:pt x="0" y="444"/>
                  </a:lnTo>
                  <a:lnTo>
                    <a:pt x="127" y="584"/>
                  </a:lnTo>
                  <a:lnTo>
                    <a:pt x="774" y="1130"/>
                  </a:lnTo>
                  <a:lnTo>
                    <a:pt x="1549" y="1422"/>
                  </a:lnTo>
                  <a:lnTo>
                    <a:pt x="2743" y="1422"/>
                  </a:lnTo>
                  <a:lnTo>
                    <a:pt x="3124" y="1358"/>
                  </a:lnTo>
                  <a:lnTo>
                    <a:pt x="3644" y="1143"/>
                  </a:lnTo>
                  <a:lnTo>
                    <a:pt x="3721" y="952"/>
                  </a:lnTo>
                  <a:close/>
                </a:path>
                <a:path w="13969" h="2539">
                  <a:moveTo>
                    <a:pt x="13449" y="1892"/>
                  </a:moveTo>
                  <a:lnTo>
                    <a:pt x="13246" y="1562"/>
                  </a:lnTo>
                  <a:lnTo>
                    <a:pt x="13055" y="1524"/>
                  </a:lnTo>
                  <a:lnTo>
                    <a:pt x="12636" y="1803"/>
                  </a:lnTo>
                  <a:lnTo>
                    <a:pt x="12331" y="1892"/>
                  </a:lnTo>
                  <a:lnTo>
                    <a:pt x="11633" y="1892"/>
                  </a:lnTo>
                  <a:lnTo>
                    <a:pt x="11264" y="1765"/>
                  </a:lnTo>
                  <a:lnTo>
                    <a:pt x="10858" y="1397"/>
                  </a:lnTo>
                  <a:lnTo>
                    <a:pt x="10655" y="1409"/>
                  </a:lnTo>
                  <a:lnTo>
                    <a:pt x="10439" y="1892"/>
                  </a:lnTo>
                  <a:lnTo>
                    <a:pt x="10655" y="2057"/>
                  </a:lnTo>
                  <a:lnTo>
                    <a:pt x="10985" y="2349"/>
                  </a:lnTo>
                  <a:lnTo>
                    <a:pt x="11493" y="2540"/>
                  </a:lnTo>
                  <a:lnTo>
                    <a:pt x="12471" y="2540"/>
                  </a:lnTo>
                  <a:lnTo>
                    <a:pt x="12903" y="2400"/>
                  </a:lnTo>
                  <a:lnTo>
                    <a:pt x="13411" y="2057"/>
                  </a:lnTo>
                  <a:lnTo>
                    <a:pt x="13449" y="1892"/>
                  </a:lnTo>
                  <a:close/>
                </a:path>
              </a:pathLst>
            </a:custGeom>
            <a:solidFill>
              <a:srgbClr val="39395B"/>
            </a:solidFill>
          </p:spPr>
          <p:txBody>
            <a:bodyPr wrap="square" lIns="0" tIns="0" rIns="0" bIns="0" rtlCol="0"/>
            <a:lstStyle/>
            <a:p>
              <a:endParaRPr/>
            </a:p>
          </p:txBody>
        </p:sp>
        <p:sp>
          <p:nvSpPr>
            <p:cNvPr id="456" name="object 184">
              <a:extLst>
                <a:ext uri="{FF2B5EF4-FFF2-40B4-BE49-F238E27FC236}">
                  <a16:creationId xmlns:a16="http://schemas.microsoft.com/office/drawing/2014/main" id="{4D1C87A6-7F8C-6CAE-F37D-5A72EA195E3C}"/>
                </a:ext>
              </a:extLst>
            </p:cNvPr>
            <p:cNvSpPr/>
            <p:nvPr/>
          </p:nvSpPr>
          <p:spPr>
            <a:xfrm>
              <a:off x="1156307" y="3138502"/>
              <a:ext cx="5080" cy="1905"/>
            </a:xfrm>
            <a:custGeom>
              <a:avLst/>
              <a:gdLst/>
              <a:ahLst/>
              <a:cxnLst/>
              <a:rect l="l" t="t" r="r" b="b"/>
              <a:pathLst>
                <a:path w="5080" h="1904">
                  <a:moveTo>
                    <a:pt x="1292" y="0"/>
                  </a:moveTo>
                  <a:lnTo>
                    <a:pt x="2785" y="14"/>
                  </a:lnTo>
                  <a:lnTo>
                    <a:pt x="3716" y="325"/>
                  </a:lnTo>
                  <a:lnTo>
                    <a:pt x="4632" y="997"/>
                  </a:lnTo>
                  <a:lnTo>
                    <a:pt x="4654" y="1204"/>
                  </a:lnTo>
                  <a:lnTo>
                    <a:pt x="4440" y="1485"/>
                  </a:lnTo>
                  <a:lnTo>
                    <a:pt x="4240" y="1515"/>
                  </a:lnTo>
                  <a:lnTo>
                    <a:pt x="3428" y="909"/>
                  </a:lnTo>
                  <a:lnTo>
                    <a:pt x="2615" y="643"/>
                  </a:lnTo>
                  <a:lnTo>
                    <a:pt x="1322" y="643"/>
                  </a:lnTo>
                  <a:lnTo>
                    <a:pt x="864" y="724"/>
                  </a:lnTo>
                  <a:lnTo>
                    <a:pt x="435" y="894"/>
                  </a:lnTo>
                  <a:lnTo>
                    <a:pt x="125" y="872"/>
                  </a:lnTo>
                  <a:lnTo>
                    <a:pt x="0" y="539"/>
                  </a:lnTo>
                  <a:lnTo>
                    <a:pt x="88" y="354"/>
                  </a:lnTo>
                  <a:lnTo>
                    <a:pt x="753" y="96"/>
                  </a:lnTo>
                  <a:close/>
                </a:path>
              </a:pathLst>
            </a:custGeom>
            <a:solidFill>
              <a:srgbClr val="E7A479"/>
            </a:solidFill>
          </p:spPr>
          <p:txBody>
            <a:bodyPr wrap="square" lIns="0" tIns="0" rIns="0" bIns="0" rtlCol="0"/>
            <a:lstStyle/>
            <a:p>
              <a:endParaRPr/>
            </a:p>
          </p:txBody>
        </p:sp>
        <p:sp>
          <p:nvSpPr>
            <p:cNvPr id="457" name="object 185">
              <a:extLst>
                <a:ext uri="{FF2B5EF4-FFF2-40B4-BE49-F238E27FC236}">
                  <a16:creationId xmlns:a16="http://schemas.microsoft.com/office/drawing/2014/main" id="{3F98D9C1-144D-77D4-FCA7-E69C98F96378}"/>
                </a:ext>
              </a:extLst>
            </p:cNvPr>
            <p:cNvSpPr/>
            <p:nvPr/>
          </p:nvSpPr>
          <p:spPr>
            <a:xfrm>
              <a:off x="1120820" y="3102147"/>
              <a:ext cx="53340" cy="54610"/>
            </a:xfrm>
            <a:custGeom>
              <a:avLst/>
              <a:gdLst/>
              <a:ahLst/>
              <a:cxnLst/>
              <a:rect l="l" t="t" r="r" b="b"/>
              <a:pathLst>
                <a:path w="53340" h="54610">
                  <a:moveTo>
                    <a:pt x="23530" y="0"/>
                  </a:moveTo>
                  <a:lnTo>
                    <a:pt x="13361" y="3866"/>
                  </a:lnTo>
                  <a:lnTo>
                    <a:pt x="6115" y="11816"/>
                  </a:lnTo>
                  <a:lnTo>
                    <a:pt x="2481" y="18941"/>
                  </a:lnTo>
                  <a:lnTo>
                    <a:pt x="2676" y="27227"/>
                  </a:lnTo>
                  <a:lnTo>
                    <a:pt x="5158" y="42837"/>
                  </a:lnTo>
                  <a:lnTo>
                    <a:pt x="1541" y="51633"/>
                  </a:lnTo>
                  <a:lnTo>
                    <a:pt x="45963" y="24935"/>
                  </a:lnTo>
                  <a:lnTo>
                    <a:pt x="52945" y="11719"/>
                  </a:lnTo>
                  <a:lnTo>
                    <a:pt x="49834" y="8615"/>
                  </a:lnTo>
                  <a:lnTo>
                    <a:pt x="44670" y="4720"/>
                  </a:lnTo>
                  <a:lnTo>
                    <a:pt x="34631" y="267"/>
                  </a:lnTo>
                  <a:lnTo>
                    <a:pt x="23530" y="0"/>
                  </a:lnTo>
                  <a:close/>
                </a:path>
              </a:pathLst>
            </a:custGeom>
            <a:solidFill>
              <a:srgbClr val="2D5DA8"/>
            </a:solidFill>
          </p:spPr>
          <p:txBody>
            <a:bodyPr wrap="square" lIns="0" tIns="0" rIns="0" bIns="0" rtlCol="0"/>
            <a:lstStyle/>
            <a:p>
              <a:endParaRPr/>
            </a:p>
          </p:txBody>
        </p:sp>
        <p:sp>
          <p:nvSpPr>
            <p:cNvPr id="458" name="object 186">
              <a:extLst>
                <a:ext uri="{FF2B5EF4-FFF2-40B4-BE49-F238E27FC236}">
                  <a16:creationId xmlns:a16="http://schemas.microsoft.com/office/drawing/2014/main" id="{4E372279-C0EA-989B-7437-DBCAD0C2BC42}"/>
                </a:ext>
              </a:extLst>
            </p:cNvPr>
            <p:cNvSpPr/>
            <p:nvPr/>
          </p:nvSpPr>
          <p:spPr>
            <a:xfrm>
              <a:off x="1097305" y="3158829"/>
              <a:ext cx="231775" cy="151765"/>
            </a:xfrm>
            <a:custGeom>
              <a:avLst/>
              <a:gdLst/>
              <a:ahLst/>
              <a:cxnLst/>
              <a:rect l="l" t="t" r="r" b="b"/>
              <a:pathLst>
                <a:path w="231775" h="151764">
                  <a:moveTo>
                    <a:pt x="14606" y="0"/>
                  </a:moveTo>
                  <a:lnTo>
                    <a:pt x="0" y="38755"/>
                  </a:lnTo>
                  <a:lnTo>
                    <a:pt x="619" y="47940"/>
                  </a:lnTo>
                  <a:lnTo>
                    <a:pt x="7884" y="86876"/>
                  </a:lnTo>
                  <a:lnTo>
                    <a:pt x="23399" y="123007"/>
                  </a:lnTo>
                  <a:lnTo>
                    <a:pt x="56711" y="147059"/>
                  </a:lnTo>
                  <a:lnTo>
                    <a:pt x="67294" y="146675"/>
                  </a:lnTo>
                  <a:lnTo>
                    <a:pt x="107808" y="124722"/>
                  </a:lnTo>
                  <a:lnTo>
                    <a:pt x="134804" y="88342"/>
                  </a:lnTo>
                  <a:lnTo>
                    <a:pt x="135690" y="91202"/>
                  </a:lnTo>
                  <a:lnTo>
                    <a:pt x="165081" y="125853"/>
                  </a:lnTo>
                  <a:lnTo>
                    <a:pt x="188789" y="137465"/>
                  </a:lnTo>
                  <a:lnTo>
                    <a:pt x="189277" y="146933"/>
                  </a:lnTo>
                  <a:lnTo>
                    <a:pt x="189018" y="148596"/>
                  </a:lnTo>
                  <a:lnTo>
                    <a:pt x="190961" y="151427"/>
                  </a:lnTo>
                  <a:lnTo>
                    <a:pt x="193200" y="151523"/>
                  </a:lnTo>
                  <a:lnTo>
                    <a:pt x="203916" y="151093"/>
                  </a:lnTo>
                  <a:lnTo>
                    <a:pt x="221490" y="150946"/>
                  </a:lnTo>
                  <a:lnTo>
                    <a:pt x="230784" y="150762"/>
                  </a:lnTo>
                  <a:lnTo>
                    <a:pt x="231463" y="150533"/>
                  </a:lnTo>
                  <a:lnTo>
                    <a:pt x="231353" y="149705"/>
                  </a:lnTo>
                  <a:lnTo>
                    <a:pt x="218245" y="144756"/>
                  </a:lnTo>
                  <a:lnTo>
                    <a:pt x="212017" y="142257"/>
                  </a:lnTo>
                  <a:lnTo>
                    <a:pt x="155351" y="79090"/>
                  </a:lnTo>
                  <a:lnTo>
                    <a:pt x="145332" y="65746"/>
                  </a:lnTo>
                  <a:lnTo>
                    <a:pt x="102170" y="81852"/>
                  </a:lnTo>
                  <a:lnTo>
                    <a:pt x="82832" y="91056"/>
                  </a:lnTo>
                  <a:lnTo>
                    <a:pt x="71646" y="96198"/>
                  </a:lnTo>
                  <a:lnTo>
                    <a:pt x="63899" y="99207"/>
                  </a:lnTo>
                  <a:lnTo>
                    <a:pt x="60479" y="99207"/>
                  </a:lnTo>
                  <a:lnTo>
                    <a:pt x="57959" y="91572"/>
                  </a:lnTo>
                  <a:lnTo>
                    <a:pt x="56615" y="84395"/>
                  </a:lnTo>
                  <a:lnTo>
                    <a:pt x="56666" y="79272"/>
                  </a:lnTo>
                  <a:lnTo>
                    <a:pt x="57715" y="74305"/>
                  </a:lnTo>
                  <a:lnTo>
                    <a:pt x="60033" y="68183"/>
                  </a:lnTo>
                  <a:lnTo>
                    <a:pt x="63324" y="62046"/>
                  </a:lnTo>
                  <a:lnTo>
                    <a:pt x="66084" y="55807"/>
                  </a:lnTo>
                  <a:lnTo>
                    <a:pt x="66810" y="49381"/>
                  </a:lnTo>
                  <a:lnTo>
                    <a:pt x="66027" y="42744"/>
                  </a:lnTo>
                  <a:lnTo>
                    <a:pt x="58668" y="39484"/>
                  </a:lnTo>
                  <a:lnTo>
                    <a:pt x="53101" y="35796"/>
                  </a:lnTo>
                  <a:lnTo>
                    <a:pt x="46713" y="30362"/>
                  </a:lnTo>
                  <a:lnTo>
                    <a:pt x="41743" y="23731"/>
                  </a:lnTo>
                  <a:lnTo>
                    <a:pt x="38351" y="16172"/>
                  </a:lnTo>
                  <a:lnTo>
                    <a:pt x="36695" y="7953"/>
                  </a:lnTo>
                  <a:lnTo>
                    <a:pt x="37146" y="13703"/>
                  </a:lnTo>
                  <a:lnTo>
                    <a:pt x="20261" y="2165"/>
                  </a:lnTo>
                  <a:lnTo>
                    <a:pt x="14606" y="0"/>
                  </a:lnTo>
                  <a:close/>
                </a:path>
              </a:pathLst>
            </a:custGeom>
            <a:solidFill>
              <a:srgbClr val="F6BC95"/>
            </a:solidFill>
          </p:spPr>
          <p:txBody>
            <a:bodyPr wrap="square" lIns="0" tIns="0" rIns="0" bIns="0" rtlCol="0"/>
            <a:lstStyle/>
            <a:p>
              <a:endParaRPr/>
            </a:p>
          </p:txBody>
        </p:sp>
        <p:sp>
          <p:nvSpPr>
            <p:cNvPr id="459" name="object 187">
              <a:extLst>
                <a:ext uri="{FF2B5EF4-FFF2-40B4-BE49-F238E27FC236}">
                  <a16:creationId xmlns:a16="http://schemas.microsoft.com/office/drawing/2014/main" id="{5BAF872E-1724-41ED-24C2-95299AEAEE6D}"/>
                </a:ext>
              </a:extLst>
            </p:cNvPr>
            <p:cNvSpPr/>
            <p:nvPr/>
          </p:nvSpPr>
          <p:spPr>
            <a:xfrm>
              <a:off x="1097305" y="3158814"/>
              <a:ext cx="67310" cy="137160"/>
            </a:xfrm>
            <a:custGeom>
              <a:avLst/>
              <a:gdLst/>
              <a:ahLst/>
              <a:cxnLst/>
              <a:rect l="l" t="t" r="r" b="b"/>
              <a:pathLst>
                <a:path w="67309" h="137160">
                  <a:moveTo>
                    <a:pt x="14571" y="0"/>
                  </a:moveTo>
                  <a:lnTo>
                    <a:pt x="0" y="38772"/>
                  </a:lnTo>
                  <a:lnTo>
                    <a:pt x="619" y="47955"/>
                  </a:lnTo>
                  <a:lnTo>
                    <a:pt x="7884" y="86876"/>
                  </a:lnTo>
                  <a:lnTo>
                    <a:pt x="23399" y="123059"/>
                  </a:lnTo>
                  <a:lnTo>
                    <a:pt x="26182" y="127686"/>
                  </a:lnTo>
                  <a:lnTo>
                    <a:pt x="28629" y="133023"/>
                  </a:lnTo>
                  <a:lnTo>
                    <a:pt x="62230" y="106532"/>
                  </a:lnTo>
                  <a:lnTo>
                    <a:pt x="63900" y="99259"/>
                  </a:lnTo>
                  <a:lnTo>
                    <a:pt x="61174" y="97662"/>
                  </a:lnTo>
                  <a:lnTo>
                    <a:pt x="57893" y="91320"/>
                  </a:lnTo>
                  <a:lnTo>
                    <a:pt x="56615" y="84446"/>
                  </a:lnTo>
                  <a:lnTo>
                    <a:pt x="56667" y="79324"/>
                  </a:lnTo>
                  <a:lnTo>
                    <a:pt x="57716" y="74357"/>
                  </a:lnTo>
                  <a:lnTo>
                    <a:pt x="60034" y="68232"/>
                  </a:lnTo>
                  <a:lnTo>
                    <a:pt x="63325" y="62095"/>
                  </a:lnTo>
                  <a:lnTo>
                    <a:pt x="66085" y="55857"/>
                  </a:lnTo>
                  <a:lnTo>
                    <a:pt x="66811" y="49433"/>
                  </a:lnTo>
                  <a:lnTo>
                    <a:pt x="66028" y="42796"/>
                  </a:lnTo>
                  <a:lnTo>
                    <a:pt x="58669" y="39536"/>
                  </a:lnTo>
                  <a:lnTo>
                    <a:pt x="53101" y="35848"/>
                  </a:lnTo>
                  <a:lnTo>
                    <a:pt x="47097" y="30494"/>
                  </a:lnTo>
                  <a:lnTo>
                    <a:pt x="42727" y="23948"/>
                  </a:lnTo>
                  <a:lnTo>
                    <a:pt x="39536" y="16548"/>
                  </a:lnTo>
                  <a:lnTo>
                    <a:pt x="37067" y="8633"/>
                  </a:lnTo>
                  <a:lnTo>
                    <a:pt x="37421" y="9897"/>
                  </a:lnTo>
                  <a:lnTo>
                    <a:pt x="20226" y="2173"/>
                  </a:lnTo>
                  <a:lnTo>
                    <a:pt x="14571" y="0"/>
                  </a:lnTo>
                  <a:close/>
                </a:path>
              </a:pathLst>
            </a:custGeom>
            <a:solidFill>
              <a:srgbClr val="D63A1C"/>
            </a:solidFill>
          </p:spPr>
          <p:txBody>
            <a:bodyPr wrap="square" lIns="0" tIns="0" rIns="0" bIns="0" rtlCol="0"/>
            <a:lstStyle/>
            <a:p>
              <a:endParaRPr/>
            </a:p>
          </p:txBody>
        </p:sp>
        <p:sp>
          <p:nvSpPr>
            <p:cNvPr id="460" name="object 188">
              <a:extLst>
                <a:ext uri="{FF2B5EF4-FFF2-40B4-BE49-F238E27FC236}">
                  <a16:creationId xmlns:a16="http://schemas.microsoft.com/office/drawing/2014/main" id="{03B22DDD-7ECA-2F33-75F1-EC1D2A10F551}"/>
                </a:ext>
              </a:extLst>
            </p:cNvPr>
            <p:cNvSpPr/>
            <p:nvPr/>
          </p:nvSpPr>
          <p:spPr>
            <a:xfrm>
              <a:off x="1097322" y="3171904"/>
              <a:ext cx="36195" cy="123825"/>
            </a:xfrm>
            <a:custGeom>
              <a:avLst/>
              <a:gdLst/>
              <a:ahLst/>
              <a:cxnLst/>
              <a:rect l="l" t="t" r="r" b="b"/>
              <a:pathLst>
                <a:path w="36194" h="123825">
                  <a:moveTo>
                    <a:pt x="5547" y="0"/>
                  </a:moveTo>
                  <a:lnTo>
                    <a:pt x="1966" y="8055"/>
                  </a:lnTo>
                  <a:lnTo>
                    <a:pt x="286" y="16775"/>
                  </a:lnTo>
                  <a:lnTo>
                    <a:pt x="0" y="25824"/>
                  </a:lnTo>
                  <a:lnTo>
                    <a:pt x="602" y="34865"/>
                  </a:lnTo>
                  <a:lnTo>
                    <a:pt x="7867" y="73801"/>
                  </a:lnTo>
                  <a:lnTo>
                    <a:pt x="23382" y="109932"/>
                  </a:lnTo>
                  <a:lnTo>
                    <a:pt x="26165" y="114566"/>
                  </a:lnTo>
                  <a:lnTo>
                    <a:pt x="28611" y="119903"/>
                  </a:lnTo>
                  <a:lnTo>
                    <a:pt x="32077" y="123488"/>
                  </a:lnTo>
                  <a:lnTo>
                    <a:pt x="36066" y="120989"/>
                  </a:lnTo>
                  <a:lnTo>
                    <a:pt x="34789" y="118942"/>
                  </a:lnTo>
                  <a:lnTo>
                    <a:pt x="30898" y="111946"/>
                  </a:lnTo>
                  <a:lnTo>
                    <a:pt x="14110" y="73868"/>
                  </a:lnTo>
                  <a:lnTo>
                    <a:pt x="4032" y="27000"/>
                  </a:lnTo>
                  <a:lnTo>
                    <a:pt x="4520" y="11005"/>
                  </a:lnTo>
                  <a:lnTo>
                    <a:pt x="5193" y="2040"/>
                  </a:lnTo>
                  <a:lnTo>
                    <a:pt x="5547" y="0"/>
                  </a:lnTo>
                  <a:close/>
                </a:path>
              </a:pathLst>
            </a:custGeom>
            <a:solidFill>
              <a:srgbClr val="C42817"/>
            </a:solidFill>
          </p:spPr>
          <p:txBody>
            <a:bodyPr wrap="square" lIns="0" tIns="0" rIns="0" bIns="0" rtlCol="0"/>
            <a:lstStyle/>
            <a:p>
              <a:endParaRPr/>
            </a:p>
          </p:txBody>
        </p:sp>
        <p:sp>
          <p:nvSpPr>
            <p:cNvPr id="461" name="object 189">
              <a:extLst>
                <a:ext uri="{FF2B5EF4-FFF2-40B4-BE49-F238E27FC236}">
                  <a16:creationId xmlns:a16="http://schemas.microsoft.com/office/drawing/2014/main" id="{9852D53C-FA7B-6D80-F8EA-DFAC565183D9}"/>
                </a:ext>
              </a:extLst>
            </p:cNvPr>
            <p:cNvSpPr/>
            <p:nvPr/>
          </p:nvSpPr>
          <p:spPr>
            <a:xfrm>
              <a:off x="1130162" y="3224612"/>
              <a:ext cx="154305" cy="81915"/>
            </a:xfrm>
            <a:custGeom>
              <a:avLst/>
              <a:gdLst/>
              <a:ahLst/>
              <a:cxnLst/>
              <a:rect l="l" t="t" r="r" b="b"/>
              <a:pathLst>
                <a:path w="154305" h="81914">
                  <a:moveTo>
                    <a:pt x="112475" y="0"/>
                  </a:moveTo>
                  <a:lnTo>
                    <a:pt x="69313" y="16105"/>
                  </a:lnTo>
                  <a:lnTo>
                    <a:pt x="49977" y="25310"/>
                  </a:lnTo>
                  <a:lnTo>
                    <a:pt x="38793" y="30451"/>
                  </a:lnTo>
                  <a:lnTo>
                    <a:pt x="31050" y="33460"/>
                  </a:lnTo>
                  <a:lnTo>
                    <a:pt x="30274" y="33357"/>
                  </a:lnTo>
                  <a:lnTo>
                    <a:pt x="29927" y="33172"/>
                  </a:lnTo>
                  <a:lnTo>
                    <a:pt x="29291" y="35914"/>
                  </a:lnTo>
                  <a:lnTo>
                    <a:pt x="4954" y="66714"/>
                  </a:lnTo>
                  <a:lnTo>
                    <a:pt x="0" y="69885"/>
                  </a:lnTo>
                  <a:lnTo>
                    <a:pt x="4936" y="74281"/>
                  </a:lnTo>
                  <a:lnTo>
                    <a:pt x="10497" y="77746"/>
                  </a:lnTo>
                  <a:lnTo>
                    <a:pt x="16776" y="80136"/>
                  </a:lnTo>
                  <a:lnTo>
                    <a:pt x="23861" y="81305"/>
                  </a:lnTo>
                  <a:lnTo>
                    <a:pt x="34444" y="80925"/>
                  </a:lnTo>
                  <a:lnTo>
                    <a:pt x="74962" y="58976"/>
                  </a:lnTo>
                  <a:lnTo>
                    <a:pt x="101962" y="22595"/>
                  </a:lnTo>
                  <a:lnTo>
                    <a:pt x="102848" y="25448"/>
                  </a:lnTo>
                  <a:lnTo>
                    <a:pt x="132238" y="60106"/>
                  </a:lnTo>
                  <a:lnTo>
                    <a:pt x="142375" y="66426"/>
                  </a:lnTo>
                  <a:lnTo>
                    <a:pt x="146815" y="63543"/>
                  </a:lnTo>
                  <a:lnTo>
                    <a:pt x="150679" y="59855"/>
                  </a:lnTo>
                  <a:lnTo>
                    <a:pt x="153760" y="55546"/>
                  </a:lnTo>
                  <a:lnTo>
                    <a:pt x="152275" y="53580"/>
                  </a:lnTo>
                  <a:lnTo>
                    <a:pt x="122494" y="13341"/>
                  </a:lnTo>
                  <a:lnTo>
                    <a:pt x="112475" y="0"/>
                  </a:lnTo>
                  <a:close/>
                </a:path>
              </a:pathLst>
            </a:custGeom>
            <a:solidFill>
              <a:srgbClr val="39395B"/>
            </a:solidFill>
          </p:spPr>
          <p:txBody>
            <a:bodyPr wrap="square" lIns="0" tIns="0" rIns="0" bIns="0" rtlCol="0"/>
            <a:lstStyle/>
            <a:p>
              <a:endParaRPr/>
            </a:p>
          </p:txBody>
        </p:sp>
        <p:sp>
          <p:nvSpPr>
            <p:cNvPr id="462" name="object 190">
              <a:extLst>
                <a:ext uri="{FF2B5EF4-FFF2-40B4-BE49-F238E27FC236}">
                  <a16:creationId xmlns:a16="http://schemas.microsoft.com/office/drawing/2014/main" id="{92DBEC77-4605-5E29-D649-571E61095CF8}"/>
                </a:ext>
              </a:extLst>
            </p:cNvPr>
            <p:cNvSpPr/>
            <p:nvPr/>
          </p:nvSpPr>
          <p:spPr>
            <a:xfrm>
              <a:off x="1179703" y="3248310"/>
              <a:ext cx="97155" cy="52705"/>
            </a:xfrm>
            <a:custGeom>
              <a:avLst/>
              <a:gdLst/>
              <a:ahLst/>
              <a:cxnLst/>
              <a:rect l="l" t="t" r="r" b="b"/>
              <a:pathLst>
                <a:path w="97155" h="52704">
                  <a:moveTo>
                    <a:pt x="49149" y="4013"/>
                  </a:moveTo>
                  <a:lnTo>
                    <a:pt x="14643" y="33286"/>
                  </a:lnTo>
                  <a:lnTo>
                    <a:pt x="8140" y="36042"/>
                  </a:lnTo>
                  <a:lnTo>
                    <a:pt x="6489" y="41668"/>
                  </a:lnTo>
                  <a:lnTo>
                    <a:pt x="0" y="44462"/>
                  </a:lnTo>
                  <a:lnTo>
                    <a:pt x="431" y="47396"/>
                  </a:lnTo>
                  <a:lnTo>
                    <a:pt x="1041" y="49999"/>
                  </a:lnTo>
                  <a:lnTo>
                    <a:pt x="1854" y="52260"/>
                  </a:lnTo>
                  <a:lnTo>
                    <a:pt x="6159" y="50304"/>
                  </a:lnTo>
                  <a:lnTo>
                    <a:pt x="41910" y="14071"/>
                  </a:lnTo>
                  <a:lnTo>
                    <a:pt x="49149" y="4013"/>
                  </a:lnTo>
                  <a:close/>
                </a:path>
                <a:path w="97155" h="52704">
                  <a:moveTo>
                    <a:pt x="96697" y="39789"/>
                  </a:moveTo>
                  <a:lnTo>
                    <a:pt x="62064" y="13042"/>
                  </a:lnTo>
                  <a:lnTo>
                    <a:pt x="52743" y="0"/>
                  </a:lnTo>
                  <a:lnTo>
                    <a:pt x="53416" y="2108"/>
                  </a:lnTo>
                  <a:lnTo>
                    <a:pt x="82651" y="36410"/>
                  </a:lnTo>
                  <a:lnTo>
                    <a:pt x="92786" y="42735"/>
                  </a:lnTo>
                  <a:lnTo>
                    <a:pt x="94145" y="41846"/>
                  </a:lnTo>
                  <a:lnTo>
                    <a:pt x="96697" y="39789"/>
                  </a:lnTo>
                  <a:close/>
                </a:path>
              </a:pathLst>
            </a:custGeom>
            <a:solidFill>
              <a:srgbClr val="29294F"/>
            </a:solidFill>
          </p:spPr>
          <p:txBody>
            <a:bodyPr wrap="square" lIns="0" tIns="0" rIns="0" bIns="0" rtlCol="0"/>
            <a:lstStyle/>
            <a:p>
              <a:endParaRPr/>
            </a:p>
          </p:txBody>
        </p:sp>
        <p:sp>
          <p:nvSpPr>
            <p:cNvPr id="463" name="object 191">
              <a:extLst>
                <a:ext uri="{FF2B5EF4-FFF2-40B4-BE49-F238E27FC236}">
                  <a16:creationId xmlns:a16="http://schemas.microsoft.com/office/drawing/2014/main" id="{4A1A483B-6BAB-24A3-91EA-05B1E52318A8}"/>
                </a:ext>
              </a:extLst>
            </p:cNvPr>
            <p:cNvSpPr/>
            <p:nvPr/>
          </p:nvSpPr>
          <p:spPr>
            <a:xfrm>
              <a:off x="1135050" y="3272656"/>
              <a:ext cx="139065" cy="165735"/>
            </a:xfrm>
            <a:custGeom>
              <a:avLst/>
              <a:gdLst/>
              <a:ahLst/>
              <a:cxnLst/>
              <a:rect l="l" t="t" r="r" b="b"/>
              <a:pathLst>
                <a:path w="139065" h="165735">
                  <a:moveTo>
                    <a:pt x="137869" y="40519"/>
                  </a:moveTo>
                  <a:lnTo>
                    <a:pt x="118936" y="40519"/>
                  </a:lnTo>
                  <a:lnTo>
                    <a:pt x="118561" y="40545"/>
                  </a:lnTo>
                  <a:lnTo>
                    <a:pt x="117407" y="42862"/>
                  </a:lnTo>
                  <a:lnTo>
                    <a:pt x="113771" y="48544"/>
                  </a:lnTo>
                  <a:lnTo>
                    <a:pt x="104112" y="85733"/>
                  </a:lnTo>
                  <a:lnTo>
                    <a:pt x="103391" y="99902"/>
                  </a:lnTo>
                  <a:lnTo>
                    <a:pt x="104359" y="107788"/>
                  </a:lnTo>
                  <a:lnTo>
                    <a:pt x="103583" y="118668"/>
                  </a:lnTo>
                  <a:lnTo>
                    <a:pt x="102320" y="121896"/>
                  </a:lnTo>
                  <a:lnTo>
                    <a:pt x="97436" y="125487"/>
                  </a:lnTo>
                  <a:lnTo>
                    <a:pt x="94053" y="126152"/>
                  </a:lnTo>
                  <a:lnTo>
                    <a:pt x="92176" y="130462"/>
                  </a:lnTo>
                  <a:lnTo>
                    <a:pt x="92612" y="132351"/>
                  </a:lnTo>
                  <a:lnTo>
                    <a:pt x="93055" y="134125"/>
                  </a:lnTo>
                  <a:lnTo>
                    <a:pt x="93447" y="134125"/>
                  </a:lnTo>
                  <a:lnTo>
                    <a:pt x="95855" y="144765"/>
                  </a:lnTo>
                  <a:lnTo>
                    <a:pt x="96631" y="149847"/>
                  </a:lnTo>
                  <a:lnTo>
                    <a:pt x="96633" y="154591"/>
                  </a:lnTo>
                  <a:lnTo>
                    <a:pt x="96904" y="158138"/>
                  </a:lnTo>
                  <a:lnTo>
                    <a:pt x="107041" y="165356"/>
                  </a:lnTo>
                  <a:lnTo>
                    <a:pt x="107965" y="160691"/>
                  </a:lnTo>
                  <a:lnTo>
                    <a:pt x="107174" y="159344"/>
                  </a:lnTo>
                  <a:lnTo>
                    <a:pt x="105490" y="154591"/>
                  </a:lnTo>
                  <a:lnTo>
                    <a:pt x="115267" y="116020"/>
                  </a:lnTo>
                  <a:lnTo>
                    <a:pt x="121868" y="96812"/>
                  </a:lnTo>
                  <a:lnTo>
                    <a:pt x="124257" y="90408"/>
                  </a:lnTo>
                  <a:lnTo>
                    <a:pt x="126583" y="83984"/>
                  </a:lnTo>
                  <a:lnTo>
                    <a:pt x="128814" y="77528"/>
                  </a:lnTo>
                  <a:lnTo>
                    <a:pt x="132859" y="64532"/>
                  </a:lnTo>
                  <a:lnTo>
                    <a:pt x="136130" y="51300"/>
                  </a:lnTo>
                  <a:lnTo>
                    <a:pt x="137869" y="40519"/>
                  </a:lnTo>
                  <a:close/>
                </a:path>
                <a:path w="139065" h="165735">
                  <a:moveTo>
                    <a:pt x="34969" y="0"/>
                  </a:moveTo>
                  <a:lnTo>
                    <a:pt x="7912" y="14804"/>
                  </a:lnTo>
                  <a:lnTo>
                    <a:pt x="741" y="17155"/>
                  </a:lnTo>
                  <a:lnTo>
                    <a:pt x="0" y="23127"/>
                  </a:lnTo>
                  <a:lnTo>
                    <a:pt x="731" y="25448"/>
                  </a:lnTo>
                  <a:lnTo>
                    <a:pt x="2291" y="27170"/>
                  </a:lnTo>
                  <a:lnTo>
                    <a:pt x="7105" y="32854"/>
                  </a:lnTo>
                  <a:lnTo>
                    <a:pt x="19166" y="35197"/>
                  </a:lnTo>
                  <a:lnTo>
                    <a:pt x="24596" y="36668"/>
                  </a:lnTo>
                  <a:lnTo>
                    <a:pt x="74102" y="42617"/>
                  </a:lnTo>
                  <a:lnTo>
                    <a:pt x="89055" y="42337"/>
                  </a:lnTo>
                  <a:lnTo>
                    <a:pt x="104005" y="41554"/>
                  </a:lnTo>
                  <a:lnTo>
                    <a:pt x="118561" y="40545"/>
                  </a:lnTo>
                  <a:lnTo>
                    <a:pt x="137869" y="40519"/>
                  </a:lnTo>
                  <a:lnTo>
                    <a:pt x="138296" y="37871"/>
                  </a:lnTo>
                  <a:lnTo>
                    <a:pt x="138962" y="25448"/>
                  </a:lnTo>
                  <a:lnTo>
                    <a:pt x="139024" y="19513"/>
                  </a:lnTo>
                  <a:lnTo>
                    <a:pt x="138581" y="14028"/>
                  </a:lnTo>
                  <a:lnTo>
                    <a:pt x="132575" y="9549"/>
                  </a:lnTo>
                  <a:lnTo>
                    <a:pt x="129723" y="9180"/>
                  </a:lnTo>
                  <a:lnTo>
                    <a:pt x="81051" y="3769"/>
                  </a:lnTo>
                  <a:lnTo>
                    <a:pt x="58030" y="1635"/>
                  </a:lnTo>
                  <a:lnTo>
                    <a:pt x="34969" y="0"/>
                  </a:lnTo>
                  <a:close/>
                </a:path>
                <a:path w="139065" h="165735">
                  <a:moveTo>
                    <a:pt x="118936" y="40519"/>
                  </a:moveTo>
                  <a:lnTo>
                    <a:pt x="118574" y="40519"/>
                  </a:lnTo>
                  <a:lnTo>
                    <a:pt x="118936" y="40519"/>
                  </a:lnTo>
                  <a:close/>
                </a:path>
                <a:path w="139065" h="165735">
                  <a:moveTo>
                    <a:pt x="2265" y="27163"/>
                  </a:moveTo>
                  <a:close/>
                </a:path>
              </a:pathLst>
            </a:custGeom>
            <a:solidFill>
              <a:srgbClr val="F6BC95"/>
            </a:solidFill>
          </p:spPr>
          <p:txBody>
            <a:bodyPr wrap="square" lIns="0" tIns="0" rIns="0" bIns="0" rtlCol="0"/>
            <a:lstStyle/>
            <a:p>
              <a:endParaRPr/>
            </a:p>
          </p:txBody>
        </p:sp>
        <p:sp>
          <p:nvSpPr>
            <p:cNvPr id="464" name="object 192">
              <a:extLst>
                <a:ext uri="{FF2B5EF4-FFF2-40B4-BE49-F238E27FC236}">
                  <a16:creationId xmlns:a16="http://schemas.microsoft.com/office/drawing/2014/main" id="{CC250F52-1528-5049-FCF3-6ACCF25C036A}"/>
                </a:ext>
              </a:extLst>
            </p:cNvPr>
            <p:cNvSpPr/>
            <p:nvPr/>
          </p:nvSpPr>
          <p:spPr>
            <a:xfrm>
              <a:off x="1129001" y="3271806"/>
              <a:ext cx="145415" cy="105410"/>
            </a:xfrm>
            <a:custGeom>
              <a:avLst/>
              <a:gdLst/>
              <a:ahLst/>
              <a:cxnLst/>
              <a:rect l="l" t="t" r="r" b="b"/>
              <a:pathLst>
                <a:path w="145415" h="105410">
                  <a:moveTo>
                    <a:pt x="125288" y="104514"/>
                  </a:moveTo>
                  <a:lnTo>
                    <a:pt x="116015" y="104514"/>
                  </a:lnTo>
                  <a:lnTo>
                    <a:pt x="121076" y="104728"/>
                  </a:lnTo>
                  <a:lnTo>
                    <a:pt x="123064" y="104935"/>
                  </a:lnTo>
                  <a:lnTo>
                    <a:pt x="125029" y="105260"/>
                  </a:lnTo>
                  <a:lnTo>
                    <a:pt x="125288" y="104514"/>
                  </a:lnTo>
                  <a:close/>
                </a:path>
                <a:path w="145415" h="105410">
                  <a:moveTo>
                    <a:pt x="143892" y="41332"/>
                  </a:moveTo>
                  <a:lnTo>
                    <a:pt x="124940" y="41332"/>
                  </a:lnTo>
                  <a:lnTo>
                    <a:pt x="124565" y="41358"/>
                  </a:lnTo>
                  <a:lnTo>
                    <a:pt x="123411" y="43683"/>
                  </a:lnTo>
                  <a:lnTo>
                    <a:pt x="123167" y="44052"/>
                  </a:lnTo>
                  <a:lnTo>
                    <a:pt x="119793" y="49402"/>
                  </a:lnTo>
                  <a:lnTo>
                    <a:pt x="116397" y="55245"/>
                  </a:lnTo>
                  <a:lnTo>
                    <a:pt x="109758" y="92998"/>
                  </a:lnTo>
                  <a:lnTo>
                    <a:pt x="109580" y="96930"/>
                  </a:lnTo>
                  <a:lnTo>
                    <a:pt x="109758" y="100907"/>
                  </a:lnTo>
                  <a:lnTo>
                    <a:pt x="109876" y="104869"/>
                  </a:lnTo>
                  <a:lnTo>
                    <a:pt x="112935" y="104595"/>
                  </a:lnTo>
                  <a:lnTo>
                    <a:pt x="116015" y="104514"/>
                  </a:lnTo>
                  <a:lnTo>
                    <a:pt x="125288" y="104514"/>
                  </a:lnTo>
                  <a:lnTo>
                    <a:pt x="127884" y="97652"/>
                  </a:lnTo>
                  <a:lnTo>
                    <a:pt x="142149" y="52143"/>
                  </a:lnTo>
                  <a:lnTo>
                    <a:pt x="143892" y="41332"/>
                  </a:lnTo>
                  <a:close/>
                </a:path>
                <a:path w="145415" h="105410">
                  <a:moveTo>
                    <a:pt x="39888" y="0"/>
                  </a:moveTo>
                  <a:lnTo>
                    <a:pt x="11877" y="16571"/>
                  </a:lnTo>
                  <a:lnTo>
                    <a:pt x="0" y="22979"/>
                  </a:lnTo>
                  <a:lnTo>
                    <a:pt x="35797" y="40423"/>
                  </a:lnTo>
                  <a:lnTo>
                    <a:pt x="80106" y="43441"/>
                  </a:lnTo>
                  <a:lnTo>
                    <a:pt x="95060" y="43161"/>
                  </a:lnTo>
                  <a:lnTo>
                    <a:pt x="110009" y="42374"/>
                  </a:lnTo>
                  <a:lnTo>
                    <a:pt x="124565" y="41358"/>
                  </a:lnTo>
                  <a:lnTo>
                    <a:pt x="143892" y="41332"/>
                  </a:lnTo>
                  <a:lnTo>
                    <a:pt x="144315" y="38712"/>
                  </a:lnTo>
                  <a:lnTo>
                    <a:pt x="145044" y="25123"/>
                  </a:lnTo>
                  <a:lnTo>
                    <a:pt x="145044" y="20348"/>
                  </a:lnTo>
                  <a:lnTo>
                    <a:pt x="86521" y="4174"/>
                  </a:lnTo>
                  <a:lnTo>
                    <a:pt x="63119" y="1748"/>
                  </a:lnTo>
                  <a:lnTo>
                    <a:pt x="39888" y="0"/>
                  </a:lnTo>
                  <a:close/>
                </a:path>
                <a:path w="145415" h="105410">
                  <a:moveTo>
                    <a:pt x="124940" y="41332"/>
                  </a:moveTo>
                  <a:lnTo>
                    <a:pt x="124578" y="41332"/>
                  </a:lnTo>
                  <a:lnTo>
                    <a:pt x="124940" y="41332"/>
                  </a:lnTo>
                  <a:close/>
                </a:path>
              </a:pathLst>
            </a:custGeom>
            <a:solidFill>
              <a:srgbClr val="39395B"/>
            </a:solidFill>
          </p:spPr>
          <p:txBody>
            <a:bodyPr wrap="square" lIns="0" tIns="0" rIns="0" bIns="0" rtlCol="0"/>
            <a:lstStyle/>
            <a:p>
              <a:endParaRPr/>
            </a:p>
          </p:txBody>
        </p:sp>
        <p:sp>
          <p:nvSpPr>
            <p:cNvPr id="465" name="object 193">
              <a:extLst>
                <a:ext uri="{FF2B5EF4-FFF2-40B4-BE49-F238E27FC236}">
                  <a16:creationId xmlns:a16="http://schemas.microsoft.com/office/drawing/2014/main" id="{2C20777D-77CA-7B4C-66E5-60D8CD394B95}"/>
                </a:ext>
              </a:extLst>
            </p:cNvPr>
            <p:cNvSpPr/>
            <p:nvPr/>
          </p:nvSpPr>
          <p:spPr>
            <a:xfrm>
              <a:off x="1195560" y="3173856"/>
              <a:ext cx="60960" cy="67310"/>
            </a:xfrm>
            <a:custGeom>
              <a:avLst/>
              <a:gdLst/>
              <a:ahLst/>
              <a:cxnLst/>
              <a:rect l="l" t="t" r="r" b="b"/>
              <a:pathLst>
                <a:path w="60959" h="67310">
                  <a:moveTo>
                    <a:pt x="54155" y="0"/>
                  </a:moveTo>
                  <a:lnTo>
                    <a:pt x="41854" y="45967"/>
                  </a:lnTo>
                  <a:lnTo>
                    <a:pt x="0" y="60831"/>
                  </a:lnTo>
                  <a:lnTo>
                    <a:pt x="2164" y="66951"/>
                  </a:lnTo>
                  <a:lnTo>
                    <a:pt x="47240" y="50941"/>
                  </a:lnTo>
                  <a:lnTo>
                    <a:pt x="60427" y="1677"/>
                  </a:lnTo>
                  <a:lnTo>
                    <a:pt x="54162" y="0"/>
                  </a:lnTo>
                  <a:close/>
                </a:path>
              </a:pathLst>
            </a:custGeom>
            <a:solidFill>
              <a:srgbClr val="B6B1AE"/>
            </a:solidFill>
          </p:spPr>
          <p:txBody>
            <a:bodyPr wrap="square" lIns="0" tIns="0" rIns="0" bIns="0" rtlCol="0"/>
            <a:lstStyle/>
            <a:p>
              <a:endParaRPr/>
            </a:p>
          </p:txBody>
        </p:sp>
        <p:sp>
          <p:nvSpPr>
            <p:cNvPr id="466" name="object 194">
              <a:extLst>
                <a:ext uri="{FF2B5EF4-FFF2-40B4-BE49-F238E27FC236}">
                  <a16:creationId xmlns:a16="http://schemas.microsoft.com/office/drawing/2014/main" id="{EC08E52B-D57F-B494-FB0F-5D9C922713E9}"/>
                </a:ext>
              </a:extLst>
            </p:cNvPr>
            <p:cNvSpPr/>
            <p:nvPr/>
          </p:nvSpPr>
          <p:spPr>
            <a:xfrm>
              <a:off x="1105574" y="3175149"/>
              <a:ext cx="126364" cy="85090"/>
            </a:xfrm>
            <a:custGeom>
              <a:avLst/>
              <a:gdLst/>
              <a:ahLst/>
              <a:cxnLst/>
              <a:rect l="l" t="t" r="r" b="b"/>
              <a:pathLst>
                <a:path w="126365" h="85089">
                  <a:moveTo>
                    <a:pt x="11824" y="0"/>
                  </a:moveTo>
                  <a:lnTo>
                    <a:pt x="0" y="931"/>
                  </a:lnTo>
                  <a:lnTo>
                    <a:pt x="1772" y="11227"/>
                  </a:lnTo>
                  <a:lnTo>
                    <a:pt x="2948" y="18885"/>
                  </a:lnTo>
                  <a:lnTo>
                    <a:pt x="22040" y="54748"/>
                  </a:lnTo>
                  <a:lnTo>
                    <a:pt x="49919" y="84897"/>
                  </a:lnTo>
                  <a:lnTo>
                    <a:pt x="60869" y="82606"/>
                  </a:lnTo>
                  <a:lnTo>
                    <a:pt x="66883" y="77838"/>
                  </a:lnTo>
                  <a:lnTo>
                    <a:pt x="77486" y="70028"/>
                  </a:lnTo>
                  <a:lnTo>
                    <a:pt x="82661" y="65811"/>
                  </a:lnTo>
                  <a:lnTo>
                    <a:pt x="86986" y="61215"/>
                  </a:lnTo>
                  <a:lnTo>
                    <a:pt x="91640" y="55191"/>
                  </a:lnTo>
                  <a:lnTo>
                    <a:pt x="97455" y="52338"/>
                  </a:lnTo>
                  <a:lnTo>
                    <a:pt x="112054" y="49707"/>
                  </a:lnTo>
                  <a:lnTo>
                    <a:pt x="119501" y="49529"/>
                  </a:lnTo>
                  <a:lnTo>
                    <a:pt x="126121" y="46624"/>
                  </a:lnTo>
                  <a:lnTo>
                    <a:pt x="114041" y="44274"/>
                  </a:lnTo>
                  <a:lnTo>
                    <a:pt x="103092" y="43919"/>
                  </a:lnTo>
                  <a:lnTo>
                    <a:pt x="97854" y="44178"/>
                  </a:lnTo>
                  <a:lnTo>
                    <a:pt x="89823" y="47312"/>
                  </a:lnTo>
                  <a:lnTo>
                    <a:pt x="86624" y="50239"/>
                  </a:lnTo>
                  <a:lnTo>
                    <a:pt x="83218" y="52013"/>
                  </a:lnTo>
                  <a:lnTo>
                    <a:pt x="76344" y="55858"/>
                  </a:lnTo>
                  <a:lnTo>
                    <a:pt x="69612" y="59932"/>
                  </a:lnTo>
                  <a:lnTo>
                    <a:pt x="56406" y="68488"/>
                  </a:lnTo>
                  <a:lnTo>
                    <a:pt x="46190" y="53112"/>
                  </a:lnTo>
                  <a:lnTo>
                    <a:pt x="26317" y="21577"/>
                  </a:lnTo>
                  <a:lnTo>
                    <a:pt x="16131" y="6201"/>
                  </a:lnTo>
                  <a:lnTo>
                    <a:pt x="11824" y="0"/>
                  </a:lnTo>
                  <a:close/>
                </a:path>
              </a:pathLst>
            </a:custGeom>
            <a:solidFill>
              <a:srgbClr val="F6BC95"/>
            </a:solidFill>
          </p:spPr>
          <p:txBody>
            <a:bodyPr wrap="square" lIns="0" tIns="0" rIns="0" bIns="0" rtlCol="0"/>
            <a:lstStyle/>
            <a:p>
              <a:endParaRPr/>
            </a:p>
          </p:txBody>
        </p:sp>
        <p:sp>
          <p:nvSpPr>
            <p:cNvPr id="467" name="object 195">
              <a:extLst>
                <a:ext uri="{FF2B5EF4-FFF2-40B4-BE49-F238E27FC236}">
                  <a16:creationId xmlns:a16="http://schemas.microsoft.com/office/drawing/2014/main" id="{DD9DE386-C5D2-BCE4-2D3A-1B77D1D2DF1D}"/>
                </a:ext>
              </a:extLst>
            </p:cNvPr>
            <p:cNvSpPr/>
            <p:nvPr/>
          </p:nvSpPr>
          <p:spPr>
            <a:xfrm>
              <a:off x="1340319" y="3207874"/>
              <a:ext cx="98425" cy="70485"/>
            </a:xfrm>
            <a:custGeom>
              <a:avLst/>
              <a:gdLst/>
              <a:ahLst/>
              <a:cxnLst/>
              <a:rect l="l" t="t" r="r" b="b"/>
              <a:pathLst>
                <a:path w="98425" h="70485">
                  <a:moveTo>
                    <a:pt x="41275" y="69786"/>
                  </a:moveTo>
                  <a:lnTo>
                    <a:pt x="13462" y="49453"/>
                  </a:lnTo>
                  <a:lnTo>
                    <a:pt x="10655" y="49491"/>
                  </a:lnTo>
                  <a:lnTo>
                    <a:pt x="7950" y="48590"/>
                  </a:lnTo>
                  <a:lnTo>
                    <a:pt x="5537" y="47637"/>
                  </a:lnTo>
                  <a:lnTo>
                    <a:pt x="3213" y="46456"/>
                  </a:lnTo>
                  <a:lnTo>
                    <a:pt x="749" y="44843"/>
                  </a:lnTo>
                  <a:lnTo>
                    <a:pt x="342" y="44919"/>
                  </a:lnTo>
                  <a:lnTo>
                    <a:pt x="0" y="45427"/>
                  </a:lnTo>
                  <a:lnTo>
                    <a:pt x="0" y="45707"/>
                  </a:lnTo>
                  <a:lnTo>
                    <a:pt x="3848" y="51892"/>
                  </a:lnTo>
                  <a:lnTo>
                    <a:pt x="11455" y="53200"/>
                  </a:lnTo>
                  <a:lnTo>
                    <a:pt x="21653" y="58293"/>
                  </a:lnTo>
                  <a:lnTo>
                    <a:pt x="25819" y="60756"/>
                  </a:lnTo>
                  <a:lnTo>
                    <a:pt x="31826" y="64947"/>
                  </a:lnTo>
                  <a:lnTo>
                    <a:pt x="33972" y="66255"/>
                  </a:lnTo>
                  <a:lnTo>
                    <a:pt x="37058" y="68643"/>
                  </a:lnTo>
                  <a:lnTo>
                    <a:pt x="38315" y="69265"/>
                  </a:lnTo>
                  <a:lnTo>
                    <a:pt x="39789" y="69532"/>
                  </a:lnTo>
                  <a:lnTo>
                    <a:pt x="41275" y="69786"/>
                  </a:lnTo>
                  <a:close/>
                </a:path>
                <a:path w="98425" h="70485">
                  <a:moveTo>
                    <a:pt x="44500" y="70027"/>
                  </a:moveTo>
                  <a:lnTo>
                    <a:pt x="44081" y="68364"/>
                  </a:lnTo>
                  <a:lnTo>
                    <a:pt x="43764" y="67564"/>
                  </a:lnTo>
                  <a:lnTo>
                    <a:pt x="43319" y="65024"/>
                  </a:lnTo>
                  <a:lnTo>
                    <a:pt x="42252" y="61391"/>
                  </a:lnTo>
                  <a:lnTo>
                    <a:pt x="41300" y="59055"/>
                  </a:lnTo>
                  <a:lnTo>
                    <a:pt x="37020" y="46570"/>
                  </a:lnTo>
                  <a:lnTo>
                    <a:pt x="34302" y="41960"/>
                  </a:lnTo>
                  <a:lnTo>
                    <a:pt x="29616" y="35166"/>
                  </a:lnTo>
                  <a:lnTo>
                    <a:pt x="19113" y="22428"/>
                  </a:lnTo>
                  <a:lnTo>
                    <a:pt x="14071" y="15443"/>
                  </a:lnTo>
                  <a:lnTo>
                    <a:pt x="13665" y="15354"/>
                  </a:lnTo>
                  <a:lnTo>
                    <a:pt x="13144" y="15760"/>
                  </a:lnTo>
                  <a:lnTo>
                    <a:pt x="12217" y="20053"/>
                  </a:lnTo>
                  <a:lnTo>
                    <a:pt x="13982" y="24257"/>
                  </a:lnTo>
                  <a:lnTo>
                    <a:pt x="36855" y="59601"/>
                  </a:lnTo>
                  <a:lnTo>
                    <a:pt x="40703" y="63322"/>
                  </a:lnTo>
                  <a:lnTo>
                    <a:pt x="42506" y="67665"/>
                  </a:lnTo>
                  <a:lnTo>
                    <a:pt x="42989" y="69951"/>
                  </a:lnTo>
                  <a:lnTo>
                    <a:pt x="44500" y="70027"/>
                  </a:lnTo>
                  <a:close/>
                </a:path>
                <a:path w="98425" h="70485">
                  <a:moveTo>
                    <a:pt x="97980" y="34569"/>
                  </a:moveTo>
                  <a:lnTo>
                    <a:pt x="97472" y="34226"/>
                  </a:lnTo>
                  <a:lnTo>
                    <a:pt x="97193" y="34226"/>
                  </a:lnTo>
                  <a:lnTo>
                    <a:pt x="96977" y="34378"/>
                  </a:lnTo>
                  <a:lnTo>
                    <a:pt x="90220" y="38328"/>
                  </a:lnTo>
                  <a:lnTo>
                    <a:pt x="64325" y="60477"/>
                  </a:lnTo>
                  <a:lnTo>
                    <a:pt x="60388" y="64211"/>
                  </a:lnTo>
                  <a:lnTo>
                    <a:pt x="57543" y="65405"/>
                  </a:lnTo>
                  <a:lnTo>
                    <a:pt x="56870" y="65760"/>
                  </a:lnTo>
                  <a:lnTo>
                    <a:pt x="56870" y="67170"/>
                  </a:lnTo>
                  <a:lnTo>
                    <a:pt x="55905" y="67856"/>
                  </a:lnTo>
                  <a:lnTo>
                    <a:pt x="54902" y="68478"/>
                  </a:lnTo>
                  <a:lnTo>
                    <a:pt x="53848" y="69024"/>
                  </a:lnTo>
                  <a:lnTo>
                    <a:pt x="54800" y="68326"/>
                  </a:lnTo>
                  <a:lnTo>
                    <a:pt x="55816" y="67703"/>
                  </a:lnTo>
                  <a:lnTo>
                    <a:pt x="56870" y="67170"/>
                  </a:lnTo>
                  <a:lnTo>
                    <a:pt x="56870" y="65760"/>
                  </a:lnTo>
                  <a:lnTo>
                    <a:pt x="56172" y="66116"/>
                  </a:lnTo>
                  <a:lnTo>
                    <a:pt x="57937" y="63512"/>
                  </a:lnTo>
                  <a:lnTo>
                    <a:pt x="59372" y="60934"/>
                  </a:lnTo>
                  <a:lnTo>
                    <a:pt x="72948" y="33972"/>
                  </a:lnTo>
                  <a:lnTo>
                    <a:pt x="75666" y="28028"/>
                  </a:lnTo>
                  <a:lnTo>
                    <a:pt x="77978" y="21869"/>
                  </a:lnTo>
                  <a:lnTo>
                    <a:pt x="80276" y="15227"/>
                  </a:lnTo>
                  <a:lnTo>
                    <a:pt x="81991" y="8394"/>
                  </a:lnTo>
                  <a:lnTo>
                    <a:pt x="85521" y="1511"/>
                  </a:lnTo>
                  <a:lnTo>
                    <a:pt x="84683" y="749"/>
                  </a:lnTo>
                  <a:lnTo>
                    <a:pt x="79794" y="7035"/>
                  </a:lnTo>
                  <a:lnTo>
                    <a:pt x="75946" y="12915"/>
                  </a:lnTo>
                  <a:lnTo>
                    <a:pt x="67424" y="23533"/>
                  </a:lnTo>
                  <a:lnTo>
                    <a:pt x="52844" y="52298"/>
                  </a:lnTo>
                  <a:lnTo>
                    <a:pt x="51485" y="57569"/>
                  </a:lnTo>
                  <a:lnTo>
                    <a:pt x="50965" y="60109"/>
                  </a:lnTo>
                  <a:lnTo>
                    <a:pt x="50863" y="55359"/>
                  </a:lnTo>
                  <a:lnTo>
                    <a:pt x="50965" y="43357"/>
                  </a:lnTo>
                  <a:lnTo>
                    <a:pt x="51066" y="40830"/>
                  </a:lnTo>
                  <a:lnTo>
                    <a:pt x="48691" y="28905"/>
                  </a:lnTo>
                  <a:lnTo>
                    <a:pt x="45961" y="23431"/>
                  </a:lnTo>
                  <a:lnTo>
                    <a:pt x="41503" y="12344"/>
                  </a:lnTo>
                  <a:lnTo>
                    <a:pt x="40487" y="6223"/>
                  </a:lnTo>
                  <a:lnTo>
                    <a:pt x="38176" y="533"/>
                  </a:lnTo>
                  <a:lnTo>
                    <a:pt x="38074" y="190"/>
                  </a:lnTo>
                  <a:lnTo>
                    <a:pt x="37719" y="0"/>
                  </a:lnTo>
                  <a:lnTo>
                    <a:pt x="37172" y="165"/>
                  </a:lnTo>
                  <a:lnTo>
                    <a:pt x="37007" y="330"/>
                  </a:lnTo>
                  <a:lnTo>
                    <a:pt x="34899" y="6223"/>
                  </a:lnTo>
                  <a:lnTo>
                    <a:pt x="35229" y="12280"/>
                  </a:lnTo>
                  <a:lnTo>
                    <a:pt x="36449" y="24587"/>
                  </a:lnTo>
                  <a:lnTo>
                    <a:pt x="36931" y="30949"/>
                  </a:lnTo>
                  <a:lnTo>
                    <a:pt x="39204" y="43357"/>
                  </a:lnTo>
                  <a:lnTo>
                    <a:pt x="43713" y="60934"/>
                  </a:lnTo>
                  <a:lnTo>
                    <a:pt x="44996" y="65760"/>
                  </a:lnTo>
                  <a:lnTo>
                    <a:pt x="48196" y="69964"/>
                  </a:lnTo>
                  <a:lnTo>
                    <a:pt x="52324" y="69761"/>
                  </a:lnTo>
                  <a:lnTo>
                    <a:pt x="55283" y="69659"/>
                  </a:lnTo>
                  <a:lnTo>
                    <a:pt x="56362" y="69024"/>
                  </a:lnTo>
                  <a:lnTo>
                    <a:pt x="57327" y="68453"/>
                  </a:lnTo>
                  <a:lnTo>
                    <a:pt x="59004" y="67170"/>
                  </a:lnTo>
                  <a:lnTo>
                    <a:pt x="59220" y="67005"/>
                  </a:lnTo>
                  <a:lnTo>
                    <a:pt x="60134" y="66116"/>
                  </a:lnTo>
                  <a:lnTo>
                    <a:pt x="60921" y="65354"/>
                  </a:lnTo>
                  <a:lnTo>
                    <a:pt x="62484" y="64731"/>
                  </a:lnTo>
                  <a:lnTo>
                    <a:pt x="64058" y="64147"/>
                  </a:lnTo>
                  <a:lnTo>
                    <a:pt x="65570" y="63512"/>
                  </a:lnTo>
                  <a:lnTo>
                    <a:pt x="69977" y="61760"/>
                  </a:lnTo>
                  <a:lnTo>
                    <a:pt x="74282" y="59766"/>
                  </a:lnTo>
                  <a:lnTo>
                    <a:pt x="78486" y="57569"/>
                  </a:lnTo>
                  <a:lnTo>
                    <a:pt x="82778" y="55359"/>
                  </a:lnTo>
                  <a:lnTo>
                    <a:pt x="86588" y="52298"/>
                  </a:lnTo>
                  <a:lnTo>
                    <a:pt x="89662" y="48564"/>
                  </a:lnTo>
                  <a:lnTo>
                    <a:pt x="92900" y="44475"/>
                  </a:lnTo>
                  <a:lnTo>
                    <a:pt x="95186" y="39662"/>
                  </a:lnTo>
                  <a:lnTo>
                    <a:pt x="97866" y="35255"/>
                  </a:lnTo>
                  <a:lnTo>
                    <a:pt x="97980" y="34569"/>
                  </a:lnTo>
                  <a:close/>
                </a:path>
              </a:pathLst>
            </a:custGeom>
            <a:solidFill>
              <a:srgbClr val="0A7B5D"/>
            </a:solidFill>
          </p:spPr>
          <p:txBody>
            <a:bodyPr wrap="square" lIns="0" tIns="0" rIns="0" bIns="0" rtlCol="0"/>
            <a:lstStyle/>
            <a:p>
              <a:endParaRPr/>
            </a:p>
          </p:txBody>
        </p:sp>
        <p:sp>
          <p:nvSpPr>
            <p:cNvPr id="468" name="object 196">
              <a:extLst>
                <a:ext uri="{FF2B5EF4-FFF2-40B4-BE49-F238E27FC236}">
                  <a16:creationId xmlns:a16="http://schemas.microsoft.com/office/drawing/2014/main" id="{73D5F024-85CD-FFF1-BF78-B47031270C8E}"/>
                </a:ext>
              </a:extLst>
            </p:cNvPr>
            <p:cNvSpPr/>
            <p:nvPr/>
          </p:nvSpPr>
          <p:spPr>
            <a:xfrm>
              <a:off x="1394273" y="3226068"/>
              <a:ext cx="31750" cy="50800"/>
            </a:xfrm>
            <a:custGeom>
              <a:avLst/>
              <a:gdLst/>
              <a:ahLst/>
              <a:cxnLst/>
              <a:rect l="l" t="t" r="r" b="b"/>
              <a:pathLst>
                <a:path w="31750" h="50800">
                  <a:moveTo>
                    <a:pt x="30202" y="0"/>
                  </a:moveTo>
                  <a:lnTo>
                    <a:pt x="29870" y="694"/>
                  </a:lnTo>
                  <a:lnTo>
                    <a:pt x="29242" y="2468"/>
                  </a:lnTo>
                  <a:lnTo>
                    <a:pt x="27469" y="6792"/>
                  </a:lnTo>
                  <a:lnTo>
                    <a:pt x="24011" y="11064"/>
                  </a:lnTo>
                  <a:lnTo>
                    <a:pt x="18396" y="18618"/>
                  </a:lnTo>
                  <a:lnTo>
                    <a:pt x="15086" y="22329"/>
                  </a:lnTo>
                  <a:lnTo>
                    <a:pt x="2016" y="45383"/>
                  </a:lnTo>
                  <a:lnTo>
                    <a:pt x="1026" y="47238"/>
                  </a:lnTo>
                  <a:lnTo>
                    <a:pt x="421" y="49226"/>
                  </a:lnTo>
                  <a:lnTo>
                    <a:pt x="103" y="49389"/>
                  </a:lnTo>
                  <a:lnTo>
                    <a:pt x="0" y="49736"/>
                  </a:lnTo>
                  <a:lnTo>
                    <a:pt x="302" y="50187"/>
                  </a:lnTo>
                  <a:lnTo>
                    <a:pt x="354" y="50535"/>
                  </a:lnTo>
                  <a:lnTo>
                    <a:pt x="672" y="50771"/>
                  </a:lnTo>
                  <a:lnTo>
                    <a:pt x="1270" y="50682"/>
                  </a:lnTo>
                  <a:lnTo>
                    <a:pt x="1470" y="50498"/>
                  </a:lnTo>
                  <a:lnTo>
                    <a:pt x="1595" y="50002"/>
                  </a:lnTo>
                  <a:lnTo>
                    <a:pt x="5629" y="47844"/>
                  </a:lnTo>
                  <a:lnTo>
                    <a:pt x="20842" y="30201"/>
                  </a:lnTo>
                  <a:lnTo>
                    <a:pt x="23221" y="25921"/>
                  </a:lnTo>
                  <a:lnTo>
                    <a:pt x="25289" y="21472"/>
                  </a:lnTo>
                  <a:lnTo>
                    <a:pt x="27048" y="16904"/>
                  </a:lnTo>
                  <a:lnTo>
                    <a:pt x="28621" y="12380"/>
                  </a:lnTo>
                  <a:lnTo>
                    <a:pt x="28939" y="7465"/>
                  </a:lnTo>
                  <a:lnTo>
                    <a:pt x="31281" y="413"/>
                  </a:lnTo>
                  <a:lnTo>
                    <a:pt x="30202" y="0"/>
                  </a:lnTo>
                  <a:close/>
                </a:path>
              </a:pathLst>
            </a:custGeom>
            <a:solidFill>
              <a:srgbClr val="048E6C"/>
            </a:solidFill>
          </p:spPr>
          <p:txBody>
            <a:bodyPr wrap="square" lIns="0" tIns="0" rIns="0" bIns="0" rtlCol="0"/>
            <a:lstStyle/>
            <a:p>
              <a:endParaRPr/>
            </a:p>
          </p:txBody>
        </p:sp>
        <p:sp>
          <p:nvSpPr>
            <p:cNvPr id="469" name="object 197">
              <a:extLst>
                <a:ext uri="{FF2B5EF4-FFF2-40B4-BE49-F238E27FC236}">
                  <a16:creationId xmlns:a16="http://schemas.microsoft.com/office/drawing/2014/main" id="{D974F658-3EAD-6D7E-5427-F49903BF8388}"/>
                </a:ext>
              </a:extLst>
            </p:cNvPr>
            <p:cNvSpPr/>
            <p:nvPr/>
          </p:nvSpPr>
          <p:spPr>
            <a:xfrm>
              <a:off x="1400028" y="3241332"/>
              <a:ext cx="19050" cy="28575"/>
            </a:xfrm>
            <a:custGeom>
              <a:avLst/>
              <a:gdLst/>
              <a:ahLst/>
              <a:cxnLst/>
              <a:rect l="l" t="t" r="r" b="b"/>
              <a:pathLst>
                <a:path w="19050" h="28575">
                  <a:moveTo>
                    <a:pt x="17532" y="0"/>
                  </a:moveTo>
                  <a:lnTo>
                    <a:pt x="17044" y="643"/>
                  </a:lnTo>
                  <a:lnTo>
                    <a:pt x="13645" y="5159"/>
                  </a:lnTo>
                  <a:lnTo>
                    <a:pt x="11015" y="10207"/>
                  </a:lnTo>
                  <a:lnTo>
                    <a:pt x="6043" y="18981"/>
                  </a:lnTo>
                  <a:lnTo>
                    <a:pt x="4565" y="24044"/>
                  </a:lnTo>
                  <a:lnTo>
                    <a:pt x="0" y="27067"/>
                  </a:lnTo>
                  <a:lnTo>
                    <a:pt x="672" y="28168"/>
                  </a:lnTo>
                  <a:lnTo>
                    <a:pt x="5023" y="25234"/>
                  </a:lnTo>
                  <a:lnTo>
                    <a:pt x="7816" y="20481"/>
                  </a:lnTo>
                  <a:lnTo>
                    <a:pt x="12641" y="11316"/>
                  </a:lnTo>
                  <a:lnTo>
                    <a:pt x="14473" y="6127"/>
                  </a:lnTo>
                  <a:lnTo>
                    <a:pt x="18633" y="635"/>
                  </a:lnTo>
                  <a:close/>
                </a:path>
              </a:pathLst>
            </a:custGeom>
            <a:solidFill>
              <a:srgbClr val="0A7B5D"/>
            </a:solidFill>
          </p:spPr>
          <p:txBody>
            <a:bodyPr wrap="square" lIns="0" tIns="0" rIns="0" bIns="0" rtlCol="0"/>
            <a:lstStyle/>
            <a:p>
              <a:endParaRPr/>
            </a:p>
          </p:txBody>
        </p:sp>
        <p:sp>
          <p:nvSpPr>
            <p:cNvPr id="470" name="object 198">
              <a:extLst>
                <a:ext uri="{FF2B5EF4-FFF2-40B4-BE49-F238E27FC236}">
                  <a16:creationId xmlns:a16="http://schemas.microsoft.com/office/drawing/2014/main" id="{14DB6704-B0CD-6534-0E8F-1948D383E32D}"/>
                </a:ext>
              </a:extLst>
            </p:cNvPr>
            <p:cNvSpPr/>
            <p:nvPr/>
          </p:nvSpPr>
          <p:spPr>
            <a:xfrm>
              <a:off x="1355852" y="3219189"/>
              <a:ext cx="33020" cy="47625"/>
            </a:xfrm>
            <a:custGeom>
              <a:avLst/>
              <a:gdLst/>
              <a:ahLst/>
              <a:cxnLst/>
              <a:rect l="l" t="t" r="r" b="b"/>
              <a:pathLst>
                <a:path w="33019" h="47625">
                  <a:moveTo>
                    <a:pt x="27813" y="46863"/>
                  </a:moveTo>
                  <a:lnTo>
                    <a:pt x="27673" y="46621"/>
                  </a:lnTo>
                  <a:lnTo>
                    <a:pt x="24130" y="40640"/>
                  </a:lnTo>
                  <a:lnTo>
                    <a:pt x="19011" y="36283"/>
                  </a:lnTo>
                  <a:lnTo>
                    <a:pt x="11874" y="28295"/>
                  </a:lnTo>
                  <a:lnTo>
                    <a:pt x="9550" y="25196"/>
                  </a:lnTo>
                  <a:lnTo>
                    <a:pt x="5613" y="18935"/>
                  </a:lnTo>
                  <a:lnTo>
                    <a:pt x="2921" y="15722"/>
                  </a:lnTo>
                  <a:lnTo>
                    <a:pt x="1219" y="11493"/>
                  </a:lnTo>
                  <a:lnTo>
                    <a:pt x="0" y="11811"/>
                  </a:lnTo>
                  <a:lnTo>
                    <a:pt x="2794" y="19507"/>
                  </a:lnTo>
                  <a:lnTo>
                    <a:pt x="6299" y="26035"/>
                  </a:lnTo>
                  <a:lnTo>
                    <a:pt x="10680" y="31953"/>
                  </a:lnTo>
                  <a:lnTo>
                    <a:pt x="15227" y="37858"/>
                  </a:lnTo>
                  <a:lnTo>
                    <a:pt x="21501" y="42062"/>
                  </a:lnTo>
                  <a:lnTo>
                    <a:pt x="26924" y="47625"/>
                  </a:lnTo>
                  <a:lnTo>
                    <a:pt x="27330" y="47625"/>
                  </a:lnTo>
                  <a:lnTo>
                    <a:pt x="27774" y="47167"/>
                  </a:lnTo>
                  <a:lnTo>
                    <a:pt x="27813" y="46863"/>
                  </a:lnTo>
                  <a:close/>
                </a:path>
                <a:path w="33019" h="47625">
                  <a:moveTo>
                    <a:pt x="32880" y="41287"/>
                  </a:moveTo>
                  <a:lnTo>
                    <a:pt x="30734" y="33743"/>
                  </a:lnTo>
                  <a:lnTo>
                    <a:pt x="30048" y="30391"/>
                  </a:lnTo>
                  <a:lnTo>
                    <a:pt x="26644" y="14097"/>
                  </a:lnTo>
                  <a:lnTo>
                    <a:pt x="25082" y="5080"/>
                  </a:lnTo>
                  <a:lnTo>
                    <a:pt x="23368" y="88"/>
                  </a:lnTo>
                  <a:lnTo>
                    <a:pt x="22999" y="0"/>
                  </a:lnTo>
                  <a:lnTo>
                    <a:pt x="22834" y="63"/>
                  </a:lnTo>
                  <a:lnTo>
                    <a:pt x="22555" y="508"/>
                  </a:lnTo>
                  <a:lnTo>
                    <a:pt x="22339" y="2095"/>
                  </a:lnTo>
                  <a:lnTo>
                    <a:pt x="22352" y="3378"/>
                  </a:lnTo>
                  <a:lnTo>
                    <a:pt x="22542" y="5041"/>
                  </a:lnTo>
                  <a:lnTo>
                    <a:pt x="22796" y="9207"/>
                  </a:lnTo>
                  <a:lnTo>
                    <a:pt x="23304" y="13347"/>
                  </a:lnTo>
                  <a:lnTo>
                    <a:pt x="24041" y="17449"/>
                  </a:lnTo>
                  <a:lnTo>
                    <a:pt x="25044" y="22136"/>
                  </a:lnTo>
                  <a:lnTo>
                    <a:pt x="25806" y="25044"/>
                  </a:lnTo>
                  <a:lnTo>
                    <a:pt x="27584" y="33083"/>
                  </a:lnTo>
                  <a:lnTo>
                    <a:pt x="29794" y="40170"/>
                  </a:lnTo>
                  <a:lnTo>
                    <a:pt x="32677" y="45339"/>
                  </a:lnTo>
                  <a:lnTo>
                    <a:pt x="32880" y="41287"/>
                  </a:lnTo>
                  <a:close/>
                </a:path>
              </a:pathLst>
            </a:custGeom>
            <a:solidFill>
              <a:srgbClr val="048E6C"/>
            </a:solidFill>
          </p:spPr>
          <p:txBody>
            <a:bodyPr wrap="square" lIns="0" tIns="0" rIns="0" bIns="0" rtlCol="0"/>
            <a:lstStyle/>
            <a:p>
              <a:endParaRPr/>
            </a:p>
          </p:txBody>
        </p:sp>
        <p:sp>
          <p:nvSpPr>
            <p:cNvPr id="471" name="object 199">
              <a:extLst>
                <a:ext uri="{FF2B5EF4-FFF2-40B4-BE49-F238E27FC236}">
                  <a16:creationId xmlns:a16="http://schemas.microsoft.com/office/drawing/2014/main" id="{D79FDA7F-F837-25CB-23B5-C9E3D84F1C50}"/>
                </a:ext>
              </a:extLst>
            </p:cNvPr>
            <p:cNvSpPr/>
            <p:nvPr/>
          </p:nvSpPr>
          <p:spPr>
            <a:xfrm>
              <a:off x="1370830" y="3202394"/>
              <a:ext cx="40005" cy="75565"/>
            </a:xfrm>
            <a:custGeom>
              <a:avLst/>
              <a:gdLst/>
              <a:ahLst/>
              <a:cxnLst/>
              <a:rect l="l" t="t" r="r" b="b"/>
              <a:pathLst>
                <a:path w="40005" h="75564">
                  <a:moveTo>
                    <a:pt x="29220" y="0"/>
                  </a:moveTo>
                  <a:lnTo>
                    <a:pt x="28577" y="73"/>
                  </a:lnTo>
                  <a:lnTo>
                    <a:pt x="28348" y="310"/>
                  </a:lnTo>
                  <a:lnTo>
                    <a:pt x="27927" y="6807"/>
                  </a:lnTo>
                  <a:lnTo>
                    <a:pt x="25348" y="12513"/>
                  </a:lnTo>
                  <a:lnTo>
                    <a:pt x="21255" y="23866"/>
                  </a:lnTo>
                  <a:lnTo>
                    <a:pt x="18699" y="41547"/>
                  </a:lnTo>
                  <a:lnTo>
                    <a:pt x="18174" y="47837"/>
                  </a:lnTo>
                  <a:lnTo>
                    <a:pt x="18064" y="60143"/>
                  </a:lnTo>
                  <a:lnTo>
                    <a:pt x="18455" y="66093"/>
                  </a:lnTo>
                  <a:lnTo>
                    <a:pt x="17982" y="72073"/>
                  </a:lnTo>
                  <a:lnTo>
                    <a:pt x="17546" y="67143"/>
                  </a:lnTo>
                  <a:lnTo>
                    <a:pt x="14961" y="61629"/>
                  </a:lnTo>
                  <a:lnTo>
                    <a:pt x="11710" y="54112"/>
                  </a:lnTo>
                  <a:lnTo>
                    <a:pt x="10247" y="49854"/>
                  </a:lnTo>
                  <a:lnTo>
                    <a:pt x="7705" y="38753"/>
                  </a:lnTo>
                  <a:lnTo>
                    <a:pt x="6523" y="31886"/>
                  </a:lnTo>
                  <a:lnTo>
                    <a:pt x="2984" y="25455"/>
                  </a:lnTo>
                  <a:lnTo>
                    <a:pt x="2585" y="25359"/>
                  </a:lnTo>
                  <a:lnTo>
                    <a:pt x="2076" y="25759"/>
                  </a:lnTo>
                  <a:lnTo>
                    <a:pt x="0" y="29410"/>
                  </a:lnTo>
                  <a:lnTo>
                    <a:pt x="2763" y="43638"/>
                  </a:lnTo>
                  <a:lnTo>
                    <a:pt x="4336" y="55206"/>
                  </a:lnTo>
                  <a:lnTo>
                    <a:pt x="16519" y="75562"/>
                  </a:lnTo>
                  <a:lnTo>
                    <a:pt x="19918" y="75318"/>
                  </a:lnTo>
                  <a:lnTo>
                    <a:pt x="21477" y="72287"/>
                  </a:lnTo>
                  <a:lnTo>
                    <a:pt x="22112" y="70706"/>
                  </a:lnTo>
                  <a:lnTo>
                    <a:pt x="22127" y="73832"/>
                  </a:lnTo>
                  <a:lnTo>
                    <a:pt x="22393" y="74113"/>
                  </a:lnTo>
                  <a:lnTo>
                    <a:pt x="21167" y="75266"/>
                  </a:lnTo>
                  <a:lnTo>
                    <a:pt x="23221" y="75192"/>
                  </a:lnTo>
                  <a:lnTo>
                    <a:pt x="37266" y="32121"/>
                  </a:lnTo>
                  <a:lnTo>
                    <a:pt x="39393" y="8433"/>
                  </a:lnTo>
                  <a:lnTo>
                    <a:pt x="38448" y="8300"/>
                  </a:lnTo>
                  <a:lnTo>
                    <a:pt x="27609" y="36121"/>
                  </a:lnTo>
                  <a:lnTo>
                    <a:pt x="28311" y="14036"/>
                  </a:lnTo>
                  <a:lnTo>
                    <a:pt x="29072" y="7206"/>
                  </a:lnTo>
                  <a:lnTo>
                    <a:pt x="29656" y="3976"/>
                  </a:lnTo>
                  <a:lnTo>
                    <a:pt x="29537" y="251"/>
                  </a:lnTo>
                  <a:lnTo>
                    <a:pt x="29220" y="0"/>
                  </a:lnTo>
                  <a:close/>
                </a:path>
              </a:pathLst>
            </a:custGeom>
            <a:solidFill>
              <a:srgbClr val="24AD7E"/>
            </a:solidFill>
          </p:spPr>
          <p:txBody>
            <a:bodyPr wrap="square" lIns="0" tIns="0" rIns="0" bIns="0" rtlCol="0"/>
            <a:lstStyle/>
            <a:p>
              <a:endParaRPr/>
            </a:p>
          </p:txBody>
        </p:sp>
        <p:sp>
          <p:nvSpPr>
            <p:cNvPr id="472" name="object 200">
              <a:extLst>
                <a:ext uri="{FF2B5EF4-FFF2-40B4-BE49-F238E27FC236}">
                  <a16:creationId xmlns:a16="http://schemas.microsoft.com/office/drawing/2014/main" id="{9DD8FB22-574F-8CCC-E5A8-54D9D4373465}"/>
                </a:ext>
              </a:extLst>
            </p:cNvPr>
            <p:cNvSpPr/>
            <p:nvPr/>
          </p:nvSpPr>
          <p:spPr>
            <a:xfrm>
              <a:off x="1370202" y="3273699"/>
              <a:ext cx="38735" cy="36830"/>
            </a:xfrm>
            <a:custGeom>
              <a:avLst/>
              <a:gdLst/>
              <a:ahLst/>
              <a:cxnLst/>
              <a:rect l="l" t="t" r="r" b="b"/>
              <a:pathLst>
                <a:path w="38734" h="36829">
                  <a:moveTo>
                    <a:pt x="38610" y="0"/>
                  </a:moveTo>
                  <a:lnTo>
                    <a:pt x="0" y="0"/>
                  </a:lnTo>
                  <a:lnTo>
                    <a:pt x="1376" y="9174"/>
                  </a:lnTo>
                  <a:lnTo>
                    <a:pt x="5260" y="36735"/>
                  </a:lnTo>
                  <a:lnTo>
                    <a:pt x="33342" y="36735"/>
                  </a:lnTo>
                  <a:lnTo>
                    <a:pt x="35904" y="18356"/>
                  </a:lnTo>
                  <a:lnTo>
                    <a:pt x="38610" y="0"/>
                  </a:lnTo>
                  <a:close/>
                </a:path>
              </a:pathLst>
            </a:custGeom>
            <a:solidFill>
              <a:srgbClr val="585A5C"/>
            </a:solidFill>
          </p:spPr>
          <p:txBody>
            <a:bodyPr wrap="square" lIns="0" tIns="0" rIns="0" bIns="0" rtlCol="0"/>
            <a:lstStyle/>
            <a:p>
              <a:endParaRPr/>
            </a:p>
          </p:txBody>
        </p:sp>
        <p:sp>
          <p:nvSpPr>
            <p:cNvPr id="473" name="object 201">
              <a:extLst>
                <a:ext uri="{FF2B5EF4-FFF2-40B4-BE49-F238E27FC236}">
                  <a16:creationId xmlns:a16="http://schemas.microsoft.com/office/drawing/2014/main" id="{4CC8B1CE-3A14-C692-21C5-D7F15097A156}"/>
                </a:ext>
              </a:extLst>
            </p:cNvPr>
            <p:cNvSpPr/>
            <p:nvPr/>
          </p:nvSpPr>
          <p:spPr>
            <a:xfrm>
              <a:off x="1370202" y="3273699"/>
              <a:ext cx="38735" cy="11430"/>
            </a:xfrm>
            <a:custGeom>
              <a:avLst/>
              <a:gdLst/>
              <a:ahLst/>
              <a:cxnLst/>
              <a:rect l="l" t="t" r="r" b="b"/>
              <a:pathLst>
                <a:path w="38734" h="11429">
                  <a:moveTo>
                    <a:pt x="38610" y="0"/>
                  </a:moveTo>
                  <a:lnTo>
                    <a:pt x="0" y="0"/>
                  </a:lnTo>
                  <a:lnTo>
                    <a:pt x="1736" y="11316"/>
                  </a:lnTo>
                  <a:lnTo>
                    <a:pt x="36874" y="11316"/>
                  </a:lnTo>
                  <a:lnTo>
                    <a:pt x="38610" y="0"/>
                  </a:lnTo>
                  <a:close/>
                </a:path>
              </a:pathLst>
            </a:custGeom>
            <a:solidFill>
              <a:srgbClr val="414042"/>
            </a:solidFill>
          </p:spPr>
          <p:txBody>
            <a:bodyPr wrap="square" lIns="0" tIns="0" rIns="0" bIns="0" rtlCol="0"/>
            <a:lstStyle/>
            <a:p>
              <a:endParaRPr/>
            </a:p>
          </p:txBody>
        </p:sp>
        <p:sp>
          <p:nvSpPr>
            <p:cNvPr id="474" name="object 202">
              <a:extLst>
                <a:ext uri="{FF2B5EF4-FFF2-40B4-BE49-F238E27FC236}">
                  <a16:creationId xmlns:a16="http://schemas.microsoft.com/office/drawing/2014/main" id="{7DB9B465-1776-1C5C-19C2-6C019D062E70}"/>
                </a:ext>
              </a:extLst>
            </p:cNvPr>
            <p:cNvSpPr/>
            <p:nvPr/>
          </p:nvSpPr>
          <p:spPr>
            <a:xfrm>
              <a:off x="1368340" y="3273699"/>
              <a:ext cx="42545" cy="8890"/>
            </a:xfrm>
            <a:custGeom>
              <a:avLst/>
              <a:gdLst/>
              <a:ahLst/>
              <a:cxnLst/>
              <a:rect l="l" t="t" r="r" b="b"/>
              <a:pathLst>
                <a:path w="42544" h="8889">
                  <a:moveTo>
                    <a:pt x="42334" y="0"/>
                  </a:moveTo>
                  <a:lnTo>
                    <a:pt x="0" y="0"/>
                  </a:lnTo>
                  <a:lnTo>
                    <a:pt x="1344" y="8795"/>
                  </a:lnTo>
                  <a:lnTo>
                    <a:pt x="40982" y="8795"/>
                  </a:lnTo>
                  <a:lnTo>
                    <a:pt x="42334" y="0"/>
                  </a:lnTo>
                  <a:close/>
                </a:path>
              </a:pathLst>
            </a:custGeom>
            <a:solidFill>
              <a:srgbClr val="6C6D70"/>
            </a:solidFill>
          </p:spPr>
          <p:txBody>
            <a:bodyPr wrap="square" lIns="0" tIns="0" rIns="0" bIns="0" rtlCol="0"/>
            <a:lstStyle/>
            <a:p>
              <a:endParaRPr/>
            </a:p>
          </p:txBody>
        </p:sp>
        <p:sp>
          <p:nvSpPr>
            <p:cNvPr id="475" name="object 203">
              <a:extLst>
                <a:ext uri="{FF2B5EF4-FFF2-40B4-BE49-F238E27FC236}">
                  <a16:creationId xmlns:a16="http://schemas.microsoft.com/office/drawing/2014/main" id="{FC94DF32-1620-095C-E5E9-DAD8FE0573E0}"/>
                </a:ext>
              </a:extLst>
            </p:cNvPr>
            <p:cNvSpPr/>
            <p:nvPr/>
          </p:nvSpPr>
          <p:spPr>
            <a:xfrm>
              <a:off x="1407439" y="3274704"/>
              <a:ext cx="1905" cy="6350"/>
            </a:xfrm>
            <a:custGeom>
              <a:avLst/>
              <a:gdLst/>
              <a:ahLst/>
              <a:cxnLst/>
              <a:rect l="l" t="t" r="r" b="b"/>
              <a:pathLst>
                <a:path w="1905" h="6350">
                  <a:moveTo>
                    <a:pt x="1123" y="0"/>
                  </a:moveTo>
                  <a:lnTo>
                    <a:pt x="938" y="7"/>
                  </a:lnTo>
                  <a:lnTo>
                    <a:pt x="790" y="140"/>
                  </a:lnTo>
                  <a:lnTo>
                    <a:pt x="0" y="5846"/>
                  </a:lnTo>
                  <a:lnTo>
                    <a:pt x="140" y="6031"/>
                  </a:lnTo>
                  <a:lnTo>
                    <a:pt x="391" y="6060"/>
                  </a:lnTo>
                  <a:lnTo>
                    <a:pt x="531" y="6060"/>
                  </a:lnTo>
                  <a:lnTo>
                    <a:pt x="687" y="5927"/>
                  </a:lnTo>
                  <a:lnTo>
                    <a:pt x="1477" y="214"/>
                  </a:lnTo>
                  <a:lnTo>
                    <a:pt x="1329" y="29"/>
                  </a:lnTo>
                  <a:lnTo>
                    <a:pt x="1123" y="0"/>
                  </a:lnTo>
                  <a:close/>
                </a:path>
              </a:pathLst>
            </a:custGeom>
            <a:solidFill>
              <a:srgbClr val="B3B1B4"/>
            </a:solidFill>
          </p:spPr>
          <p:txBody>
            <a:bodyPr wrap="square" lIns="0" tIns="0" rIns="0" bIns="0" rtlCol="0"/>
            <a:lstStyle/>
            <a:p>
              <a:endParaRPr/>
            </a:p>
          </p:txBody>
        </p:sp>
        <p:sp>
          <p:nvSpPr>
            <p:cNvPr id="476" name="object 204">
              <a:extLst>
                <a:ext uri="{FF2B5EF4-FFF2-40B4-BE49-F238E27FC236}">
                  <a16:creationId xmlns:a16="http://schemas.microsoft.com/office/drawing/2014/main" id="{850CD3FD-6EA0-8515-0FB7-65A0FCCBD343}"/>
                </a:ext>
              </a:extLst>
            </p:cNvPr>
            <p:cNvSpPr/>
            <p:nvPr/>
          </p:nvSpPr>
          <p:spPr>
            <a:xfrm>
              <a:off x="1401927" y="3286153"/>
              <a:ext cx="3175" cy="20320"/>
            </a:xfrm>
            <a:custGeom>
              <a:avLst/>
              <a:gdLst/>
              <a:ahLst/>
              <a:cxnLst/>
              <a:rect l="l" t="t" r="r" b="b"/>
              <a:pathLst>
                <a:path w="3175" h="20320">
                  <a:moveTo>
                    <a:pt x="2460" y="0"/>
                  </a:moveTo>
                  <a:lnTo>
                    <a:pt x="2305" y="140"/>
                  </a:lnTo>
                  <a:lnTo>
                    <a:pt x="0" y="19749"/>
                  </a:lnTo>
                  <a:lnTo>
                    <a:pt x="147" y="19934"/>
                  </a:lnTo>
                  <a:lnTo>
                    <a:pt x="398" y="19956"/>
                  </a:lnTo>
                  <a:lnTo>
                    <a:pt x="583" y="19956"/>
                  </a:lnTo>
                  <a:lnTo>
                    <a:pt x="738" y="19816"/>
                  </a:lnTo>
                  <a:lnTo>
                    <a:pt x="3036" y="214"/>
                  </a:lnTo>
                  <a:lnTo>
                    <a:pt x="2896" y="29"/>
                  </a:lnTo>
                  <a:lnTo>
                    <a:pt x="2460" y="0"/>
                  </a:lnTo>
                  <a:close/>
                </a:path>
              </a:pathLst>
            </a:custGeom>
            <a:solidFill>
              <a:srgbClr val="A7A6A7"/>
            </a:solidFill>
          </p:spPr>
          <p:txBody>
            <a:bodyPr wrap="square" lIns="0" tIns="0" rIns="0" bIns="0" rtlCol="0"/>
            <a:lstStyle/>
            <a:p>
              <a:endParaRPr/>
            </a:p>
          </p:txBody>
        </p:sp>
      </p:grpSp>
      <p:sp>
        <p:nvSpPr>
          <p:cNvPr id="477" name="Rectangle 476">
            <a:extLst>
              <a:ext uri="{FF2B5EF4-FFF2-40B4-BE49-F238E27FC236}">
                <a16:creationId xmlns:a16="http://schemas.microsoft.com/office/drawing/2014/main" id="{470399A6-9970-0B17-200C-26E7EE472AE7}"/>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79" name="Rectangle 478">
            <a:extLst>
              <a:ext uri="{FF2B5EF4-FFF2-40B4-BE49-F238E27FC236}">
                <a16:creationId xmlns:a16="http://schemas.microsoft.com/office/drawing/2014/main" id="{654502C0-D25B-88F3-C209-5E616B9167B5}"/>
              </a:ext>
            </a:extLst>
          </p:cNvPr>
          <p:cNvSpPr>
            <a:spLocks/>
          </p:cNvSpPr>
          <p:nvPr userDrawn="1"/>
        </p:nvSpPr>
        <p:spPr>
          <a:xfrm>
            <a:off x="0" y="5121853"/>
            <a:ext cx="12192000" cy="106269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ectangle 479">
            <a:extLst>
              <a:ext uri="{FF2B5EF4-FFF2-40B4-BE49-F238E27FC236}">
                <a16:creationId xmlns:a16="http://schemas.microsoft.com/office/drawing/2014/main" id="{787D282C-9865-6C66-8E26-5EEDFCD94DBA}"/>
              </a:ext>
            </a:extLst>
          </p:cNvPr>
          <p:cNvSpPr>
            <a:spLocks/>
          </p:cNvSpPr>
          <p:nvPr userDrawn="1"/>
        </p:nvSpPr>
        <p:spPr>
          <a:xfrm>
            <a:off x="0" y="3553491"/>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ectangle 480">
            <a:extLst>
              <a:ext uri="{FF2B5EF4-FFF2-40B4-BE49-F238E27FC236}">
                <a16:creationId xmlns:a16="http://schemas.microsoft.com/office/drawing/2014/main" id="{9A59D774-D6AE-B672-C4B5-C66E90200C1A}"/>
              </a:ext>
            </a:extLst>
          </p:cNvPr>
          <p:cNvSpPr>
            <a:spLocks/>
          </p:cNvSpPr>
          <p:nvPr userDrawn="1"/>
        </p:nvSpPr>
        <p:spPr>
          <a:xfrm>
            <a:off x="0" y="1939224"/>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197">
            <a:extLst>
              <a:ext uri="{FF2B5EF4-FFF2-40B4-BE49-F238E27FC236}">
                <a16:creationId xmlns:a16="http://schemas.microsoft.com/office/drawing/2014/main" id="{D78BD916-AA7C-E0EF-0CB7-4CF17072F33D}"/>
              </a:ext>
            </a:extLst>
          </p:cNvPr>
          <p:cNvGrpSpPr/>
          <p:nvPr/>
        </p:nvGrpSpPr>
        <p:grpSpPr>
          <a:xfrm>
            <a:off x="4518062" y="4440663"/>
            <a:ext cx="603769" cy="671995"/>
            <a:chOff x="170441" y="4926545"/>
            <a:chExt cx="564825" cy="628650"/>
          </a:xfrm>
        </p:grpSpPr>
        <p:sp>
          <p:nvSpPr>
            <p:cNvPr id="199" name="object 249">
              <a:extLst>
                <a:ext uri="{FF2B5EF4-FFF2-40B4-BE49-F238E27FC236}">
                  <a16:creationId xmlns:a16="http://schemas.microsoft.com/office/drawing/2014/main" id="{9D086007-B8A4-AFDC-40DB-1EDFE5AA2839}"/>
                </a:ext>
              </a:extLst>
            </p:cNvPr>
            <p:cNvSpPr/>
            <p:nvPr/>
          </p:nvSpPr>
          <p:spPr>
            <a:xfrm>
              <a:off x="300695" y="5020770"/>
              <a:ext cx="98425" cy="464184"/>
            </a:xfrm>
            <a:custGeom>
              <a:avLst/>
              <a:gdLst/>
              <a:ahLst/>
              <a:cxnLst/>
              <a:rect l="l" t="t" r="r" b="b"/>
              <a:pathLst>
                <a:path w="98425" h="464185">
                  <a:moveTo>
                    <a:pt x="97776" y="435824"/>
                  </a:moveTo>
                  <a:lnTo>
                    <a:pt x="52716" y="435824"/>
                  </a:lnTo>
                  <a:lnTo>
                    <a:pt x="52716" y="463889"/>
                  </a:lnTo>
                  <a:lnTo>
                    <a:pt x="97776" y="463889"/>
                  </a:lnTo>
                  <a:lnTo>
                    <a:pt x="97776" y="435824"/>
                  </a:lnTo>
                  <a:close/>
                </a:path>
                <a:path w="98425" h="464185">
                  <a:moveTo>
                    <a:pt x="97776" y="402363"/>
                  </a:moveTo>
                  <a:lnTo>
                    <a:pt x="62925" y="402363"/>
                  </a:lnTo>
                  <a:lnTo>
                    <a:pt x="52716" y="412577"/>
                  </a:lnTo>
                  <a:lnTo>
                    <a:pt x="52716" y="430417"/>
                  </a:lnTo>
                  <a:lnTo>
                    <a:pt x="97776" y="430417"/>
                  </a:lnTo>
                  <a:lnTo>
                    <a:pt x="97776" y="402363"/>
                  </a:lnTo>
                  <a:close/>
                </a:path>
                <a:path w="98425" h="464185">
                  <a:moveTo>
                    <a:pt x="80882" y="368902"/>
                  </a:moveTo>
                  <a:lnTo>
                    <a:pt x="0" y="368902"/>
                  </a:lnTo>
                  <a:lnTo>
                    <a:pt x="0" y="396956"/>
                  </a:lnTo>
                  <a:lnTo>
                    <a:pt x="52832" y="396956"/>
                  </a:lnTo>
                  <a:lnTo>
                    <a:pt x="80882" y="368902"/>
                  </a:lnTo>
                  <a:close/>
                </a:path>
                <a:path w="98425" h="464185">
                  <a:moveTo>
                    <a:pt x="97800" y="368902"/>
                  </a:moveTo>
                  <a:lnTo>
                    <a:pt x="96391" y="368902"/>
                  </a:lnTo>
                  <a:lnTo>
                    <a:pt x="68364" y="396956"/>
                  </a:lnTo>
                  <a:lnTo>
                    <a:pt x="97800" y="396956"/>
                  </a:lnTo>
                  <a:lnTo>
                    <a:pt x="97800" y="368902"/>
                  </a:lnTo>
                  <a:close/>
                </a:path>
                <a:path w="98425" h="464185">
                  <a:moveTo>
                    <a:pt x="97776" y="335441"/>
                  </a:moveTo>
                  <a:lnTo>
                    <a:pt x="0" y="335441"/>
                  </a:lnTo>
                  <a:lnTo>
                    <a:pt x="0" y="363495"/>
                  </a:lnTo>
                  <a:lnTo>
                    <a:pt x="86286" y="363495"/>
                  </a:lnTo>
                  <a:lnTo>
                    <a:pt x="97776" y="351998"/>
                  </a:lnTo>
                  <a:lnTo>
                    <a:pt x="97776" y="335441"/>
                  </a:lnTo>
                  <a:close/>
                </a:path>
                <a:path w="98425" h="464185">
                  <a:moveTo>
                    <a:pt x="97776" y="335372"/>
                  </a:moveTo>
                  <a:close/>
                </a:path>
                <a:path w="98425" h="464185">
                  <a:moveTo>
                    <a:pt x="97776" y="301911"/>
                  </a:moveTo>
                  <a:lnTo>
                    <a:pt x="0" y="301911"/>
                  </a:lnTo>
                  <a:lnTo>
                    <a:pt x="0" y="329964"/>
                  </a:lnTo>
                  <a:lnTo>
                    <a:pt x="97776" y="329964"/>
                  </a:lnTo>
                  <a:lnTo>
                    <a:pt x="97776" y="301911"/>
                  </a:lnTo>
                  <a:close/>
                </a:path>
                <a:path w="98425" h="464185">
                  <a:moveTo>
                    <a:pt x="97776" y="268438"/>
                  </a:moveTo>
                  <a:lnTo>
                    <a:pt x="0" y="268438"/>
                  </a:lnTo>
                  <a:lnTo>
                    <a:pt x="0" y="296515"/>
                  </a:lnTo>
                  <a:lnTo>
                    <a:pt x="97776" y="296515"/>
                  </a:lnTo>
                  <a:lnTo>
                    <a:pt x="97776" y="268438"/>
                  </a:lnTo>
                  <a:close/>
                </a:path>
                <a:path w="98425" h="464185">
                  <a:moveTo>
                    <a:pt x="97776" y="234977"/>
                  </a:moveTo>
                  <a:lnTo>
                    <a:pt x="0" y="234977"/>
                  </a:lnTo>
                  <a:lnTo>
                    <a:pt x="0" y="263042"/>
                  </a:lnTo>
                  <a:lnTo>
                    <a:pt x="97776" y="263042"/>
                  </a:lnTo>
                  <a:lnTo>
                    <a:pt x="97776" y="234977"/>
                  </a:lnTo>
                  <a:close/>
                </a:path>
                <a:path w="98425" h="464185">
                  <a:moveTo>
                    <a:pt x="97776" y="201516"/>
                  </a:moveTo>
                  <a:lnTo>
                    <a:pt x="0" y="201516"/>
                  </a:lnTo>
                  <a:lnTo>
                    <a:pt x="0" y="229558"/>
                  </a:lnTo>
                  <a:lnTo>
                    <a:pt x="97776" y="229558"/>
                  </a:lnTo>
                  <a:lnTo>
                    <a:pt x="97776" y="201516"/>
                  </a:lnTo>
                  <a:close/>
                </a:path>
                <a:path w="98425" h="464185">
                  <a:moveTo>
                    <a:pt x="97776" y="168055"/>
                  </a:moveTo>
                  <a:lnTo>
                    <a:pt x="19088" y="168055"/>
                  </a:lnTo>
                  <a:lnTo>
                    <a:pt x="0" y="187224"/>
                  </a:lnTo>
                  <a:lnTo>
                    <a:pt x="0" y="196167"/>
                  </a:lnTo>
                  <a:lnTo>
                    <a:pt x="97776" y="196167"/>
                  </a:lnTo>
                  <a:lnTo>
                    <a:pt x="97776" y="168055"/>
                  </a:lnTo>
                  <a:close/>
                </a:path>
                <a:path w="98425" h="464185">
                  <a:moveTo>
                    <a:pt x="97765" y="134664"/>
                  </a:moveTo>
                  <a:lnTo>
                    <a:pt x="52520" y="134664"/>
                  </a:lnTo>
                  <a:lnTo>
                    <a:pt x="24493" y="162706"/>
                  </a:lnTo>
                  <a:lnTo>
                    <a:pt x="97765" y="162706"/>
                  </a:lnTo>
                  <a:lnTo>
                    <a:pt x="97765" y="134664"/>
                  </a:lnTo>
                  <a:close/>
                </a:path>
                <a:path w="98425" h="464185">
                  <a:moveTo>
                    <a:pt x="25001" y="134664"/>
                  </a:moveTo>
                  <a:lnTo>
                    <a:pt x="69" y="134664"/>
                  </a:lnTo>
                  <a:lnTo>
                    <a:pt x="69" y="159690"/>
                  </a:lnTo>
                  <a:lnTo>
                    <a:pt x="25001" y="134664"/>
                  </a:lnTo>
                  <a:close/>
                </a:path>
                <a:path w="98425" h="464185">
                  <a:moveTo>
                    <a:pt x="12056" y="101145"/>
                  </a:moveTo>
                  <a:lnTo>
                    <a:pt x="11247" y="101145"/>
                  </a:lnTo>
                  <a:lnTo>
                    <a:pt x="11247" y="101341"/>
                  </a:lnTo>
                  <a:lnTo>
                    <a:pt x="11386" y="101538"/>
                  </a:lnTo>
                  <a:lnTo>
                    <a:pt x="11444" y="101746"/>
                  </a:lnTo>
                  <a:lnTo>
                    <a:pt x="12056" y="101145"/>
                  </a:lnTo>
                  <a:close/>
                </a:path>
                <a:path w="98425" h="464185">
                  <a:moveTo>
                    <a:pt x="97776" y="101145"/>
                  </a:moveTo>
                  <a:lnTo>
                    <a:pt x="85974" y="101145"/>
                  </a:lnTo>
                  <a:lnTo>
                    <a:pt x="57936" y="129187"/>
                  </a:lnTo>
                  <a:lnTo>
                    <a:pt x="97776" y="129187"/>
                  </a:lnTo>
                  <a:lnTo>
                    <a:pt x="97776" y="101145"/>
                  </a:lnTo>
                  <a:close/>
                </a:path>
                <a:path w="98425" h="464185">
                  <a:moveTo>
                    <a:pt x="58444" y="101145"/>
                  </a:moveTo>
                  <a:lnTo>
                    <a:pt x="41249" y="101145"/>
                  </a:lnTo>
                  <a:lnTo>
                    <a:pt x="44378" y="104091"/>
                  </a:lnTo>
                  <a:lnTo>
                    <a:pt x="46561" y="107916"/>
                  </a:lnTo>
                  <a:lnTo>
                    <a:pt x="47473" y="112121"/>
                  </a:lnTo>
                  <a:lnTo>
                    <a:pt x="58444" y="101145"/>
                  </a:lnTo>
                  <a:close/>
                </a:path>
                <a:path w="98425" h="464185">
                  <a:moveTo>
                    <a:pt x="97776" y="89337"/>
                  </a:moveTo>
                  <a:lnTo>
                    <a:pt x="91379" y="95726"/>
                  </a:lnTo>
                  <a:lnTo>
                    <a:pt x="97776" y="95726"/>
                  </a:lnTo>
                  <a:lnTo>
                    <a:pt x="97776" y="89337"/>
                  </a:lnTo>
                  <a:close/>
                </a:path>
                <a:path w="98425" h="464185">
                  <a:moveTo>
                    <a:pt x="0" y="0"/>
                  </a:moveTo>
                  <a:lnTo>
                    <a:pt x="0" y="93381"/>
                  </a:lnTo>
                  <a:lnTo>
                    <a:pt x="2806" y="93381"/>
                  </a:lnTo>
                  <a:lnTo>
                    <a:pt x="5300" y="94224"/>
                  </a:lnTo>
                  <a:lnTo>
                    <a:pt x="7332" y="95795"/>
                  </a:lnTo>
                  <a:lnTo>
                    <a:pt x="22564" y="95795"/>
                  </a:lnTo>
                  <a:lnTo>
                    <a:pt x="23892" y="95553"/>
                  </a:lnTo>
                  <a:lnTo>
                    <a:pt x="25232" y="95426"/>
                  </a:lnTo>
                  <a:lnTo>
                    <a:pt x="64183" y="95426"/>
                  </a:lnTo>
                  <a:lnTo>
                    <a:pt x="85974" y="73623"/>
                  </a:lnTo>
                  <a:lnTo>
                    <a:pt x="0" y="0"/>
                  </a:lnTo>
                  <a:close/>
                </a:path>
                <a:path w="98425" h="464185">
                  <a:moveTo>
                    <a:pt x="64183" y="95426"/>
                  </a:moveTo>
                  <a:lnTo>
                    <a:pt x="27923" y="95426"/>
                  </a:lnTo>
                  <a:lnTo>
                    <a:pt x="29262" y="95553"/>
                  </a:lnTo>
                  <a:lnTo>
                    <a:pt x="30579" y="95795"/>
                  </a:lnTo>
                  <a:lnTo>
                    <a:pt x="63814" y="95795"/>
                  </a:lnTo>
                  <a:lnTo>
                    <a:pt x="64183" y="95426"/>
                  </a:lnTo>
                  <a:close/>
                </a:path>
              </a:pathLst>
            </a:custGeom>
            <a:solidFill>
              <a:srgbClr val="848181"/>
            </a:solidFill>
          </p:spPr>
          <p:txBody>
            <a:bodyPr wrap="square" lIns="0" tIns="0" rIns="0" bIns="0" rtlCol="0"/>
            <a:lstStyle/>
            <a:p>
              <a:endParaRPr/>
            </a:p>
          </p:txBody>
        </p:sp>
        <p:sp>
          <p:nvSpPr>
            <p:cNvPr id="200" name="object 250">
              <a:extLst>
                <a:ext uri="{FF2B5EF4-FFF2-40B4-BE49-F238E27FC236}">
                  <a16:creationId xmlns:a16="http://schemas.microsoft.com/office/drawing/2014/main" id="{2599F089-C670-F49F-275D-4B5F774C71E2}"/>
                </a:ext>
              </a:extLst>
            </p:cNvPr>
            <p:cNvSpPr/>
            <p:nvPr/>
          </p:nvSpPr>
          <p:spPr>
            <a:xfrm>
              <a:off x="386728" y="5094370"/>
              <a:ext cx="12065" cy="10160"/>
            </a:xfrm>
            <a:custGeom>
              <a:avLst/>
              <a:gdLst/>
              <a:ahLst/>
              <a:cxnLst/>
              <a:rect l="l" t="t" r="r" b="b"/>
              <a:pathLst>
                <a:path w="12064" h="10160">
                  <a:moveTo>
                    <a:pt x="0" y="0"/>
                  </a:moveTo>
                  <a:lnTo>
                    <a:pt x="11744" y="10063"/>
                  </a:lnTo>
                  <a:lnTo>
                    <a:pt x="0" y="0"/>
                  </a:lnTo>
                  <a:close/>
                </a:path>
              </a:pathLst>
            </a:custGeom>
            <a:solidFill>
              <a:srgbClr val="FFFFFF"/>
            </a:solidFill>
          </p:spPr>
          <p:txBody>
            <a:bodyPr wrap="square" lIns="0" tIns="0" rIns="0" bIns="0" rtlCol="0"/>
            <a:lstStyle/>
            <a:p>
              <a:endParaRPr/>
            </a:p>
          </p:txBody>
        </p:sp>
        <p:sp>
          <p:nvSpPr>
            <p:cNvPr id="201" name="object 251">
              <a:extLst>
                <a:ext uri="{FF2B5EF4-FFF2-40B4-BE49-F238E27FC236}">
                  <a16:creationId xmlns:a16="http://schemas.microsoft.com/office/drawing/2014/main" id="{1FE1AAED-870C-431D-BE50-CF3FD0C9BAB4}"/>
                </a:ext>
              </a:extLst>
            </p:cNvPr>
            <p:cNvSpPr/>
            <p:nvPr/>
          </p:nvSpPr>
          <p:spPr>
            <a:xfrm>
              <a:off x="300685" y="5094338"/>
              <a:ext cx="97790" cy="339090"/>
            </a:xfrm>
            <a:custGeom>
              <a:avLst/>
              <a:gdLst/>
              <a:ahLst/>
              <a:cxnLst/>
              <a:rect l="l" t="t" r="r" b="b"/>
              <a:pathLst>
                <a:path w="97789" h="339089">
                  <a:moveTo>
                    <a:pt x="19088" y="94564"/>
                  </a:moveTo>
                  <a:lnTo>
                    <a:pt x="0" y="94564"/>
                  </a:lnTo>
                  <a:lnTo>
                    <a:pt x="0" y="113665"/>
                  </a:lnTo>
                  <a:lnTo>
                    <a:pt x="19088" y="94564"/>
                  </a:lnTo>
                  <a:close/>
                </a:path>
                <a:path w="97789" h="339089">
                  <a:moveTo>
                    <a:pt x="52527" y="61099"/>
                  </a:moveTo>
                  <a:lnTo>
                    <a:pt x="25006" y="61099"/>
                  </a:lnTo>
                  <a:lnTo>
                    <a:pt x="76" y="86131"/>
                  </a:lnTo>
                  <a:lnTo>
                    <a:pt x="76" y="89141"/>
                  </a:lnTo>
                  <a:lnTo>
                    <a:pt x="24574" y="89141"/>
                  </a:lnTo>
                  <a:lnTo>
                    <a:pt x="52527" y="61099"/>
                  </a:lnTo>
                  <a:close/>
                </a:path>
                <a:path w="97789" h="339089">
                  <a:moveTo>
                    <a:pt x="62928" y="328803"/>
                  </a:moveTo>
                  <a:lnTo>
                    <a:pt x="52717" y="328803"/>
                  </a:lnTo>
                  <a:lnTo>
                    <a:pt x="52717" y="339013"/>
                  </a:lnTo>
                  <a:lnTo>
                    <a:pt x="62928" y="328803"/>
                  </a:lnTo>
                  <a:close/>
                </a:path>
                <a:path w="97789" h="339089">
                  <a:moveTo>
                    <a:pt x="85979" y="27584"/>
                  </a:moveTo>
                  <a:lnTo>
                    <a:pt x="58445" y="27584"/>
                  </a:lnTo>
                  <a:lnTo>
                    <a:pt x="47472" y="38658"/>
                  </a:lnTo>
                  <a:lnTo>
                    <a:pt x="47802" y="40119"/>
                  </a:lnTo>
                  <a:lnTo>
                    <a:pt x="47980" y="41605"/>
                  </a:lnTo>
                  <a:lnTo>
                    <a:pt x="47955" y="47828"/>
                  </a:lnTo>
                  <a:lnTo>
                    <a:pt x="46532" y="52146"/>
                  </a:lnTo>
                  <a:lnTo>
                    <a:pt x="43916" y="55740"/>
                  </a:lnTo>
                  <a:lnTo>
                    <a:pt x="57937" y="55740"/>
                  </a:lnTo>
                  <a:lnTo>
                    <a:pt x="85979" y="27584"/>
                  </a:lnTo>
                  <a:close/>
                </a:path>
                <a:path w="97789" h="339089">
                  <a:moveTo>
                    <a:pt x="96367" y="295338"/>
                  </a:moveTo>
                  <a:lnTo>
                    <a:pt x="80886" y="295338"/>
                  </a:lnTo>
                  <a:lnTo>
                    <a:pt x="52832" y="323392"/>
                  </a:lnTo>
                  <a:lnTo>
                    <a:pt x="68338" y="323392"/>
                  </a:lnTo>
                  <a:lnTo>
                    <a:pt x="96367" y="295338"/>
                  </a:lnTo>
                  <a:close/>
                </a:path>
                <a:path w="97789" h="339089">
                  <a:moveTo>
                    <a:pt x="97739" y="10071"/>
                  </a:moveTo>
                  <a:lnTo>
                    <a:pt x="85966" y="0"/>
                  </a:lnTo>
                  <a:lnTo>
                    <a:pt x="63817" y="22148"/>
                  </a:lnTo>
                  <a:lnTo>
                    <a:pt x="91363" y="22148"/>
                  </a:lnTo>
                  <a:lnTo>
                    <a:pt x="97739" y="15760"/>
                  </a:lnTo>
                  <a:lnTo>
                    <a:pt x="97739" y="10071"/>
                  </a:lnTo>
                  <a:close/>
                </a:path>
                <a:path w="97789" h="339089">
                  <a:moveTo>
                    <a:pt x="97777" y="278384"/>
                  </a:moveTo>
                  <a:lnTo>
                    <a:pt x="86296" y="289928"/>
                  </a:lnTo>
                  <a:lnTo>
                    <a:pt x="97777" y="289928"/>
                  </a:lnTo>
                  <a:lnTo>
                    <a:pt x="97777" y="278384"/>
                  </a:lnTo>
                  <a:close/>
                </a:path>
              </a:pathLst>
            </a:custGeom>
            <a:solidFill>
              <a:srgbClr val="9A9696"/>
            </a:solidFill>
          </p:spPr>
          <p:txBody>
            <a:bodyPr wrap="square" lIns="0" tIns="0" rIns="0" bIns="0" rtlCol="0"/>
            <a:lstStyle/>
            <a:p>
              <a:endParaRPr/>
            </a:p>
          </p:txBody>
        </p:sp>
        <p:sp>
          <p:nvSpPr>
            <p:cNvPr id="202" name="object 252">
              <a:extLst>
                <a:ext uri="{FF2B5EF4-FFF2-40B4-BE49-F238E27FC236}">
                  <a16:creationId xmlns:a16="http://schemas.microsoft.com/office/drawing/2014/main" id="{F9BC180E-DCB3-FAF1-01D2-5BD4A6CCE047}"/>
                </a:ext>
              </a:extLst>
            </p:cNvPr>
            <p:cNvSpPr/>
            <p:nvPr/>
          </p:nvSpPr>
          <p:spPr>
            <a:xfrm>
              <a:off x="300695" y="5020724"/>
              <a:ext cx="1270" cy="1270"/>
            </a:xfrm>
            <a:custGeom>
              <a:avLst/>
              <a:gdLst/>
              <a:ahLst/>
              <a:cxnLst/>
              <a:rect l="l" t="t" r="r" b="b"/>
              <a:pathLst>
                <a:path w="1270" h="1270">
                  <a:moveTo>
                    <a:pt x="0" y="0"/>
                  </a:moveTo>
                  <a:lnTo>
                    <a:pt x="0" y="855"/>
                  </a:lnTo>
                  <a:lnTo>
                    <a:pt x="1004" y="855"/>
                  </a:lnTo>
                  <a:lnTo>
                    <a:pt x="0" y="0"/>
                  </a:lnTo>
                  <a:close/>
                </a:path>
              </a:pathLst>
            </a:custGeom>
            <a:solidFill>
              <a:srgbClr val="ACB4CC"/>
            </a:solidFill>
          </p:spPr>
          <p:txBody>
            <a:bodyPr wrap="square" lIns="0" tIns="0" rIns="0" bIns="0" rtlCol="0"/>
            <a:lstStyle/>
            <a:p>
              <a:endParaRPr/>
            </a:p>
          </p:txBody>
        </p:sp>
        <p:sp>
          <p:nvSpPr>
            <p:cNvPr id="203" name="object 253">
              <a:extLst>
                <a:ext uri="{FF2B5EF4-FFF2-40B4-BE49-F238E27FC236}">
                  <a16:creationId xmlns:a16="http://schemas.microsoft.com/office/drawing/2014/main" id="{C9B005F8-FAE3-550D-764A-CC0AB6B20D45}"/>
                </a:ext>
              </a:extLst>
            </p:cNvPr>
            <p:cNvSpPr/>
            <p:nvPr/>
          </p:nvSpPr>
          <p:spPr>
            <a:xfrm>
              <a:off x="278523" y="5049634"/>
              <a:ext cx="151765" cy="495300"/>
            </a:xfrm>
            <a:custGeom>
              <a:avLst/>
              <a:gdLst/>
              <a:ahLst/>
              <a:cxnLst/>
              <a:rect l="l" t="t" r="r" b="b"/>
              <a:pathLst>
                <a:path w="151765" h="495300">
                  <a:moveTo>
                    <a:pt x="62242" y="5422"/>
                  </a:moveTo>
                  <a:lnTo>
                    <a:pt x="55930" y="0"/>
                  </a:lnTo>
                  <a:lnTo>
                    <a:pt x="22161" y="0"/>
                  </a:lnTo>
                  <a:lnTo>
                    <a:pt x="22161" y="5422"/>
                  </a:lnTo>
                  <a:lnTo>
                    <a:pt x="62242" y="5422"/>
                  </a:lnTo>
                  <a:close/>
                </a:path>
                <a:path w="151765" h="495300">
                  <a:moveTo>
                    <a:pt x="101333" y="38887"/>
                  </a:moveTo>
                  <a:lnTo>
                    <a:pt x="95008" y="33464"/>
                  </a:lnTo>
                  <a:lnTo>
                    <a:pt x="22161" y="33464"/>
                  </a:lnTo>
                  <a:lnTo>
                    <a:pt x="22161" y="38887"/>
                  </a:lnTo>
                  <a:lnTo>
                    <a:pt x="101333" y="38887"/>
                  </a:lnTo>
                  <a:close/>
                </a:path>
                <a:path w="151765" h="495300">
                  <a:moveTo>
                    <a:pt x="140423" y="72351"/>
                  </a:moveTo>
                  <a:lnTo>
                    <a:pt x="134112" y="66929"/>
                  </a:lnTo>
                  <a:lnTo>
                    <a:pt x="22161" y="66929"/>
                  </a:lnTo>
                  <a:lnTo>
                    <a:pt x="22161" y="72351"/>
                  </a:lnTo>
                  <a:lnTo>
                    <a:pt x="140423" y="72351"/>
                  </a:lnTo>
                  <a:close/>
                </a:path>
                <a:path w="151765" h="495300">
                  <a:moveTo>
                    <a:pt x="151396" y="133845"/>
                  </a:moveTo>
                  <a:lnTo>
                    <a:pt x="22161" y="133845"/>
                  </a:lnTo>
                  <a:lnTo>
                    <a:pt x="22161" y="105803"/>
                  </a:lnTo>
                  <a:lnTo>
                    <a:pt x="151384" y="105803"/>
                  </a:lnTo>
                  <a:lnTo>
                    <a:pt x="151384" y="100393"/>
                  </a:lnTo>
                  <a:lnTo>
                    <a:pt x="22161" y="100393"/>
                  </a:lnTo>
                  <a:lnTo>
                    <a:pt x="22161" y="83743"/>
                  </a:lnTo>
                  <a:lnTo>
                    <a:pt x="0" y="107010"/>
                  </a:lnTo>
                  <a:lnTo>
                    <a:pt x="0" y="494880"/>
                  </a:lnTo>
                  <a:lnTo>
                    <a:pt x="355" y="494880"/>
                  </a:lnTo>
                  <a:lnTo>
                    <a:pt x="355" y="495160"/>
                  </a:lnTo>
                  <a:lnTo>
                    <a:pt x="151396" y="495160"/>
                  </a:lnTo>
                  <a:lnTo>
                    <a:pt x="151396" y="440423"/>
                  </a:lnTo>
                  <a:lnTo>
                    <a:pt x="151396" y="439991"/>
                  </a:lnTo>
                  <a:lnTo>
                    <a:pt x="151396" y="435025"/>
                  </a:lnTo>
                  <a:lnTo>
                    <a:pt x="74879" y="435025"/>
                  </a:lnTo>
                  <a:lnTo>
                    <a:pt x="74879" y="406984"/>
                  </a:lnTo>
                  <a:lnTo>
                    <a:pt x="151396" y="406984"/>
                  </a:lnTo>
                  <a:lnTo>
                    <a:pt x="151396" y="401561"/>
                  </a:lnTo>
                  <a:lnTo>
                    <a:pt x="74879" y="401561"/>
                  </a:lnTo>
                  <a:lnTo>
                    <a:pt x="74879" y="373519"/>
                  </a:lnTo>
                  <a:lnTo>
                    <a:pt x="151396" y="373519"/>
                  </a:lnTo>
                  <a:lnTo>
                    <a:pt x="151396" y="368096"/>
                  </a:lnTo>
                  <a:lnTo>
                    <a:pt x="22161" y="368096"/>
                  </a:lnTo>
                  <a:lnTo>
                    <a:pt x="22161" y="340042"/>
                  </a:lnTo>
                  <a:lnTo>
                    <a:pt x="151396" y="340042"/>
                  </a:lnTo>
                  <a:lnTo>
                    <a:pt x="151396" y="334632"/>
                  </a:lnTo>
                  <a:lnTo>
                    <a:pt x="22161" y="334632"/>
                  </a:lnTo>
                  <a:lnTo>
                    <a:pt x="22161" y="306578"/>
                  </a:lnTo>
                  <a:lnTo>
                    <a:pt x="151396" y="306578"/>
                  </a:lnTo>
                  <a:lnTo>
                    <a:pt x="151396" y="301180"/>
                  </a:lnTo>
                  <a:lnTo>
                    <a:pt x="22161" y="301180"/>
                  </a:lnTo>
                  <a:lnTo>
                    <a:pt x="22161" y="273126"/>
                  </a:lnTo>
                  <a:lnTo>
                    <a:pt x="151396" y="273126"/>
                  </a:lnTo>
                  <a:lnTo>
                    <a:pt x="151396" y="267716"/>
                  </a:lnTo>
                  <a:lnTo>
                    <a:pt x="22161" y="267716"/>
                  </a:lnTo>
                  <a:lnTo>
                    <a:pt x="22161" y="239636"/>
                  </a:lnTo>
                  <a:lnTo>
                    <a:pt x="151396" y="239636"/>
                  </a:lnTo>
                  <a:lnTo>
                    <a:pt x="151396" y="234238"/>
                  </a:lnTo>
                  <a:lnTo>
                    <a:pt x="22161" y="234238"/>
                  </a:lnTo>
                  <a:lnTo>
                    <a:pt x="22161" y="206184"/>
                  </a:lnTo>
                  <a:lnTo>
                    <a:pt x="151396" y="206184"/>
                  </a:lnTo>
                  <a:lnTo>
                    <a:pt x="151396" y="200774"/>
                  </a:lnTo>
                  <a:lnTo>
                    <a:pt x="22161" y="200774"/>
                  </a:lnTo>
                  <a:lnTo>
                    <a:pt x="22161" y="172732"/>
                  </a:lnTo>
                  <a:lnTo>
                    <a:pt x="151396" y="172732"/>
                  </a:lnTo>
                  <a:lnTo>
                    <a:pt x="151396" y="167309"/>
                  </a:lnTo>
                  <a:lnTo>
                    <a:pt x="22161" y="167309"/>
                  </a:lnTo>
                  <a:lnTo>
                    <a:pt x="22161" y="139268"/>
                  </a:lnTo>
                  <a:lnTo>
                    <a:pt x="151396" y="139268"/>
                  </a:lnTo>
                  <a:lnTo>
                    <a:pt x="151396" y="133845"/>
                  </a:lnTo>
                  <a:close/>
                </a:path>
              </a:pathLst>
            </a:custGeom>
            <a:solidFill>
              <a:srgbClr val="454545"/>
            </a:solidFill>
          </p:spPr>
          <p:txBody>
            <a:bodyPr wrap="square" lIns="0" tIns="0" rIns="0" bIns="0" rtlCol="0"/>
            <a:lstStyle/>
            <a:p>
              <a:endParaRPr/>
            </a:p>
          </p:txBody>
        </p:sp>
        <p:sp>
          <p:nvSpPr>
            <p:cNvPr id="204" name="object 254">
              <a:extLst>
                <a:ext uri="{FF2B5EF4-FFF2-40B4-BE49-F238E27FC236}">
                  <a16:creationId xmlns:a16="http://schemas.microsoft.com/office/drawing/2014/main" id="{308E6FD9-4638-60B5-6EC1-2A179B222F4F}"/>
                </a:ext>
              </a:extLst>
            </p:cNvPr>
            <p:cNvSpPr/>
            <p:nvPr/>
          </p:nvSpPr>
          <p:spPr>
            <a:xfrm>
              <a:off x="287542" y="5544788"/>
              <a:ext cx="111125" cy="635"/>
            </a:xfrm>
            <a:custGeom>
              <a:avLst/>
              <a:gdLst/>
              <a:ahLst/>
              <a:cxnLst/>
              <a:rect l="l" t="t" r="r" b="b"/>
              <a:pathLst>
                <a:path w="111125" h="635">
                  <a:moveTo>
                    <a:pt x="110930" y="0"/>
                  </a:moveTo>
                  <a:lnTo>
                    <a:pt x="0" y="80"/>
                  </a:lnTo>
                  <a:lnTo>
                    <a:pt x="110930" y="0"/>
                  </a:lnTo>
                  <a:close/>
                </a:path>
              </a:pathLst>
            </a:custGeom>
            <a:solidFill>
              <a:srgbClr val="848181"/>
            </a:solidFill>
          </p:spPr>
          <p:txBody>
            <a:bodyPr wrap="square" lIns="0" tIns="0" rIns="0" bIns="0" rtlCol="0"/>
            <a:lstStyle/>
            <a:p>
              <a:endParaRPr/>
            </a:p>
          </p:txBody>
        </p:sp>
        <p:sp>
          <p:nvSpPr>
            <p:cNvPr id="205" name="object 255">
              <a:extLst>
                <a:ext uri="{FF2B5EF4-FFF2-40B4-BE49-F238E27FC236}">
                  <a16:creationId xmlns:a16="http://schemas.microsoft.com/office/drawing/2014/main" id="{2E1F41E3-8F22-60AE-C145-C26EF663C146}"/>
                </a:ext>
              </a:extLst>
            </p:cNvPr>
            <p:cNvSpPr/>
            <p:nvPr/>
          </p:nvSpPr>
          <p:spPr>
            <a:xfrm>
              <a:off x="287542" y="5509536"/>
              <a:ext cx="111125" cy="35560"/>
            </a:xfrm>
            <a:custGeom>
              <a:avLst/>
              <a:gdLst/>
              <a:ahLst/>
              <a:cxnLst/>
              <a:rect l="l" t="t" r="r" b="b"/>
              <a:pathLst>
                <a:path w="111125" h="35560">
                  <a:moveTo>
                    <a:pt x="110930" y="0"/>
                  </a:moveTo>
                  <a:lnTo>
                    <a:pt x="0" y="0"/>
                  </a:lnTo>
                  <a:lnTo>
                    <a:pt x="0" y="35251"/>
                  </a:lnTo>
                  <a:lnTo>
                    <a:pt x="110930" y="35251"/>
                  </a:lnTo>
                  <a:lnTo>
                    <a:pt x="110930" y="0"/>
                  </a:lnTo>
                  <a:close/>
                </a:path>
              </a:pathLst>
            </a:custGeom>
            <a:solidFill>
              <a:srgbClr val="464545"/>
            </a:solidFill>
          </p:spPr>
          <p:txBody>
            <a:bodyPr wrap="square" lIns="0" tIns="0" rIns="0" bIns="0" rtlCol="0"/>
            <a:lstStyle/>
            <a:p>
              <a:endParaRPr/>
            </a:p>
          </p:txBody>
        </p:sp>
        <p:sp>
          <p:nvSpPr>
            <p:cNvPr id="206" name="object 256">
              <a:extLst>
                <a:ext uri="{FF2B5EF4-FFF2-40B4-BE49-F238E27FC236}">
                  <a16:creationId xmlns:a16="http://schemas.microsoft.com/office/drawing/2014/main" id="{076E21A9-0976-62F2-02AB-01C0716DBE5B}"/>
                </a:ext>
              </a:extLst>
            </p:cNvPr>
            <p:cNvSpPr/>
            <p:nvPr/>
          </p:nvSpPr>
          <p:spPr>
            <a:xfrm>
              <a:off x="300786" y="5509361"/>
              <a:ext cx="109220" cy="35560"/>
            </a:xfrm>
            <a:custGeom>
              <a:avLst/>
              <a:gdLst/>
              <a:ahLst/>
              <a:cxnLst/>
              <a:rect l="l" t="t" r="r" b="b"/>
              <a:pathLst>
                <a:path w="109220" h="35560">
                  <a:moveTo>
                    <a:pt x="7569" y="0"/>
                  </a:moveTo>
                  <a:lnTo>
                    <a:pt x="0" y="0"/>
                  </a:lnTo>
                  <a:lnTo>
                    <a:pt x="0" y="35433"/>
                  </a:lnTo>
                  <a:lnTo>
                    <a:pt x="7569" y="35433"/>
                  </a:lnTo>
                  <a:lnTo>
                    <a:pt x="7569" y="0"/>
                  </a:lnTo>
                  <a:close/>
                </a:path>
                <a:path w="109220" h="35560">
                  <a:moveTo>
                    <a:pt x="34099" y="0"/>
                  </a:moveTo>
                  <a:lnTo>
                    <a:pt x="26517" y="0"/>
                  </a:lnTo>
                  <a:lnTo>
                    <a:pt x="26517" y="35433"/>
                  </a:lnTo>
                  <a:lnTo>
                    <a:pt x="34099" y="35433"/>
                  </a:lnTo>
                  <a:lnTo>
                    <a:pt x="34099" y="0"/>
                  </a:lnTo>
                  <a:close/>
                </a:path>
                <a:path w="109220" h="35560">
                  <a:moveTo>
                    <a:pt x="59791" y="0"/>
                  </a:moveTo>
                  <a:lnTo>
                    <a:pt x="52209" y="0"/>
                  </a:lnTo>
                  <a:lnTo>
                    <a:pt x="52209" y="35433"/>
                  </a:lnTo>
                  <a:lnTo>
                    <a:pt x="59791" y="35433"/>
                  </a:lnTo>
                  <a:lnTo>
                    <a:pt x="59791" y="0"/>
                  </a:lnTo>
                  <a:close/>
                </a:path>
                <a:path w="109220" h="35560">
                  <a:moveTo>
                    <a:pt x="84924" y="0"/>
                  </a:moveTo>
                  <a:lnTo>
                    <a:pt x="77355" y="0"/>
                  </a:lnTo>
                  <a:lnTo>
                    <a:pt x="77355" y="35433"/>
                  </a:lnTo>
                  <a:lnTo>
                    <a:pt x="84924" y="35433"/>
                  </a:lnTo>
                  <a:lnTo>
                    <a:pt x="84924" y="0"/>
                  </a:lnTo>
                  <a:close/>
                </a:path>
                <a:path w="109220" h="35560">
                  <a:moveTo>
                    <a:pt x="109220" y="0"/>
                  </a:moveTo>
                  <a:lnTo>
                    <a:pt x="101638" y="0"/>
                  </a:lnTo>
                  <a:lnTo>
                    <a:pt x="101638" y="35433"/>
                  </a:lnTo>
                  <a:lnTo>
                    <a:pt x="109220" y="35433"/>
                  </a:lnTo>
                  <a:lnTo>
                    <a:pt x="109220" y="0"/>
                  </a:lnTo>
                  <a:close/>
                </a:path>
              </a:pathLst>
            </a:custGeom>
            <a:solidFill>
              <a:srgbClr val="454545"/>
            </a:solidFill>
          </p:spPr>
          <p:txBody>
            <a:bodyPr wrap="square" lIns="0" tIns="0" rIns="0" bIns="0" rtlCol="0"/>
            <a:lstStyle/>
            <a:p>
              <a:endParaRPr/>
            </a:p>
          </p:txBody>
        </p:sp>
        <p:sp>
          <p:nvSpPr>
            <p:cNvPr id="207" name="object 257">
              <a:extLst>
                <a:ext uri="{FF2B5EF4-FFF2-40B4-BE49-F238E27FC236}">
                  <a16:creationId xmlns:a16="http://schemas.microsoft.com/office/drawing/2014/main" id="{BA5545C4-8321-5650-67DB-4897981AD1EE}"/>
                </a:ext>
              </a:extLst>
            </p:cNvPr>
            <p:cNvSpPr/>
            <p:nvPr/>
          </p:nvSpPr>
          <p:spPr>
            <a:xfrm>
              <a:off x="282841" y="5433275"/>
              <a:ext cx="63500" cy="58419"/>
            </a:xfrm>
            <a:custGeom>
              <a:avLst/>
              <a:gdLst/>
              <a:ahLst/>
              <a:cxnLst/>
              <a:rect l="l" t="t" r="r" b="b"/>
              <a:pathLst>
                <a:path w="63500" h="58420">
                  <a:moveTo>
                    <a:pt x="28473" y="56349"/>
                  </a:moveTo>
                  <a:lnTo>
                    <a:pt x="0" y="56349"/>
                  </a:lnTo>
                  <a:lnTo>
                    <a:pt x="0" y="57962"/>
                  </a:lnTo>
                  <a:lnTo>
                    <a:pt x="28473" y="57962"/>
                  </a:lnTo>
                  <a:lnTo>
                    <a:pt x="28473" y="56349"/>
                  </a:lnTo>
                  <a:close/>
                </a:path>
                <a:path w="63500" h="58420">
                  <a:moveTo>
                    <a:pt x="28473" y="53098"/>
                  </a:moveTo>
                  <a:lnTo>
                    <a:pt x="0" y="53098"/>
                  </a:lnTo>
                  <a:lnTo>
                    <a:pt x="0" y="56337"/>
                  </a:lnTo>
                  <a:lnTo>
                    <a:pt x="28473" y="56337"/>
                  </a:lnTo>
                  <a:lnTo>
                    <a:pt x="28473" y="53098"/>
                  </a:lnTo>
                  <a:close/>
                </a:path>
                <a:path w="63500" h="58420">
                  <a:moveTo>
                    <a:pt x="28473" y="35394"/>
                  </a:moveTo>
                  <a:lnTo>
                    <a:pt x="0" y="35394"/>
                  </a:lnTo>
                  <a:lnTo>
                    <a:pt x="0" y="40259"/>
                  </a:lnTo>
                  <a:lnTo>
                    <a:pt x="28473" y="40259"/>
                  </a:lnTo>
                  <a:lnTo>
                    <a:pt x="28473" y="35394"/>
                  </a:lnTo>
                  <a:close/>
                </a:path>
                <a:path w="63500" h="58420">
                  <a:moveTo>
                    <a:pt x="28473" y="17691"/>
                  </a:moveTo>
                  <a:lnTo>
                    <a:pt x="0" y="17691"/>
                  </a:lnTo>
                  <a:lnTo>
                    <a:pt x="0" y="22555"/>
                  </a:lnTo>
                  <a:lnTo>
                    <a:pt x="28473" y="22555"/>
                  </a:lnTo>
                  <a:lnTo>
                    <a:pt x="28473" y="17691"/>
                  </a:lnTo>
                  <a:close/>
                </a:path>
                <a:path w="63500" h="58420">
                  <a:moveTo>
                    <a:pt x="28473" y="0"/>
                  </a:moveTo>
                  <a:lnTo>
                    <a:pt x="0" y="0"/>
                  </a:lnTo>
                  <a:lnTo>
                    <a:pt x="0" y="4876"/>
                  </a:lnTo>
                  <a:lnTo>
                    <a:pt x="28473" y="4876"/>
                  </a:lnTo>
                  <a:lnTo>
                    <a:pt x="28473" y="0"/>
                  </a:lnTo>
                  <a:close/>
                </a:path>
                <a:path w="63500" h="58420">
                  <a:moveTo>
                    <a:pt x="63347" y="56349"/>
                  </a:moveTo>
                  <a:lnTo>
                    <a:pt x="34874" y="56349"/>
                  </a:lnTo>
                  <a:lnTo>
                    <a:pt x="34874" y="57962"/>
                  </a:lnTo>
                  <a:lnTo>
                    <a:pt x="63347" y="57962"/>
                  </a:lnTo>
                  <a:lnTo>
                    <a:pt x="63347" y="56349"/>
                  </a:lnTo>
                  <a:close/>
                </a:path>
                <a:path w="63500" h="58420">
                  <a:moveTo>
                    <a:pt x="63347" y="53098"/>
                  </a:moveTo>
                  <a:lnTo>
                    <a:pt x="34874" y="53098"/>
                  </a:lnTo>
                  <a:lnTo>
                    <a:pt x="34874" y="56337"/>
                  </a:lnTo>
                  <a:lnTo>
                    <a:pt x="63347" y="56337"/>
                  </a:lnTo>
                  <a:lnTo>
                    <a:pt x="63347" y="53098"/>
                  </a:lnTo>
                  <a:close/>
                </a:path>
                <a:path w="63500" h="58420">
                  <a:moveTo>
                    <a:pt x="63347" y="35394"/>
                  </a:moveTo>
                  <a:lnTo>
                    <a:pt x="34874" y="35394"/>
                  </a:lnTo>
                  <a:lnTo>
                    <a:pt x="34874" y="40259"/>
                  </a:lnTo>
                  <a:lnTo>
                    <a:pt x="63347" y="40259"/>
                  </a:lnTo>
                  <a:lnTo>
                    <a:pt x="63347" y="35394"/>
                  </a:lnTo>
                  <a:close/>
                </a:path>
                <a:path w="63500" h="58420">
                  <a:moveTo>
                    <a:pt x="63347" y="17691"/>
                  </a:moveTo>
                  <a:lnTo>
                    <a:pt x="34874" y="17691"/>
                  </a:lnTo>
                  <a:lnTo>
                    <a:pt x="34874" y="22555"/>
                  </a:lnTo>
                  <a:lnTo>
                    <a:pt x="63347" y="22555"/>
                  </a:lnTo>
                  <a:lnTo>
                    <a:pt x="63347" y="17691"/>
                  </a:lnTo>
                  <a:close/>
                </a:path>
                <a:path w="63500" h="58420">
                  <a:moveTo>
                    <a:pt x="63347" y="0"/>
                  </a:moveTo>
                  <a:lnTo>
                    <a:pt x="34874" y="0"/>
                  </a:lnTo>
                  <a:lnTo>
                    <a:pt x="34874" y="4876"/>
                  </a:lnTo>
                  <a:lnTo>
                    <a:pt x="63347" y="4876"/>
                  </a:lnTo>
                  <a:lnTo>
                    <a:pt x="63347" y="0"/>
                  </a:lnTo>
                  <a:close/>
                </a:path>
              </a:pathLst>
            </a:custGeom>
            <a:solidFill>
              <a:srgbClr val="494847"/>
            </a:solidFill>
          </p:spPr>
          <p:txBody>
            <a:bodyPr wrap="square" lIns="0" tIns="0" rIns="0" bIns="0" rtlCol="0"/>
            <a:lstStyle/>
            <a:p>
              <a:endParaRPr/>
            </a:p>
          </p:txBody>
        </p:sp>
        <p:sp>
          <p:nvSpPr>
            <p:cNvPr id="208" name="object 258">
              <a:extLst>
                <a:ext uri="{FF2B5EF4-FFF2-40B4-BE49-F238E27FC236}">
                  <a16:creationId xmlns:a16="http://schemas.microsoft.com/office/drawing/2014/main" id="{76B5E423-3663-23E1-7E78-D84F8754E1F2}"/>
                </a:ext>
              </a:extLst>
            </p:cNvPr>
            <p:cNvSpPr/>
            <p:nvPr/>
          </p:nvSpPr>
          <p:spPr>
            <a:xfrm>
              <a:off x="626626" y="5105023"/>
              <a:ext cx="104139" cy="390525"/>
            </a:xfrm>
            <a:custGeom>
              <a:avLst/>
              <a:gdLst/>
              <a:ahLst/>
              <a:cxnLst/>
              <a:rect l="l" t="t" r="r" b="b"/>
              <a:pathLst>
                <a:path w="104140" h="390525">
                  <a:moveTo>
                    <a:pt x="104045" y="0"/>
                  </a:moveTo>
                  <a:lnTo>
                    <a:pt x="0" y="0"/>
                  </a:lnTo>
                  <a:lnTo>
                    <a:pt x="0" y="390104"/>
                  </a:lnTo>
                  <a:lnTo>
                    <a:pt x="104045" y="390104"/>
                  </a:lnTo>
                  <a:lnTo>
                    <a:pt x="104045" y="0"/>
                  </a:lnTo>
                  <a:close/>
                </a:path>
              </a:pathLst>
            </a:custGeom>
            <a:solidFill>
              <a:srgbClr val="045B6C"/>
            </a:solidFill>
          </p:spPr>
          <p:txBody>
            <a:bodyPr wrap="square" lIns="0" tIns="0" rIns="0" bIns="0" rtlCol="0"/>
            <a:lstStyle/>
            <a:p>
              <a:endParaRPr/>
            </a:p>
          </p:txBody>
        </p:sp>
        <p:pic>
          <p:nvPicPr>
            <p:cNvPr id="209" name="object 259">
              <a:extLst>
                <a:ext uri="{FF2B5EF4-FFF2-40B4-BE49-F238E27FC236}">
                  <a16:creationId xmlns:a16="http://schemas.microsoft.com/office/drawing/2014/main" id="{788D7A4E-BF77-120B-AD96-7359F6F96668}"/>
                </a:ext>
              </a:extLst>
            </p:cNvPr>
            <p:cNvPicPr/>
            <p:nvPr/>
          </p:nvPicPr>
          <p:blipFill>
            <a:blip r:embed="rId3" cstate="print"/>
            <a:stretch>
              <a:fillRect/>
            </a:stretch>
          </p:blipFill>
          <p:spPr>
            <a:xfrm>
              <a:off x="519484" y="5212089"/>
              <a:ext cx="125188" cy="322727"/>
            </a:xfrm>
            <a:prstGeom prst="rect">
              <a:avLst/>
            </a:prstGeom>
          </p:spPr>
        </p:pic>
        <p:sp>
          <p:nvSpPr>
            <p:cNvPr id="210" name="object 260">
              <a:extLst>
                <a:ext uri="{FF2B5EF4-FFF2-40B4-BE49-F238E27FC236}">
                  <a16:creationId xmlns:a16="http://schemas.microsoft.com/office/drawing/2014/main" id="{101ED6EB-52AA-F112-3F91-05DFFF7DF96E}"/>
                </a:ext>
              </a:extLst>
            </p:cNvPr>
            <p:cNvSpPr/>
            <p:nvPr/>
          </p:nvSpPr>
          <p:spPr>
            <a:xfrm>
              <a:off x="627189" y="5105031"/>
              <a:ext cx="103505" cy="384175"/>
            </a:xfrm>
            <a:custGeom>
              <a:avLst/>
              <a:gdLst/>
              <a:ahLst/>
              <a:cxnLst/>
              <a:rect l="l" t="t" r="r" b="b"/>
              <a:pathLst>
                <a:path w="103504" h="384175">
                  <a:moveTo>
                    <a:pt x="103479" y="246735"/>
                  </a:moveTo>
                  <a:lnTo>
                    <a:pt x="0" y="350266"/>
                  </a:lnTo>
                  <a:lnTo>
                    <a:pt x="0" y="382955"/>
                  </a:lnTo>
                  <a:lnTo>
                    <a:pt x="100888" y="382955"/>
                  </a:lnTo>
                  <a:lnTo>
                    <a:pt x="100888" y="383247"/>
                  </a:lnTo>
                  <a:lnTo>
                    <a:pt x="103187" y="383247"/>
                  </a:lnTo>
                  <a:lnTo>
                    <a:pt x="103187" y="384073"/>
                  </a:lnTo>
                  <a:lnTo>
                    <a:pt x="103479" y="384073"/>
                  </a:lnTo>
                  <a:lnTo>
                    <a:pt x="103479" y="246735"/>
                  </a:lnTo>
                  <a:close/>
                </a:path>
                <a:path w="103504" h="384175">
                  <a:moveTo>
                    <a:pt x="103479" y="68059"/>
                  </a:moveTo>
                  <a:lnTo>
                    <a:pt x="17475" y="154063"/>
                  </a:lnTo>
                  <a:lnTo>
                    <a:pt x="0" y="171589"/>
                  </a:lnTo>
                  <a:lnTo>
                    <a:pt x="0" y="210870"/>
                  </a:lnTo>
                  <a:lnTo>
                    <a:pt x="0" y="288556"/>
                  </a:lnTo>
                  <a:lnTo>
                    <a:pt x="103479" y="185013"/>
                  </a:lnTo>
                  <a:lnTo>
                    <a:pt x="103479" y="68059"/>
                  </a:lnTo>
                  <a:close/>
                </a:path>
                <a:path w="103504" h="384175">
                  <a:moveTo>
                    <a:pt x="103479" y="0"/>
                  </a:moveTo>
                  <a:lnTo>
                    <a:pt x="0" y="0"/>
                  </a:lnTo>
                  <a:lnTo>
                    <a:pt x="0" y="107048"/>
                  </a:lnTo>
                  <a:lnTo>
                    <a:pt x="0" y="123609"/>
                  </a:lnTo>
                  <a:lnTo>
                    <a:pt x="16510" y="107073"/>
                  </a:lnTo>
                  <a:lnTo>
                    <a:pt x="103479" y="20078"/>
                  </a:lnTo>
                  <a:lnTo>
                    <a:pt x="103479" y="0"/>
                  </a:lnTo>
                  <a:close/>
                </a:path>
              </a:pathLst>
            </a:custGeom>
            <a:solidFill>
              <a:srgbClr val="467485"/>
            </a:solidFill>
          </p:spPr>
          <p:txBody>
            <a:bodyPr wrap="square" lIns="0" tIns="0" rIns="0" bIns="0" rtlCol="0"/>
            <a:lstStyle/>
            <a:p>
              <a:endParaRPr/>
            </a:p>
          </p:txBody>
        </p:sp>
        <p:sp>
          <p:nvSpPr>
            <p:cNvPr id="211" name="object 261">
              <a:extLst>
                <a:ext uri="{FF2B5EF4-FFF2-40B4-BE49-F238E27FC236}">
                  <a16:creationId xmlns:a16="http://schemas.microsoft.com/office/drawing/2014/main" id="{BE58A882-A341-E6E7-7349-F01D7A8F1894}"/>
                </a:ext>
              </a:extLst>
            </p:cNvPr>
            <p:cNvSpPr/>
            <p:nvPr/>
          </p:nvSpPr>
          <p:spPr>
            <a:xfrm>
              <a:off x="627189" y="5125110"/>
              <a:ext cx="103505" cy="330200"/>
            </a:xfrm>
            <a:custGeom>
              <a:avLst/>
              <a:gdLst/>
              <a:ahLst/>
              <a:cxnLst/>
              <a:rect l="l" t="t" r="r" b="b"/>
              <a:pathLst>
                <a:path w="103504" h="330200">
                  <a:moveTo>
                    <a:pt x="103479" y="164922"/>
                  </a:moveTo>
                  <a:lnTo>
                    <a:pt x="0" y="268478"/>
                  </a:lnTo>
                  <a:lnTo>
                    <a:pt x="0" y="330187"/>
                  </a:lnTo>
                  <a:lnTo>
                    <a:pt x="103479" y="226656"/>
                  </a:lnTo>
                  <a:lnTo>
                    <a:pt x="103479" y="164922"/>
                  </a:lnTo>
                  <a:close/>
                </a:path>
                <a:path w="103504" h="330200">
                  <a:moveTo>
                    <a:pt x="103479" y="0"/>
                  </a:moveTo>
                  <a:lnTo>
                    <a:pt x="16535" y="86969"/>
                  </a:lnTo>
                  <a:lnTo>
                    <a:pt x="0" y="103530"/>
                  </a:lnTo>
                  <a:lnTo>
                    <a:pt x="0" y="151511"/>
                  </a:lnTo>
                  <a:lnTo>
                    <a:pt x="17475" y="134035"/>
                  </a:lnTo>
                  <a:lnTo>
                    <a:pt x="103479" y="47980"/>
                  </a:lnTo>
                  <a:lnTo>
                    <a:pt x="103479" y="0"/>
                  </a:lnTo>
                  <a:close/>
                </a:path>
              </a:pathLst>
            </a:custGeom>
            <a:solidFill>
              <a:srgbClr val="6C8A9B"/>
            </a:solidFill>
          </p:spPr>
          <p:txBody>
            <a:bodyPr wrap="square" lIns="0" tIns="0" rIns="0" bIns="0" rtlCol="0"/>
            <a:lstStyle/>
            <a:p>
              <a:endParaRPr/>
            </a:p>
          </p:txBody>
        </p:sp>
        <p:sp>
          <p:nvSpPr>
            <p:cNvPr id="212" name="object 262">
              <a:extLst>
                <a:ext uri="{FF2B5EF4-FFF2-40B4-BE49-F238E27FC236}">
                  <a16:creationId xmlns:a16="http://schemas.microsoft.com/office/drawing/2014/main" id="{F13CEA72-FDE4-8EB0-995E-757C60F8F4A0}"/>
                </a:ext>
              </a:extLst>
            </p:cNvPr>
            <p:cNvSpPr/>
            <p:nvPr/>
          </p:nvSpPr>
          <p:spPr>
            <a:xfrm>
              <a:off x="625525" y="5101920"/>
              <a:ext cx="107314" cy="360680"/>
            </a:xfrm>
            <a:custGeom>
              <a:avLst/>
              <a:gdLst/>
              <a:ahLst/>
              <a:cxnLst/>
              <a:rect l="l" t="t" r="r" b="b"/>
              <a:pathLst>
                <a:path w="107315" h="360679">
                  <a:moveTo>
                    <a:pt x="107149" y="357276"/>
                  </a:moveTo>
                  <a:lnTo>
                    <a:pt x="0" y="357276"/>
                  </a:lnTo>
                  <a:lnTo>
                    <a:pt x="0" y="360375"/>
                  </a:lnTo>
                  <a:lnTo>
                    <a:pt x="107149" y="360375"/>
                  </a:lnTo>
                  <a:lnTo>
                    <a:pt x="107149" y="357276"/>
                  </a:lnTo>
                  <a:close/>
                </a:path>
                <a:path w="107315" h="360679">
                  <a:moveTo>
                    <a:pt x="107149" y="338480"/>
                  </a:moveTo>
                  <a:lnTo>
                    <a:pt x="0" y="338480"/>
                  </a:lnTo>
                  <a:lnTo>
                    <a:pt x="0" y="341579"/>
                  </a:lnTo>
                  <a:lnTo>
                    <a:pt x="107149" y="341579"/>
                  </a:lnTo>
                  <a:lnTo>
                    <a:pt x="107149" y="338480"/>
                  </a:lnTo>
                  <a:close/>
                </a:path>
                <a:path w="107315" h="360679">
                  <a:moveTo>
                    <a:pt x="107149" y="319659"/>
                  </a:moveTo>
                  <a:lnTo>
                    <a:pt x="0" y="319659"/>
                  </a:lnTo>
                  <a:lnTo>
                    <a:pt x="0" y="322770"/>
                  </a:lnTo>
                  <a:lnTo>
                    <a:pt x="107149" y="322770"/>
                  </a:lnTo>
                  <a:lnTo>
                    <a:pt x="107149" y="319659"/>
                  </a:lnTo>
                  <a:close/>
                </a:path>
                <a:path w="107315" h="360679">
                  <a:moveTo>
                    <a:pt x="107149" y="300863"/>
                  </a:moveTo>
                  <a:lnTo>
                    <a:pt x="0" y="300863"/>
                  </a:lnTo>
                  <a:lnTo>
                    <a:pt x="0" y="303974"/>
                  </a:lnTo>
                  <a:lnTo>
                    <a:pt x="107149" y="303974"/>
                  </a:lnTo>
                  <a:lnTo>
                    <a:pt x="107149" y="300863"/>
                  </a:lnTo>
                  <a:close/>
                </a:path>
                <a:path w="107315" h="360679">
                  <a:moveTo>
                    <a:pt x="107149" y="282067"/>
                  </a:moveTo>
                  <a:lnTo>
                    <a:pt x="0" y="282067"/>
                  </a:lnTo>
                  <a:lnTo>
                    <a:pt x="0" y="285165"/>
                  </a:lnTo>
                  <a:lnTo>
                    <a:pt x="107149" y="285165"/>
                  </a:lnTo>
                  <a:lnTo>
                    <a:pt x="107149" y="282067"/>
                  </a:lnTo>
                  <a:close/>
                </a:path>
                <a:path w="107315" h="360679">
                  <a:moveTo>
                    <a:pt x="107149" y="263258"/>
                  </a:moveTo>
                  <a:lnTo>
                    <a:pt x="0" y="263258"/>
                  </a:lnTo>
                  <a:lnTo>
                    <a:pt x="0" y="266357"/>
                  </a:lnTo>
                  <a:lnTo>
                    <a:pt x="107149" y="266357"/>
                  </a:lnTo>
                  <a:lnTo>
                    <a:pt x="107149" y="263258"/>
                  </a:lnTo>
                  <a:close/>
                </a:path>
                <a:path w="107315" h="360679">
                  <a:moveTo>
                    <a:pt x="107149" y="244449"/>
                  </a:moveTo>
                  <a:lnTo>
                    <a:pt x="0" y="244449"/>
                  </a:lnTo>
                  <a:lnTo>
                    <a:pt x="0" y="247548"/>
                  </a:lnTo>
                  <a:lnTo>
                    <a:pt x="107149" y="247548"/>
                  </a:lnTo>
                  <a:lnTo>
                    <a:pt x="107149" y="244449"/>
                  </a:lnTo>
                  <a:close/>
                </a:path>
                <a:path w="107315" h="360679">
                  <a:moveTo>
                    <a:pt x="107149" y="225653"/>
                  </a:moveTo>
                  <a:lnTo>
                    <a:pt x="0" y="225653"/>
                  </a:lnTo>
                  <a:lnTo>
                    <a:pt x="0" y="228765"/>
                  </a:lnTo>
                  <a:lnTo>
                    <a:pt x="107149" y="228765"/>
                  </a:lnTo>
                  <a:lnTo>
                    <a:pt x="107149" y="225653"/>
                  </a:lnTo>
                  <a:close/>
                </a:path>
                <a:path w="107315" h="360679">
                  <a:moveTo>
                    <a:pt x="107149" y="206832"/>
                  </a:moveTo>
                  <a:lnTo>
                    <a:pt x="0" y="206832"/>
                  </a:lnTo>
                  <a:lnTo>
                    <a:pt x="0" y="209943"/>
                  </a:lnTo>
                  <a:lnTo>
                    <a:pt x="107149" y="209943"/>
                  </a:lnTo>
                  <a:lnTo>
                    <a:pt x="107149" y="206832"/>
                  </a:lnTo>
                  <a:close/>
                </a:path>
                <a:path w="107315" h="360679">
                  <a:moveTo>
                    <a:pt x="107149" y="188036"/>
                  </a:moveTo>
                  <a:lnTo>
                    <a:pt x="0" y="188036"/>
                  </a:lnTo>
                  <a:lnTo>
                    <a:pt x="0" y="191147"/>
                  </a:lnTo>
                  <a:lnTo>
                    <a:pt x="107149" y="191147"/>
                  </a:lnTo>
                  <a:lnTo>
                    <a:pt x="107149" y="188036"/>
                  </a:lnTo>
                  <a:close/>
                </a:path>
                <a:path w="107315" h="360679">
                  <a:moveTo>
                    <a:pt x="107149" y="169227"/>
                  </a:moveTo>
                  <a:lnTo>
                    <a:pt x="0" y="169227"/>
                  </a:lnTo>
                  <a:lnTo>
                    <a:pt x="0" y="172326"/>
                  </a:lnTo>
                  <a:lnTo>
                    <a:pt x="107149" y="172326"/>
                  </a:lnTo>
                  <a:lnTo>
                    <a:pt x="107149" y="169227"/>
                  </a:lnTo>
                  <a:close/>
                </a:path>
                <a:path w="107315" h="360679">
                  <a:moveTo>
                    <a:pt x="107149" y="150431"/>
                  </a:moveTo>
                  <a:lnTo>
                    <a:pt x="0" y="150431"/>
                  </a:lnTo>
                  <a:lnTo>
                    <a:pt x="0" y="153530"/>
                  </a:lnTo>
                  <a:lnTo>
                    <a:pt x="107149" y="153530"/>
                  </a:lnTo>
                  <a:lnTo>
                    <a:pt x="107149" y="150431"/>
                  </a:lnTo>
                  <a:close/>
                </a:path>
                <a:path w="107315" h="360679">
                  <a:moveTo>
                    <a:pt x="107149" y="131635"/>
                  </a:moveTo>
                  <a:lnTo>
                    <a:pt x="0" y="131635"/>
                  </a:lnTo>
                  <a:lnTo>
                    <a:pt x="0" y="134734"/>
                  </a:lnTo>
                  <a:lnTo>
                    <a:pt x="107149" y="134734"/>
                  </a:lnTo>
                  <a:lnTo>
                    <a:pt x="107149" y="131635"/>
                  </a:lnTo>
                  <a:close/>
                </a:path>
                <a:path w="107315" h="360679">
                  <a:moveTo>
                    <a:pt x="107149" y="112826"/>
                  </a:moveTo>
                  <a:lnTo>
                    <a:pt x="0" y="112826"/>
                  </a:lnTo>
                  <a:lnTo>
                    <a:pt x="0" y="115925"/>
                  </a:lnTo>
                  <a:lnTo>
                    <a:pt x="107149" y="115925"/>
                  </a:lnTo>
                  <a:lnTo>
                    <a:pt x="107149" y="112826"/>
                  </a:lnTo>
                  <a:close/>
                </a:path>
                <a:path w="107315" h="360679">
                  <a:moveTo>
                    <a:pt x="107149" y="94018"/>
                  </a:moveTo>
                  <a:lnTo>
                    <a:pt x="0" y="94018"/>
                  </a:lnTo>
                  <a:lnTo>
                    <a:pt x="0" y="97129"/>
                  </a:lnTo>
                  <a:lnTo>
                    <a:pt x="107149" y="97129"/>
                  </a:lnTo>
                  <a:lnTo>
                    <a:pt x="107149" y="94018"/>
                  </a:lnTo>
                  <a:close/>
                </a:path>
                <a:path w="107315" h="360679">
                  <a:moveTo>
                    <a:pt x="107149" y="75222"/>
                  </a:moveTo>
                  <a:lnTo>
                    <a:pt x="0" y="75222"/>
                  </a:lnTo>
                  <a:lnTo>
                    <a:pt x="0" y="78333"/>
                  </a:lnTo>
                  <a:lnTo>
                    <a:pt x="107149" y="78333"/>
                  </a:lnTo>
                  <a:lnTo>
                    <a:pt x="107149" y="75222"/>
                  </a:lnTo>
                  <a:close/>
                </a:path>
                <a:path w="107315" h="360679">
                  <a:moveTo>
                    <a:pt x="107149" y="56413"/>
                  </a:moveTo>
                  <a:lnTo>
                    <a:pt x="0" y="56413"/>
                  </a:lnTo>
                  <a:lnTo>
                    <a:pt x="0" y="59512"/>
                  </a:lnTo>
                  <a:lnTo>
                    <a:pt x="107149" y="59512"/>
                  </a:lnTo>
                  <a:lnTo>
                    <a:pt x="107149" y="56413"/>
                  </a:lnTo>
                  <a:close/>
                </a:path>
                <a:path w="107315" h="360679">
                  <a:moveTo>
                    <a:pt x="107149" y="37617"/>
                  </a:moveTo>
                  <a:lnTo>
                    <a:pt x="0" y="37617"/>
                  </a:lnTo>
                  <a:lnTo>
                    <a:pt x="0" y="40716"/>
                  </a:lnTo>
                  <a:lnTo>
                    <a:pt x="107149" y="40716"/>
                  </a:lnTo>
                  <a:lnTo>
                    <a:pt x="107149" y="37617"/>
                  </a:lnTo>
                  <a:close/>
                </a:path>
                <a:path w="107315" h="360679">
                  <a:moveTo>
                    <a:pt x="107149" y="18808"/>
                  </a:moveTo>
                  <a:lnTo>
                    <a:pt x="0" y="18808"/>
                  </a:lnTo>
                  <a:lnTo>
                    <a:pt x="0" y="21907"/>
                  </a:lnTo>
                  <a:lnTo>
                    <a:pt x="107149" y="21907"/>
                  </a:lnTo>
                  <a:lnTo>
                    <a:pt x="107149" y="18808"/>
                  </a:lnTo>
                  <a:close/>
                </a:path>
                <a:path w="107315" h="360679">
                  <a:moveTo>
                    <a:pt x="107149" y="0"/>
                  </a:moveTo>
                  <a:lnTo>
                    <a:pt x="0" y="0"/>
                  </a:lnTo>
                  <a:lnTo>
                    <a:pt x="0" y="3111"/>
                  </a:lnTo>
                  <a:lnTo>
                    <a:pt x="107149" y="3111"/>
                  </a:lnTo>
                  <a:lnTo>
                    <a:pt x="107149" y="0"/>
                  </a:lnTo>
                  <a:close/>
                </a:path>
              </a:pathLst>
            </a:custGeom>
            <a:solidFill>
              <a:srgbClr val="174F60"/>
            </a:solidFill>
          </p:spPr>
          <p:txBody>
            <a:bodyPr wrap="square" lIns="0" tIns="0" rIns="0" bIns="0" rtlCol="0"/>
            <a:lstStyle/>
            <a:p>
              <a:endParaRPr/>
            </a:p>
          </p:txBody>
        </p:sp>
        <p:sp>
          <p:nvSpPr>
            <p:cNvPr id="213" name="object 263">
              <a:extLst>
                <a:ext uri="{FF2B5EF4-FFF2-40B4-BE49-F238E27FC236}">
                  <a16:creationId xmlns:a16="http://schemas.microsoft.com/office/drawing/2014/main" id="{9F9CD360-52B8-F3E0-B89A-C1AB8C573FA7}"/>
                </a:ext>
              </a:extLst>
            </p:cNvPr>
            <p:cNvSpPr/>
            <p:nvPr/>
          </p:nvSpPr>
          <p:spPr>
            <a:xfrm>
              <a:off x="518731" y="5088902"/>
              <a:ext cx="216535" cy="451484"/>
            </a:xfrm>
            <a:custGeom>
              <a:avLst/>
              <a:gdLst/>
              <a:ahLst/>
              <a:cxnLst/>
              <a:rect l="l" t="t" r="r" b="b"/>
              <a:pathLst>
                <a:path w="216534" h="451485">
                  <a:moveTo>
                    <a:pt x="212026" y="13030"/>
                  </a:moveTo>
                  <a:lnTo>
                    <a:pt x="205460" y="0"/>
                  </a:lnTo>
                  <a:lnTo>
                    <a:pt x="115036" y="0"/>
                  </a:lnTo>
                  <a:lnTo>
                    <a:pt x="108458" y="13030"/>
                  </a:lnTo>
                  <a:lnTo>
                    <a:pt x="212026" y="13030"/>
                  </a:lnTo>
                  <a:close/>
                </a:path>
                <a:path w="216534" h="451485">
                  <a:moveTo>
                    <a:pt x="216535" y="444601"/>
                  </a:moveTo>
                  <a:lnTo>
                    <a:pt x="211645" y="444601"/>
                  </a:lnTo>
                  <a:lnTo>
                    <a:pt x="211645" y="399376"/>
                  </a:lnTo>
                  <a:lnTo>
                    <a:pt x="209334" y="399376"/>
                  </a:lnTo>
                  <a:lnTo>
                    <a:pt x="209334" y="399084"/>
                  </a:lnTo>
                  <a:lnTo>
                    <a:pt x="106794" y="399084"/>
                  </a:lnTo>
                  <a:lnTo>
                    <a:pt x="106794" y="444601"/>
                  </a:lnTo>
                  <a:lnTo>
                    <a:pt x="0" y="444601"/>
                  </a:lnTo>
                  <a:lnTo>
                    <a:pt x="0" y="451370"/>
                  </a:lnTo>
                  <a:lnTo>
                    <a:pt x="216535" y="451370"/>
                  </a:lnTo>
                  <a:lnTo>
                    <a:pt x="216535" y="444601"/>
                  </a:lnTo>
                  <a:close/>
                </a:path>
              </a:pathLst>
            </a:custGeom>
            <a:solidFill>
              <a:srgbClr val="045B6C"/>
            </a:solidFill>
          </p:spPr>
          <p:txBody>
            <a:bodyPr wrap="square" lIns="0" tIns="0" rIns="0" bIns="0" rtlCol="0"/>
            <a:lstStyle/>
            <a:p>
              <a:endParaRPr/>
            </a:p>
          </p:txBody>
        </p:sp>
        <p:sp>
          <p:nvSpPr>
            <p:cNvPr id="214" name="object 264">
              <a:extLst>
                <a:ext uri="{FF2B5EF4-FFF2-40B4-BE49-F238E27FC236}">
                  <a16:creationId xmlns:a16="http://schemas.microsoft.com/office/drawing/2014/main" id="{3B757AFA-551A-7E80-349C-AC66F974367F}"/>
                </a:ext>
              </a:extLst>
            </p:cNvPr>
            <p:cNvSpPr/>
            <p:nvPr/>
          </p:nvSpPr>
          <p:spPr>
            <a:xfrm>
              <a:off x="563930" y="5484126"/>
              <a:ext cx="160655" cy="50165"/>
            </a:xfrm>
            <a:custGeom>
              <a:avLst/>
              <a:gdLst/>
              <a:ahLst/>
              <a:cxnLst/>
              <a:rect l="l" t="t" r="r" b="b"/>
              <a:pathLst>
                <a:path w="160654" h="50164">
                  <a:moveTo>
                    <a:pt x="15036" y="279"/>
                  </a:moveTo>
                  <a:lnTo>
                    <a:pt x="0" y="279"/>
                  </a:lnTo>
                  <a:lnTo>
                    <a:pt x="0" y="15328"/>
                  </a:lnTo>
                  <a:lnTo>
                    <a:pt x="15036" y="15328"/>
                  </a:lnTo>
                  <a:lnTo>
                    <a:pt x="15036" y="279"/>
                  </a:lnTo>
                  <a:close/>
                </a:path>
                <a:path w="160654" h="50164">
                  <a:moveTo>
                    <a:pt x="30086" y="15430"/>
                  </a:moveTo>
                  <a:lnTo>
                    <a:pt x="15036" y="15430"/>
                  </a:lnTo>
                  <a:lnTo>
                    <a:pt x="15036" y="30480"/>
                  </a:lnTo>
                  <a:lnTo>
                    <a:pt x="30086" y="30480"/>
                  </a:lnTo>
                  <a:lnTo>
                    <a:pt x="30086" y="15430"/>
                  </a:lnTo>
                  <a:close/>
                </a:path>
                <a:path w="160654" h="50164">
                  <a:moveTo>
                    <a:pt x="45491" y="0"/>
                  </a:moveTo>
                  <a:lnTo>
                    <a:pt x="30441" y="0"/>
                  </a:lnTo>
                  <a:lnTo>
                    <a:pt x="30441" y="15049"/>
                  </a:lnTo>
                  <a:lnTo>
                    <a:pt x="45491" y="15049"/>
                  </a:lnTo>
                  <a:lnTo>
                    <a:pt x="45491" y="0"/>
                  </a:lnTo>
                  <a:close/>
                </a:path>
                <a:path w="160654" h="50164">
                  <a:moveTo>
                    <a:pt x="108508" y="11010"/>
                  </a:moveTo>
                  <a:lnTo>
                    <a:pt x="63258" y="11010"/>
                  </a:lnTo>
                  <a:lnTo>
                    <a:pt x="63258" y="49377"/>
                  </a:lnTo>
                  <a:lnTo>
                    <a:pt x="63258" y="49987"/>
                  </a:lnTo>
                  <a:lnTo>
                    <a:pt x="108508" y="49987"/>
                  </a:lnTo>
                  <a:lnTo>
                    <a:pt x="108508" y="49377"/>
                  </a:lnTo>
                  <a:lnTo>
                    <a:pt x="108508" y="11010"/>
                  </a:lnTo>
                  <a:close/>
                </a:path>
                <a:path w="160654" h="50164">
                  <a:moveTo>
                    <a:pt x="160439" y="11010"/>
                  </a:moveTo>
                  <a:lnTo>
                    <a:pt x="115176" y="11010"/>
                  </a:lnTo>
                  <a:lnTo>
                    <a:pt x="115176" y="49377"/>
                  </a:lnTo>
                  <a:lnTo>
                    <a:pt x="115176" y="49987"/>
                  </a:lnTo>
                  <a:lnTo>
                    <a:pt x="160439" y="49987"/>
                  </a:lnTo>
                  <a:lnTo>
                    <a:pt x="160439" y="49377"/>
                  </a:lnTo>
                  <a:lnTo>
                    <a:pt x="160439" y="11010"/>
                  </a:lnTo>
                  <a:close/>
                </a:path>
              </a:pathLst>
            </a:custGeom>
            <a:solidFill>
              <a:srgbClr val="467485"/>
            </a:solidFill>
          </p:spPr>
          <p:txBody>
            <a:bodyPr wrap="square" lIns="0" tIns="0" rIns="0" bIns="0" rtlCol="0"/>
            <a:lstStyle/>
            <a:p>
              <a:endParaRPr/>
            </a:p>
          </p:txBody>
        </p:sp>
        <p:sp>
          <p:nvSpPr>
            <p:cNvPr id="215" name="object 265">
              <a:extLst>
                <a:ext uri="{FF2B5EF4-FFF2-40B4-BE49-F238E27FC236}">
                  <a16:creationId xmlns:a16="http://schemas.microsoft.com/office/drawing/2014/main" id="{0E940666-0539-15EF-6CE0-BDA51C33F6A3}"/>
                </a:ext>
              </a:extLst>
            </p:cNvPr>
            <p:cNvSpPr/>
            <p:nvPr/>
          </p:nvSpPr>
          <p:spPr>
            <a:xfrm>
              <a:off x="551459" y="5347411"/>
              <a:ext cx="69215" cy="100330"/>
            </a:xfrm>
            <a:custGeom>
              <a:avLst/>
              <a:gdLst/>
              <a:ahLst/>
              <a:cxnLst/>
              <a:rect l="l" t="t" r="r" b="b"/>
              <a:pathLst>
                <a:path w="69215" h="100329">
                  <a:moveTo>
                    <a:pt x="1066" y="98729"/>
                  </a:moveTo>
                  <a:lnTo>
                    <a:pt x="0" y="98729"/>
                  </a:lnTo>
                  <a:lnTo>
                    <a:pt x="0" y="99809"/>
                  </a:lnTo>
                  <a:lnTo>
                    <a:pt x="1066" y="98729"/>
                  </a:lnTo>
                  <a:close/>
                </a:path>
                <a:path w="69215" h="100329">
                  <a:moveTo>
                    <a:pt x="16052" y="39497"/>
                  </a:moveTo>
                  <a:lnTo>
                    <a:pt x="0" y="39497"/>
                  </a:lnTo>
                  <a:lnTo>
                    <a:pt x="0" y="55549"/>
                  </a:lnTo>
                  <a:lnTo>
                    <a:pt x="16052" y="39497"/>
                  </a:lnTo>
                  <a:close/>
                </a:path>
                <a:path w="69215" h="100329">
                  <a:moveTo>
                    <a:pt x="20802" y="78981"/>
                  </a:moveTo>
                  <a:lnTo>
                    <a:pt x="4025" y="78981"/>
                  </a:lnTo>
                  <a:lnTo>
                    <a:pt x="0" y="83019"/>
                  </a:lnTo>
                  <a:lnTo>
                    <a:pt x="0" y="95072"/>
                  </a:lnTo>
                  <a:lnTo>
                    <a:pt x="4724" y="95072"/>
                  </a:lnTo>
                  <a:lnTo>
                    <a:pt x="20802" y="78981"/>
                  </a:lnTo>
                  <a:close/>
                </a:path>
                <a:path w="69215" h="100329">
                  <a:moveTo>
                    <a:pt x="35788" y="19748"/>
                  </a:moveTo>
                  <a:lnTo>
                    <a:pt x="7391" y="19748"/>
                  </a:lnTo>
                  <a:lnTo>
                    <a:pt x="0" y="27165"/>
                  </a:lnTo>
                  <a:lnTo>
                    <a:pt x="0" y="35826"/>
                  </a:lnTo>
                  <a:lnTo>
                    <a:pt x="19723" y="35826"/>
                  </a:lnTo>
                  <a:lnTo>
                    <a:pt x="35788" y="19748"/>
                  </a:lnTo>
                  <a:close/>
                </a:path>
                <a:path w="69215" h="100329">
                  <a:moveTo>
                    <a:pt x="55524" y="0"/>
                  </a:moveTo>
                  <a:lnTo>
                    <a:pt x="27127" y="0"/>
                  </a:lnTo>
                  <a:lnTo>
                    <a:pt x="11061" y="16078"/>
                  </a:lnTo>
                  <a:lnTo>
                    <a:pt x="39446" y="16078"/>
                  </a:lnTo>
                  <a:lnTo>
                    <a:pt x="55524" y="0"/>
                  </a:lnTo>
                  <a:close/>
                </a:path>
                <a:path w="69215" h="100329">
                  <a:moveTo>
                    <a:pt x="68592" y="14389"/>
                  </a:moveTo>
                  <a:lnTo>
                    <a:pt x="66890" y="16078"/>
                  </a:lnTo>
                  <a:lnTo>
                    <a:pt x="68592" y="16078"/>
                  </a:lnTo>
                  <a:lnTo>
                    <a:pt x="68592" y="14389"/>
                  </a:lnTo>
                  <a:close/>
                </a:path>
              </a:pathLst>
            </a:custGeom>
            <a:solidFill>
              <a:srgbClr val="6C8A9B"/>
            </a:solidFill>
          </p:spPr>
          <p:txBody>
            <a:bodyPr wrap="square" lIns="0" tIns="0" rIns="0" bIns="0" rtlCol="0"/>
            <a:lstStyle/>
            <a:p>
              <a:endParaRPr/>
            </a:p>
          </p:txBody>
        </p:sp>
        <p:sp>
          <p:nvSpPr>
            <p:cNvPr id="216" name="object 266">
              <a:extLst>
                <a:ext uri="{FF2B5EF4-FFF2-40B4-BE49-F238E27FC236}">
                  <a16:creationId xmlns:a16="http://schemas.microsoft.com/office/drawing/2014/main" id="{08DC47D1-E38A-86AD-7271-4D6C8ACE9957}"/>
                </a:ext>
              </a:extLst>
            </p:cNvPr>
            <p:cNvSpPr/>
            <p:nvPr/>
          </p:nvSpPr>
          <p:spPr>
            <a:xfrm>
              <a:off x="589026" y="5219229"/>
              <a:ext cx="30480" cy="91440"/>
            </a:xfrm>
            <a:custGeom>
              <a:avLst/>
              <a:gdLst/>
              <a:ahLst/>
              <a:cxnLst/>
              <a:rect l="l" t="t" r="r" b="b"/>
              <a:pathLst>
                <a:path w="30479" h="91439">
                  <a:moveTo>
                    <a:pt x="30441" y="81826"/>
                  </a:moveTo>
                  <a:lnTo>
                    <a:pt x="0" y="81826"/>
                  </a:lnTo>
                  <a:lnTo>
                    <a:pt x="0" y="90474"/>
                  </a:lnTo>
                  <a:lnTo>
                    <a:pt x="0" y="91313"/>
                  </a:lnTo>
                  <a:lnTo>
                    <a:pt x="30441" y="91313"/>
                  </a:lnTo>
                  <a:lnTo>
                    <a:pt x="30441" y="90474"/>
                  </a:lnTo>
                  <a:lnTo>
                    <a:pt x="30441" y="81826"/>
                  </a:lnTo>
                  <a:close/>
                </a:path>
                <a:path w="30479" h="91439">
                  <a:moveTo>
                    <a:pt x="30441" y="40906"/>
                  </a:moveTo>
                  <a:lnTo>
                    <a:pt x="0" y="40906"/>
                  </a:lnTo>
                  <a:lnTo>
                    <a:pt x="0" y="50406"/>
                  </a:lnTo>
                  <a:lnTo>
                    <a:pt x="30441" y="50406"/>
                  </a:lnTo>
                  <a:lnTo>
                    <a:pt x="30441" y="40906"/>
                  </a:lnTo>
                  <a:close/>
                </a:path>
                <a:path w="30479" h="91439">
                  <a:moveTo>
                    <a:pt x="30441" y="0"/>
                  </a:moveTo>
                  <a:lnTo>
                    <a:pt x="0" y="0"/>
                  </a:lnTo>
                  <a:lnTo>
                    <a:pt x="0" y="9512"/>
                  </a:lnTo>
                  <a:lnTo>
                    <a:pt x="30441" y="9512"/>
                  </a:lnTo>
                  <a:lnTo>
                    <a:pt x="30441" y="0"/>
                  </a:lnTo>
                  <a:close/>
                </a:path>
              </a:pathLst>
            </a:custGeom>
            <a:solidFill>
              <a:srgbClr val="467485"/>
            </a:solidFill>
          </p:spPr>
          <p:txBody>
            <a:bodyPr wrap="square" lIns="0" tIns="0" rIns="0" bIns="0" rtlCol="0"/>
            <a:lstStyle/>
            <a:p>
              <a:endParaRPr/>
            </a:p>
          </p:txBody>
        </p:sp>
        <p:sp>
          <p:nvSpPr>
            <p:cNvPr id="217" name="object 267">
              <a:extLst>
                <a:ext uri="{FF2B5EF4-FFF2-40B4-BE49-F238E27FC236}">
                  <a16:creationId xmlns:a16="http://schemas.microsoft.com/office/drawing/2014/main" id="{38253F4E-8E08-5F6F-80B7-6297FEEEE6B9}"/>
                </a:ext>
              </a:extLst>
            </p:cNvPr>
            <p:cNvSpPr/>
            <p:nvPr/>
          </p:nvSpPr>
          <p:spPr>
            <a:xfrm>
              <a:off x="551460" y="4955882"/>
              <a:ext cx="86360" cy="43180"/>
            </a:xfrm>
            <a:custGeom>
              <a:avLst/>
              <a:gdLst/>
              <a:ahLst/>
              <a:cxnLst/>
              <a:rect l="l" t="t" r="r" b="b"/>
              <a:pathLst>
                <a:path w="86359" h="43179">
                  <a:moveTo>
                    <a:pt x="0" y="10190"/>
                  </a:moveTo>
                  <a:lnTo>
                    <a:pt x="0" y="42715"/>
                  </a:lnTo>
                  <a:lnTo>
                    <a:pt x="80316" y="42715"/>
                  </a:lnTo>
                  <a:lnTo>
                    <a:pt x="85582" y="37747"/>
                  </a:lnTo>
                  <a:lnTo>
                    <a:pt x="85824" y="29451"/>
                  </a:lnTo>
                  <a:lnTo>
                    <a:pt x="84779" y="28342"/>
                  </a:lnTo>
                  <a:lnTo>
                    <a:pt x="32288" y="28342"/>
                  </a:lnTo>
                  <a:lnTo>
                    <a:pt x="32472" y="28145"/>
                  </a:lnTo>
                  <a:lnTo>
                    <a:pt x="84594" y="28145"/>
                  </a:lnTo>
                  <a:lnTo>
                    <a:pt x="80717" y="24032"/>
                  </a:lnTo>
                  <a:lnTo>
                    <a:pt x="61943" y="24032"/>
                  </a:lnTo>
                  <a:lnTo>
                    <a:pt x="60979" y="20693"/>
                  </a:lnTo>
                  <a:lnTo>
                    <a:pt x="50280" y="20693"/>
                  </a:lnTo>
                  <a:lnTo>
                    <a:pt x="49055" y="16580"/>
                  </a:lnTo>
                  <a:lnTo>
                    <a:pt x="46424" y="14627"/>
                  </a:lnTo>
                  <a:lnTo>
                    <a:pt x="36976" y="14627"/>
                  </a:lnTo>
                  <a:lnTo>
                    <a:pt x="36651" y="11935"/>
                  </a:lnTo>
                  <a:lnTo>
                    <a:pt x="4607" y="11935"/>
                  </a:lnTo>
                  <a:lnTo>
                    <a:pt x="3152" y="11161"/>
                  </a:lnTo>
                  <a:lnTo>
                    <a:pt x="1605" y="10583"/>
                  </a:lnTo>
                  <a:lnTo>
                    <a:pt x="0" y="10190"/>
                  </a:lnTo>
                  <a:close/>
                </a:path>
                <a:path w="86359" h="43179">
                  <a:moveTo>
                    <a:pt x="84594" y="28145"/>
                  </a:moveTo>
                  <a:lnTo>
                    <a:pt x="32472" y="28145"/>
                  </a:lnTo>
                  <a:lnTo>
                    <a:pt x="32588" y="28342"/>
                  </a:lnTo>
                  <a:lnTo>
                    <a:pt x="84779" y="28342"/>
                  </a:lnTo>
                  <a:lnTo>
                    <a:pt x="84594" y="28145"/>
                  </a:lnTo>
                  <a:close/>
                </a:path>
                <a:path w="86359" h="43179">
                  <a:moveTo>
                    <a:pt x="67602" y="18671"/>
                  </a:moveTo>
                  <a:lnTo>
                    <a:pt x="61943" y="24032"/>
                  </a:lnTo>
                  <a:lnTo>
                    <a:pt x="80717" y="24032"/>
                  </a:lnTo>
                  <a:lnTo>
                    <a:pt x="75893" y="18914"/>
                  </a:lnTo>
                  <a:lnTo>
                    <a:pt x="67602" y="18671"/>
                  </a:lnTo>
                  <a:close/>
                </a:path>
                <a:path w="86359" h="43179">
                  <a:moveTo>
                    <a:pt x="56873" y="18047"/>
                  </a:moveTo>
                  <a:lnTo>
                    <a:pt x="52035" y="19445"/>
                  </a:lnTo>
                  <a:lnTo>
                    <a:pt x="51088" y="19977"/>
                  </a:lnTo>
                  <a:lnTo>
                    <a:pt x="50280" y="20693"/>
                  </a:lnTo>
                  <a:lnTo>
                    <a:pt x="60979" y="20693"/>
                  </a:lnTo>
                  <a:lnTo>
                    <a:pt x="60846" y="20231"/>
                  </a:lnTo>
                  <a:lnTo>
                    <a:pt x="56873" y="18047"/>
                  </a:lnTo>
                  <a:close/>
                </a:path>
                <a:path w="86359" h="43179">
                  <a:moveTo>
                    <a:pt x="45256" y="13760"/>
                  </a:moveTo>
                  <a:lnTo>
                    <a:pt x="39586" y="13760"/>
                  </a:lnTo>
                  <a:lnTo>
                    <a:pt x="38223" y="14061"/>
                  </a:lnTo>
                  <a:lnTo>
                    <a:pt x="36976" y="14627"/>
                  </a:lnTo>
                  <a:lnTo>
                    <a:pt x="46424" y="14627"/>
                  </a:lnTo>
                  <a:lnTo>
                    <a:pt x="45256" y="13760"/>
                  </a:lnTo>
                  <a:close/>
                </a:path>
                <a:path w="86359" h="43179">
                  <a:moveTo>
                    <a:pt x="20611" y="0"/>
                  </a:moveTo>
                  <a:lnTo>
                    <a:pt x="13103" y="57"/>
                  </a:lnTo>
                  <a:lnTo>
                    <a:pt x="6674" y="4898"/>
                  </a:lnTo>
                  <a:lnTo>
                    <a:pt x="4607" y="11935"/>
                  </a:lnTo>
                  <a:lnTo>
                    <a:pt x="36651" y="11935"/>
                  </a:lnTo>
                  <a:lnTo>
                    <a:pt x="35972" y="6319"/>
                  </a:lnTo>
                  <a:lnTo>
                    <a:pt x="28950" y="57"/>
                  </a:lnTo>
                  <a:lnTo>
                    <a:pt x="20611" y="0"/>
                  </a:lnTo>
                  <a:close/>
                </a:path>
              </a:pathLst>
            </a:custGeom>
            <a:solidFill>
              <a:srgbClr val="F3F1F1"/>
            </a:solidFill>
          </p:spPr>
          <p:txBody>
            <a:bodyPr wrap="square" lIns="0" tIns="0" rIns="0" bIns="0" rtlCol="0"/>
            <a:lstStyle/>
            <a:p>
              <a:endParaRPr/>
            </a:p>
          </p:txBody>
        </p:sp>
        <p:sp>
          <p:nvSpPr>
            <p:cNvPr id="218" name="object 268">
              <a:extLst>
                <a:ext uri="{FF2B5EF4-FFF2-40B4-BE49-F238E27FC236}">
                  <a16:creationId xmlns:a16="http://schemas.microsoft.com/office/drawing/2014/main" id="{E04FE711-6FD8-B8DB-0B8F-98F3E4D9FC8C}"/>
                </a:ext>
              </a:extLst>
            </p:cNvPr>
            <p:cNvSpPr/>
            <p:nvPr/>
          </p:nvSpPr>
          <p:spPr>
            <a:xfrm>
              <a:off x="398472" y="4926545"/>
              <a:ext cx="153035" cy="628650"/>
            </a:xfrm>
            <a:custGeom>
              <a:avLst/>
              <a:gdLst/>
              <a:ahLst/>
              <a:cxnLst/>
              <a:rect l="l" t="t" r="r" b="b"/>
              <a:pathLst>
                <a:path w="153034" h="628650">
                  <a:moveTo>
                    <a:pt x="152988" y="0"/>
                  </a:moveTo>
                  <a:lnTo>
                    <a:pt x="136306" y="6622"/>
                  </a:lnTo>
                  <a:lnTo>
                    <a:pt x="95756" y="26449"/>
                  </a:lnTo>
                  <a:lnTo>
                    <a:pt x="45574" y="59414"/>
                  </a:lnTo>
                  <a:lnTo>
                    <a:pt x="0" y="105455"/>
                  </a:lnTo>
                  <a:lnTo>
                    <a:pt x="0" y="628167"/>
                  </a:lnTo>
                  <a:lnTo>
                    <a:pt x="152988" y="628167"/>
                  </a:lnTo>
                  <a:lnTo>
                    <a:pt x="152988" y="0"/>
                  </a:lnTo>
                  <a:close/>
                </a:path>
              </a:pathLst>
            </a:custGeom>
            <a:solidFill>
              <a:srgbClr val="CDCCCC"/>
            </a:solidFill>
          </p:spPr>
          <p:txBody>
            <a:bodyPr wrap="square" lIns="0" tIns="0" rIns="0" bIns="0" rtlCol="0"/>
            <a:lstStyle/>
            <a:p>
              <a:endParaRPr/>
            </a:p>
          </p:txBody>
        </p:sp>
        <p:sp>
          <p:nvSpPr>
            <p:cNvPr id="219" name="object 269">
              <a:extLst>
                <a:ext uri="{FF2B5EF4-FFF2-40B4-BE49-F238E27FC236}">
                  <a16:creationId xmlns:a16="http://schemas.microsoft.com/office/drawing/2014/main" id="{526B7D92-3C1D-B784-EB59-8C995058EC2D}"/>
                </a:ext>
              </a:extLst>
            </p:cNvPr>
            <p:cNvSpPr/>
            <p:nvPr/>
          </p:nvSpPr>
          <p:spPr>
            <a:xfrm>
              <a:off x="416383" y="5053214"/>
              <a:ext cx="117475" cy="457200"/>
            </a:xfrm>
            <a:custGeom>
              <a:avLst/>
              <a:gdLst/>
              <a:ahLst/>
              <a:cxnLst/>
              <a:rect l="l" t="t" r="r" b="b"/>
              <a:pathLst>
                <a:path w="117475" h="457200">
                  <a:moveTo>
                    <a:pt x="117166" y="305643"/>
                  </a:moveTo>
                  <a:lnTo>
                    <a:pt x="0" y="422872"/>
                  </a:lnTo>
                  <a:lnTo>
                    <a:pt x="0" y="457061"/>
                  </a:lnTo>
                  <a:lnTo>
                    <a:pt x="117166" y="457061"/>
                  </a:lnTo>
                  <a:lnTo>
                    <a:pt x="117166" y="305643"/>
                  </a:lnTo>
                  <a:close/>
                </a:path>
                <a:path w="117475" h="457200">
                  <a:moveTo>
                    <a:pt x="117166" y="144519"/>
                  </a:moveTo>
                  <a:lnTo>
                    <a:pt x="0" y="261760"/>
                  </a:lnTo>
                  <a:lnTo>
                    <a:pt x="0" y="335487"/>
                  </a:lnTo>
                  <a:lnTo>
                    <a:pt x="117166" y="218235"/>
                  </a:lnTo>
                  <a:lnTo>
                    <a:pt x="117166" y="144519"/>
                  </a:lnTo>
                  <a:close/>
                </a:path>
                <a:path w="117475" h="457200">
                  <a:moveTo>
                    <a:pt x="117166" y="0"/>
                  </a:moveTo>
                  <a:lnTo>
                    <a:pt x="61393" y="13015"/>
                  </a:lnTo>
                  <a:lnTo>
                    <a:pt x="6720" y="30087"/>
                  </a:lnTo>
                  <a:lnTo>
                    <a:pt x="0" y="32467"/>
                  </a:lnTo>
                  <a:lnTo>
                    <a:pt x="0" y="230460"/>
                  </a:lnTo>
                  <a:lnTo>
                    <a:pt x="117166" y="113208"/>
                  </a:lnTo>
                  <a:lnTo>
                    <a:pt x="117166" y="0"/>
                  </a:lnTo>
                  <a:close/>
                </a:path>
              </a:pathLst>
            </a:custGeom>
            <a:solidFill>
              <a:srgbClr val="9D9D9D"/>
            </a:solidFill>
          </p:spPr>
          <p:txBody>
            <a:bodyPr wrap="square" lIns="0" tIns="0" rIns="0" bIns="0" rtlCol="0"/>
            <a:lstStyle/>
            <a:p>
              <a:endParaRPr/>
            </a:p>
          </p:txBody>
        </p:sp>
        <p:sp>
          <p:nvSpPr>
            <p:cNvPr id="220" name="object 270">
              <a:extLst>
                <a:ext uri="{FF2B5EF4-FFF2-40B4-BE49-F238E27FC236}">
                  <a16:creationId xmlns:a16="http://schemas.microsoft.com/office/drawing/2014/main" id="{1173BFD6-47BB-C530-A0AE-97634C3AC61B}"/>
                </a:ext>
              </a:extLst>
            </p:cNvPr>
            <p:cNvSpPr/>
            <p:nvPr/>
          </p:nvSpPr>
          <p:spPr>
            <a:xfrm>
              <a:off x="416382" y="5166334"/>
              <a:ext cx="117475" cy="309880"/>
            </a:xfrm>
            <a:custGeom>
              <a:avLst/>
              <a:gdLst/>
              <a:ahLst/>
              <a:cxnLst/>
              <a:rect l="l" t="t" r="r" b="b"/>
              <a:pathLst>
                <a:path w="117475" h="309879">
                  <a:moveTo>
                    <a:pt x="117157" y="105117"/>
                  </a:moveTo>
                  <a:lnTo>
                    <a:pt x="0" y="222377"/>
                  </a:lnTo>
                  <a:lnTo>
                    <a:pt x="0" y="309740"/>
                  </a:lnTo>
                  <a:lnTo>
                    <a:pt x="117157" y="192493"/>
                  </a:lnTo>
                  <a:lnTo>
                    <a:pt x="117157" y="105117"/>
                  </a:lnTo>
                  <a:close/>
                </a:path>
                <a:path w="117475" h="309879">
                  <a:moveTo>
                    <a:pt x="117157" y="0"/>
                  </a:moveTo>
                  <a:lnTo>
                    <a:pt x="0" y="117246"/>
                  </a:lnTo>
                  <a:lnTo>
                    <a:pt x="0" y="148539"/>
                  </a:lnTo>
                  <a:lnTo>
                    <a:pt x="117157" y="31318"/>
                  </a:lnTo>
                  <a:lnTo>
                    <a:pt x="117157" y="0"/>
                  </a:lnTo>
                  <a:close/>
                </a:path>
              </a:pathLst>
            </a:custGeom>
            <a:solidFill>
              <a:srgbClr val="AFAFB0"/>
            </a:solidFill>
          </p:spPr>
          <p:txBody>
            <a:bodyPr wrap="square" lIns="0" tIns="0" rIns="0" bIns="0" rtlCol="0"/>
            <a:lstStyle/>
            <a:p>
              <a:endParaRPr/>
            </a:p>
          </p:txBody>
        </p:sp>
        <p:sp>
          <p:nvSpPr>
            <p:cNvPr id="221" name="object 271">
              <a:extLst>
                <a:ext uri="{FF2B5EF4-FFF2-40B4-BE49-F238E27FC236}">
                  <a16:creationId xmlns:a16="http://schemas.microsoft.com/office/drawing/2014/main" id="{5CC4001E-196F-E515-D084-01D399D9012D}"/>
                </a:ext>
              </a:extLst>
            </p:cNvPr>
            <p:cNvSpPr/>
            <p:nvPr/>
          </p:nvSpPr>
          <p:spPr>
            <a:xfrm>
              <a:off x="431533" y="5069877"/>
              <a:ext cx="126364" cy="426720"/>
            </a:xfrm>
            <a:custGeom>
              <a:avLst/>
              <a:gdLst/>
              <a:ahLst/>
              <a:cxnLst/>
              <a:rect l="l" t="t" r="r" b="b"/>
              <a:pathLst>
                <a:path w="126365" h="426720">
                  <a:moveTo>
                    <a:pt x="126009" y="418223"/>
                  </a:moveTo>
                  <a:lnTo>
                    <a:pt x="63" y="418223"/>
                  </a:lnTo>
                  <a:lnTo>
                    <a:pt x="63" y="426516"/>
                  </a:lnTo>
                  <a:lnTo>
                    <a:pt x="126009" y="426516"/>
                  </a:lnTo>
                  <a:lnTo>
                    <a:pt x="126009" y="418223"/>
                  </a:lnTo>
                  <a:close/>
                </a:path>
                <a:path w="126365" h="426720">
                  <a:moveTo>
                    <a:pt x="126009" y="394843"/>
                  </a:moveTo>
                  <a:lnTo>
                    <a:pt x="63" y="394843"/>
                  </a:lnTo>
                  <a:lnTo>
                    <a:pt x="63" y="403136"/>
                  </a:lnTo>
                  <a:lnTo>
                    <a:pt x="126009" y="403136"/>
                  </a:lnTo>
                  <a:lnTo>
                    <a:pt x="126009" y="394843"/>
                  </a:lnTo>
                  <a:close/>
                </a:path>
                <a:path w="126365" h="426720">
                  <a:moveTo>
                    <a:pt x="126009" y="371462"/>
                  </a:moveTo>
                  <a:lnTo>
                    <a:pt x="63" y="371462"/>
                  </a:lnTo>
                  <a:lnTo>
                    <a:pt x="63" y="379755"/>
                  </a:lnTo>
                  <a:lnTo>
                    <a:pt x="126009" y="379755"/>
                  </a:lnTo>
                  <a:lnTo>
                    <a:pt x="126009" y="371462"/>
                  </a:lnTo>
                  <a:close/>
                </a:path>
                <a:path w="126365" h="426720">
                  <a:moveTo>
                    <a:pt x="126009" y="348068"/>
                  </a:moveTo>
                  <a:lnTo>
                    <a:pt x="63" y="348068"/>
                  </a:lnTo>
                  <a:lnTo>
                    <a:pt x="63" y="356387"/>
                  </a:lnTo>
                  <a:lnTo>
                    <a:pt x="126009" y="356387"/>
                  </a:lnTo>
                  <a:lnTo>
                    <a:pt x="126009" y="348068"/>
                  </a:lnTo>
                  <a:close/>
                </a:path>
                <a:path w="126365" h="426720">
                  <a:moveTo>
                    <a:pt x="126009" y="324700"/>
                  </a:moveTo>
                  <a:lnTo>
                    <a:pt x="63" y="324700"/>
                  </a:lnTo>
                  <a:lnTo>
                    <a:pt x="63" y="333006"/>
                  </a:lnTo>
                  <a:lnTo>
                    <a:pt x="126009" y="333006"/>
                  </a:lnTo>
                  <a:lnTo>
                    <a:pt x="126009" y="324700"/>
                  </a:lnTo>
                  <a:close/>
                </a:path>
                <a:path w="126365" h="426720">
                  <a:moveTo>
                    <a:pt x="126009" y="301320"/>
                  </a:moveTo>
                  <a:lnTo>
                    <a:pt x="63" y="301320"/>
                  </a:lnTo>
                  <a:lnTo>
                    <a:pt x="63" y="309638"/>
                  </a:lnTo>
                  <a:lnTo>
                    <a:pt x="126009" y="309638"/>
                  </a:lnTo>
                  <a:lnTo>
                    <a:pt x="126009" y="301320"/>
                  </a:lnTo>
                  <a:close/>
                </a:path>
                <a:path w="126365" h="426720">
                  <a:moveTo>
                    <a:pt x="126009" y="277952"/>
                  </a:moveTo>
                  <a:lnTo>
                    <a:pt x="63" y="277952"/>
                  </a:lnTo>
                  <a:lnTo>
                    <a:pt x="63" y="286245"/>
                  </a:lnTo>
                  <a:lnTo>
                    <a:pt x="126009" y="286245"/>
                  </a:lnTo>
                  <a:lnTo>
                    <a:pt x="126009" y="277952"/>
                  </a:lnTo>
                  <a:close/>
                </a:path>
                <a:path w="126365" h="426720">
                  <a:moveTo>
                    <a:pt x="126009" y="254571"/>
                  </a:moveTo>
                  <a:lnTo>
                    <a:pt x="63" y="254571"/>
                  </a:lnTo>
                  <a:lnTo>
                    <a:pt x="63" y="262877"/>
                  </a:lnTo>
                  <a:lnTo>
                    <a:pt x="126009" y="262877"/>
                  </a:lnTo>
                  <a:lnTo>
                    <a:pt x="126009" y="254571"/>
                  </a:lnTo>
                  <a:close/>
                </a:path>
                <a:path w="126365" h="426720">
                  <a:moveTo>
                    <a:pt x="126009" y="231190"/>
                  </a:moveTo>
                  <a:lnTo>
                    <a:pt x="63" y="231190"/>
                  </a:lnTo>
                  <a:lnTo>
                    <a:pt x="63" y="239483"/>
                  </a:lnTo>
                  <a:lnTo>
                    <a:pt x="126009" y="239483"/>
                  </a:lnTo>
                  <a:lnTo>
                    <a:pt x="126009" y="231190"/>
                  </a:lnTo>
                  <a:close/>
                </a:path>
                <a:path w="126365" h="426720">
                  <a:moveTo>
                    <a:pt x="126009" y="207822"/>
                  </a:moveTo>
                  <a:lnTo>
                    <a:pt x="63" y="207822"/>
                  </a:lnTo>
                  <a:lnTo>
                    <a:pt x="63" y="216115"/>
                  </a:lnTo>
                  <a:lnTo>
                    <a:pt x="126009" y="216115"/>
                  </a:lnTo>
                  <a:lnTo>
                    <a:pt x="126009" y="207822"/>
                  </a:lnTo>
                  <a:close/>
                </a:path>
                <a:path w="126365" h="426720">
                  <a:moveTo>
                    <a:pt x="126009" y="184442"/>
                  </a:moveTo>
                  <a:lnTo>
                    <a:pt x="63" y="184442"/>
                  </a:lnTo>
                  <a:lnTo>
                    <a:pt x="63" y="192735"/>
                  </a:lnTo>
                  <a:lnTo>
                    <a:pt x="126009" y="192735"/>
                  </a:lnTo>
                  <a:lnTo>
                    <a:pt x="126009" y="184442"/>
                  </a:lnTo>
                  <a:close/>
                </a:path>
                <a:path w="126365" h="426720">
                  <a:moveTo>
                    <a:pt x="126009" y="161061"/>
                  </a:moveTo>
                  <a:lnTo>
                    <a:pt x="63" y="161061"/>
                  </a:lnTo>
                  <a:lnTo>
                    <a:pt x="63" y="169367"/>
                  </a:lnTo>
                  <a:lnTo>
                    <a:pt x="126009" y="169367"/>
                  </a:lnTo>
                  <a:lnTo>
                    <a:pt x="126009" y="161061"/>
                  </a:lnTo>
                  <a:close/>
                </a:path>
                <a:path w="126365" h="426720">
                  <a:moveTo>
                    <a:pt x="126009" y="137680"/>
                  </a:moveTo>
                  <a:lnTo>
                    <a:pt x="63" y="137680"/>
                  </a:lnTo>
                  <a:lnTo>
                    <a:pt x="63" y="145986"/>
                  </a:lnTo>
                  <a:lnTo>
                    <a:pt x="126009" y="145986"/>
                  </a:lnTo>
                  <a:lnTo>
                    <a:pt x="126009" y="137680"/>
                  </a:lnTo>
                  <a:close/>
                </a:path>
                <a:path w="126365" h="426720">
                  <a:moveTo>
                    <a:pt x="126009" y="114312"/>
                  </a:moveTo>
                  <a:lnTo>
                    <a:pt x="63" y="114312"/>
                  </a:lnTo>
                  <a:lnTo>
                    <a:pt x="63" y="122618"/>
                  </a:lnTo>
                  <a:lnTo>
                    <a:pt x="126009" y="122618"/>
                  </a:lnTo>
                  <a:lnTo>
                    <a:pt x="126009" y="114312"/>
                  </a:lnTo>
                  <a:close/>
                </a:path>
                <a:path w="126365" h="426720">
                  <a:moveTo>
                    <a:pt x="126009" y="90919"/>
                  </a:moveTo>
                  <a:lnTo>
                    <a:pt x="63" y="90919"/>
                  </a:lnTo>
                  <a:lnTo>
                    <a:pt x="63" y="99225"/>
                  </a:lnTo>
                  <a:lnTo>
                    <a:pt x="126009" y="99225"/>
                  </a:lnTo>
                  <a:lnTo>
                    <a:pt x="126009" y="90919"/>
                  </a:lnTo>
                  <a:close/>
                </a:path>
                <a:path w="126365" h="426720">
                  <a:moveTo>
                    <a:pt x="126009" y="67551"/>
                  </a:moveTo>
                  <a:lnTo>
                    <a:pt x="63" y="67551"/>
                  </a:lnTo>
                  <a:lnTo>
                    <a:pt x="63" y="75844"/>
                  </a:lnTo>
                  <a:lnTo>
                    <a:pt x="126009" y="75844"/>
                  </a:lnTo>
                  <a:lnTo>
                    <a:pt x="126009" y="67551"/>
                  </a:lnTo>
                  <a:close/>
                </a:path>
                <a:path w="126365" h="426720">
                  <a:moveTo>
                    <a:pt x="126009" y="44170"/>
                  </a:moveTo>
                  <a:lnTo>
                    <a:pt x="63" y="44170"/>
                  </a:lnTo>
                  <a:lnTo>
                    <a:pt x="63" y="52476"/>
                  </a:lnTo>
                  <a:lnTo>
                    <a:pt x="126009" y="52476"/>
                  </a:lnTo>
                  <a:lnTo>
                    <a:pt x="126009" y="44170"/>
                  </a:lnTo>
                  <a:close/>
                </a:path>
                <a:path w="126365" h="426720">
                  <a:moveTo>
                    <a:pt x="126009" y="0"/>
                  </a:moveTo>
                  <a:lnTo>
                    <a:pt x="90258" y="3200"/>
                  </a:lnTo>
                  <a:lnTo>
                    <a:pt x="48729" y="10350"/>
                  </a:lnTo>
                  <a:lnTo>
                    <a:pt x="14338" y="17526"/>
                  </a:lnTo>
                  <a:lnTo>
                    <a:pt x="0" y="20789"/>
                  </a:lnTo>
                  <a:lnTo>
                    <a:pt x="0" y="29095"/>
                  </a:lnTo>
                  <a:lnTo>
                    <a:pt x="126009" y="29095"/>
                  </a:lnTo>
                  <a:lnTo>
                    <a:pt x="126009" y="0"/>
                  </a:lnTo>
                  <a:close/>
                </a:path>
              </a:pathLst>
            </a:custGeom>
            <a:solidFill>
              <a:srgbClr val="CDCCCC"/>
            </a:solidFill>
          </p:spPr>
          <p:txBody>
            <a:bodyPr wrap="square" lIns="0" tIns="0" rIns="0" bIns="0" rtlCol="0"/>
            <a:lstStyle/>
            <a:p>
              <a:endParaRPr/>
            </a:p>
          </p:txBody>
        </p:sp>
        <p:sp>
          <p:nvSpPr>
            <p:cNvPr id="222" name="object 272">
              <a:extLst>
                <a:ext uri="{FF2B5EF4-FFF2-40B4-BE49-F238E27FC236}">
                  <a16:creationId xmlns:a16="http://schemas.microsoft.com/office/drawing/2014/main" id="{1B101A3D-E12E-FB93-97ED-CD6C064AD0EF}"/>
                </a:ext>
              </a:extLst>
            </p:cNvPr>
            <p:cNvSpPr/>
            <p:nvPr/>
          </p:nvSpPr>
          <p:spPr>
            <a:xfrm>
              <a:off x="416383" y="5524682"/>
              <a:ext cx="117475" cy="29845"/>
            </a:xfrm>
            <a:custGeom>
              <a:avLst/>
              <a:gdLst/>
              <a:ahLst/>
              <a:cxnLst/>
              <a:rect l="l" t="t" r="r" b="b"/>
              <a:pathLst>
                <a:path w="117475" h="29845">
                  <a:moveTo>
                    <a:pt x="117431" y="0"/>
                  </a:moveTo>
                  <a:lnTo>
                    <a:pt x="0" y="0"/>
                  </a:lnTo>
                  <a:lnTo>
                    <a:pt x="0" y="29845"/>
                  </a:lnTo>
                  <a:lnTo>
                    <a:pt x="117431" y="29845"/>
                  </a:lnTo>
                  <a:lnTo>
                    <a:pt x="117431" y="0"/>
                  </a:lnTo>
                  <a:close/>
                </a:path>
              </a:pathLst>
            </a:custGeom>
            <a:solidFill>
              <a:srgbClr val="9D9D9D"/>
            </a:solidFill>
          </p:spPr>
          <p:txBody>
            <a:bodyPr wrap="square" lIns="0" tIns="0" rIns="0" bIns="0" rtlCol="0"/>
            <a:lstStyle/>
            <a:p>
              <a:endParaRPr/>
            </a:p>
          </p:txBody>
        </p:sp>
        <p:sp>
          <p:nvSpPr>
            <p:cNvPr id="223" name="object 273">
              <a:extLst>
                <a:ext uri="{FF2B5EF4-FFF2-40B4-BE49-F238E27FC236}">
                  <a16:creationId xmlns:a16="http://schemas.microsoft.com/office/drawing/2014/main" id="{1A09EEA1-93A8-338A-C0D6-D1E74FCF77F1}"/>
                </a:ext>
              </a:extLst>
            </p:cNvPr>
            <p:cNvSpPr/>
            <p:nvPr/>
          </p:nvSpPr>
          <p:spPr>
            <a:xfrm>
              <a:off x="437553" y="5524296"/>
              <a:ext cx="73025" cy="30480"/>
            </a:xfrm>
            <a:custGeom>
              <a:avLst/>
              <a:gdLst/>
              <a:ahLst/>
              <a:cxnLst/>
              <a:rect l="l" t="t" r="r" b="b"/>
              <a:pathLst>
                <a:path w="73025" h="30479">
                  <a:moveTo>
                    <a:pt x="6235" y="0"/>
                  </a:moveTo>
                  <a:lnTo>
                    <a:pt x="0" y="0"/>
                  </a:lnTo>
                  <a:lnTo>
                    <a:pt x="0" y="30111"/>
                  </a:lnTo>
                  <a:lnTo>
                    <a:pt x="6235" y="30111"/>
                  </a:lnTo>
                  <a:lnTo>
                    <a:pt x="6235" y="0"/>
                  </a:lnTo>
                  <a:close/>
                </a:path>
                <a:path w="73025" h="30479">
                  <a:moveTo>
                    <a:pt x="72656" y="0"/>
                  </a:moveTo>
                  <a:lnTo>
                    <a:pt x="66433" y="0"/>
                  </a:lnTo>
                  <a:lnTo>
                    <a:pt x="66433" y="30111"/>
                  </a:lnTo>
                  <a:lnTo>
                    <a:pt x="72656" y="30111"/>
                  </a:lnTo>
                  <a:lnTo>
                    <a:pt x="72656" y="0"/>
                  </a:lnTo>
                  <a:close/>
                </a:path>
              </a:pathLst>
            </a:custGeom>
            <a:solidFill>
              <a:srgbClr val="CDCCCC"/>
            </a:solidFill>
          </p:spPr>
          <p:txBody>
            <a:bodyPr wrap="square" lIns="0" tIns="0" rIns="0" bIns="0" rtlCol="0"/>
            <a:lstStyle/>
            <a:p>
              <a:endParaRPr/>
            </a:p>
          </p:txBody>
        </p:sp>
        <p:sp>
          <p:nvSpPr>
            <p:cNvPr id="224" name="object 274">
              <a:extLst>
                <a:ext uri="{FF2B5EF4-FFF2-40B4-BE49-F238E27FC236}">
                  <a16:creationId xmlns:a16="http://schemas.microsoft.com/office/drawing/2014/main" id="{67786537-3DC0-C92C-06C0-D0E783CEC008}"/>
                </a:ext>
              </a:extLst>
            </p:cNvPr>
            <p:cNvSpPr/>
            <p:nvPr/>
          </p:nvSpPr>
          <p:spPr>
            <a:xfrm>
              <a:off x="416383" y="4977245"/>
              <a:ext cx="117475" cy="86995"/>
            </a:xfrm>
            <a:custGeom>
              <a:avLst/>
              <a:gdLst/>
              <a:ahLst/>
              <a:cxnLst/>
              <a:rect l="l" t="t" r="r" b="b"/>
              <a:pathLst>
                <a:path w="117475" h="86995">
                  <a:moveTo>
                    <a:pt x="117166" y="0"/>
                  </a:moveTo>
                  <a:lnTo>
                    <a:pt x="90593" y="13133"/>
                  </a:lnTo>
                  <a:lnTo>
                    <a:pt x="59535" y="31693"/>
                  </a:lnTo>
                  <a:lnTo>
                    <a:pt x="28002" y="55591"/>
                  </a:lnTo>
                  <a:lnTo>
                    <a:pt x="0" y="84738"/>
                  </a:lnTo>
                  <a:lnTo>
                    <a:pt x="0" y="86956"/>
                  </a:lnTo>
                  <a:lnTo>
                    <a:pt x="28827" y="77393"/>
                  </a:lnTo>
                  <a:lnTo>
                    <a:pt x="57985" y="68933"/>
                  </a:lnTo>
                  <a:lnTo>
                    <a:pt x="87442" y="61585"/>
                  </a:lnTo>
                  <a:lnTo>
                    <a:pt x="117166" y="55356"/>
                  </a:lnTo>
                  <a:lnTo>
                    <a:pt x="117166" y="0"/>
                  </a:lnTo>
                  <a:close/>
                </a:path>
              </a:pathLst>
            </a:custGeom>
            <a:solidFill>
              <a:srgbClr val="8F9090"/>
            </a:solidFill>
          </p:spPr>
          <p:txBody>
            <a:bodyPr wrap="square" lIns="0" tIns="0" rIns="0" bIns="0" rtlCol="0"/>
            <a:lstStyle/>
            <a:p>
              <a:endParaRPr/>
            </a:p>
          </p:txBody>
        </p:sp>
        <p:pic>
          <p:nvPicPr>
            <p:cNvPr id="225" name="object 275">
              <a:extLst>
                <a:ext uri="{FF2B5EF4-FFF2-40B4-BE49-F238E27FC236}">
                  <a16:creationId xmlns:a16="http://schemas.microsoft.com/office/drawing/2014/main" id="{53082328-20FE-8283-FB43-641553B814C3}"/>
                </a:ext>
              </a:extLst>
            </p:cNvPr>
            <p:cNvPicPr/>
            <p:nvPr/>
          </p:nvPicPr>
          <p:blipFill>
            <a:blip r:embed="rId4" cstate="print"/>
            <a:stretch>
              <a:fillRect/>
            </a:stretch>
          </p:blipFill>
          <p:spPr>
            <a:xfrm>
              <a:off x="170441" y="5083440"/>
              <a:ext cx="178167" cy="69521"/>
            </a:xfrm>
            <a:prstGeom prst="rect">
              <a:avLst/>
            </a:prstGeom>
          </p:spPr>
        </p:pic>
      </p:grpSp>
      <p:grpSp>
        <p:nvGrpSpPr>
          <p:cNvPr id="41" name="Group 40">
            <a:extLst>
              <a:ext uri="{FF2B5EF4-FFF2-40B4-BE49-F238E27FC236}">
                <a16:creationId xmlns:a16="http://schemas.microsoft.com/office/drawing/2014/main" id="{2B47FE47-DF3B-D223-4ADB-4BFDA5BE64E4}"/>
              </a:ext>
            </a:extLst>
          </p:cNvPr>
          <p:cNvGrpSpPr/>
          <p:nvPr/>
        </p:nvGrpSpPr>
        <p:grpSpPr>
          <a:xfrm>
            <a:off x="7107993" y="653713"/>
            <a:ext cx="2974355" cy="1304676"/>
            <a:chOff x="6524107" y="1319536"/>
            <a:chExt cx="1590675" cy="697736"/>
          </a:xfrm>
        </p:grpSpPr>
        <p:sp>
          <p:nvSpPr>
            <p:cNvPr id="42" name="object 13">
              <a:extLst>
                <a:ext uri="{FF2B5EF4-FFF2-40B4-BE49-F238E27FC236}">
                  <a16:creationId xmlns:a16="http://schemas.microsoft.com/office/drawing/2014/main" id="{29088D00-D1E9-5B90-87CB-DB08FA60E797}"/>
                </a:ext>
              </a:extLst>
            </p:cNvPr>
            <p:cNvSpPr/>
            <p:nvPr/>
          </p:nvSpPr>
          <p:spPr>
            <a:xfrm>
              <a:off x="6524107" y="1553880"/>
              <a:ext cx="1590675" cy="447040"/>
            </a:xfrm>
            <a:custGeom>
              <a:avLst/>
              <a:gdLst/>
              <a:ahLst/>
              <a:cxnLst/>
              <a:rect l="l" t="t" r="r" b="b"/>
              <a:pathLst>
                <a:path w="1590675" h="447039">
                  <a:moveTo>
                    <a:pt x="680468" y="0"/>
                  </a:moveTo>
                  <a:lnTo>
                    <a:pt x="615619" y="0"/>
                  </a:lnTo>
                  <a:lnTo>
                    <a:pt x="615619" y="96702"/>
                  </a:lnTo>
                  <a:lnTo>
                    <a:pt x="577750" y="127128"/>
                  </a:lnTo>
                  <a:lnTo>
                    <a:pt x="577750" y="196513"/>
                  </a:lnTo>
                  <a:lnTo>
                    <a:pt x="553942" y="196513"/>
                  </a:lnTo>
                  <a:lnTo>
                    <a:pt x="553942" y="9065"/>
                  </a:lnTo>
                  <a:lnTo>
                    <a:pt x="481238" y="9065"/>
                  </a:lnTo>
                  <a:lnTo>
                    <a:pt x="481238" y="156808"/>
                  </a:lnTo>
                  <a:lnTo>
                    <a:pt x="429948" y="156808"/>
                  </a:lnTo>
                  <a:lnTo>
                    <a:pt x="429948" y="81771"/>
                  </a:lnTo>
                  <a:lnTo>
                    <a:pt x="365114" y="81771"/>
                  </a:lnTo>
                  <a:lnTo>
                    <a:pt x="365114" y="177056"/>
                  </a:lnTo>
                  <a:lnTo>
                    <a:pt x="327229" y="177056"/>
                  </a:lnTo>
                  <a:lnTo>
                    <a:pt x="327229" y="255460"/>
                  </a:lnTo>
                  <a:lnTo>
                    <a:pt x="278013" y="255460"/>
                  </a:lnTo>
                  <a:lnTo>
                    <a:pt x="278013" y="212769"/>
                  </a:lnTo>
                  <a:lnTo>
                    <a:pt x="188868" y="212769"/>
                  </a:lnTo>
                  <a:lnTo>
                    <a:pt x="188868" y="283647"/>
                  </a:lnTo>
                  <a:lnTo>
                    <a:pt x="113074" y="283647"/>
                  </a:lnTo>
                  <a:lnTo>
                    <a:pt x="113074" y="377607"/>
                  </a:lnTo>
                  <a:lnTo>
                    <a:pt x="35769" y="377607"/>
                  </a:lnTo>
                  <a:lnTo>
                    <a:pt x="35769" y="341940"/>
                  </a:lnTo>
                  <a:lnTo>
                    <a:pt x="0" y="341940"/>
                  </a:lnTo>
                  <a:lnTo>
                    <a:pt x="0" y="447025"/>
                  </a:lnTo>
                  <a:lnTo>
                    <a:pt x="1590340" y="447025"/>
                  </a:lnTo>
                  <a:lnTo>
                    <a:pt x="1590340" y="404636"/>
                  </a:lnTo>
                  <a:lnTo>
                    <a:pt x="1576613" y="404636"/>
                  </a:lnTo>
                  <a:lnTo>
                    <a:pt x="1576613" y="358167"/>
                  </a:lnTo>
                  <a:lnTo>
                    <a:pt x="1463615" y="303271"/>
                  </a:lnTo>
                  <a:lnTo>
                    <a:pt x="1463615" y="352498"/>
                  </a:lnTo>
                  <a:lnTo>
                    <a:pt x="1411425" y="352498"/>
                  </a:lnTo>
                  <a:lnTo>
                    <a:pt x="1411425" y="163771"/>
                  </a:lnTo>
                  <a:lnTo>
                    <a:pt x="1354659" y="163771"/>
                  </a:lnTo>
                  <a:lnTo>
                    <a:pt x="1354659" y="324403"/>
                  </a:lnTo>
                  <a:lnTo>
                    <a:pt x="1264309" y="324403"/>
                  </a:lnTo>
                  <a:lnTo>
                    <a:pt x="1264309" y="212769"/>
                  </a:lnTo>
                  <a:lnTo>
                    <a:pt x="1175134" y="212769"/>
                  </a:lnTo>
                  <a:lnTo>
                    <a:pt x="1175134" y="255460"/>
                  </a:lnTo>
                  <a:lnTo>
                    <a:pt x="1143899" y="255460"/>
                  </a:lnTo>
                  <a:lnTo>
                    <a:pt x="1143899" y="156808"/>
                  </a:lnTo>
                  <a:lnTo>
                    <a:pt x="1098938" y="126686"/>
                  </a:lnTo>
                  <a:lnTo>
                    <a:pt x="1098938" y="174801"/>
                  </a:lnTo>
                  <a:lnTo>
                    <a:pt x="1044215" y="174801"/>
                  </a:lnTo>
                  <a:lnTo>
                    <a:pt x="1044215" y="224090"/>
                  </a:lnTo>
                  <a:lnTo>
                    <a:pt x="982813" y="224090"/>
                  </a:lnTo>
                  <a:lnTo>
                    <a:pt x="982813" y="40634"/>
                  </a:lnTo>
                  <a:lnTo>
                    <a:pt x="903216" y="40634"/>
                  </a:lnTo>
                  <a:lnTo>
                    <a:pt x="903216" y="163131"/>
                  </a:lnTo>
                  <a:lnTo>
                    <a:pt x="887766" y="163131"/>
                  </a:lnTo>
                  <a:lnTo>
                    <a:pt x="887766" y="180119"/>
                  </a:lnTo>
                  <a:lnTo>
                    <a:pt x="852352" y="180119"/>
                  </a:lnTo>
                  <a:lnTo>
                    <a:pt x="852352" y="201830"/>
                  </a:lnTo>
                  <a:lnTo>
                    <a:pt x="816526" y="201830"/>
                  </a:lnTo>
                  <a:lnTo>
                    <a:pt x="816526" y="107504"/>
                  </a:lnTo>
                  <a:lnTo>
                    <a:pt x="776857" y="107504"/>
                  </a:lnTo>
                  <a:lnTo>
                    <a:pt x="776857" y="163131"/>
                  </a:lnTo>
                  <a:lnTo>
                    <a:pt x="732948" y="163131"/>
                  </a:lnTo>
                  <a:lnTo>
                    <a:pt x="732948" y="100130"/>
                  </a:lnTo>
                  <a:lnTo>
                    <a:pt x="680468" y="100130"/>
                  </a:lnTo>
                  <a:lnTo>
                    <a:pt x="680468" y="0"/>
                  </a:lnTo>
                  <a:close/>
                </a:path>
              </a:pathLst>
            </a:custGeom>
            <a:solidFill>
              <a:srgbClr val="120F0A">
                <a:alpha val="9803"/>
              </a:srgbClr>
            </a:solidFill>
          </p:spPr>
          <p:txBody>
            <a:bodyPr wrap="square" lIns="0" tIns="0" rIns="0" bIns="0" rtlCol="0"/>
            <a:lstStyle/>
            <a:p>
              <a:endParaRPr/>
            </a:p>
          </p:txBody>
        </p:sp>
        <p:sp>
          <p:nvSpPr>
            <p:cNvPr id="43" name="object 14">
              <a:extLst>
                <a:ext uri="{FF2B5EF4-FFF2-40B4-BE49-F238E27FC236}">
                  <a16:creationId xmlns:a16="http://schemas.microsoft.com/office/drawing/2014/main" id="{479E4BA0-7E2B-A218-B405-A6E59DC7984A}"/>
                </a:ext>
              </a:extLst>
            </p:cNvPr>
            <p:cNvSpPr/>
            <p:nvPr/>
          </p:nvSpPr>
          <p:spPr>
            <a:xfrm>
              <a:off x="6696701" y="1998619"/>
              <a:ext cx="1170940" cy="1270"/>
            </a:xfrm>
            <a:custGeom>
              <a:avLst/>
              <a:gdLst/>
              <a:ahLst/>
              <a:cxnLst/>
              <a:rect l="l" t="t" r="r" b="b"/>
              <a:pathLst>
                <a:path w="1170940" h="1269">
                  <a:moveTo>
                    <a:pt x="0" y="868"/>
                  </a:moveTo>
                  <a:lnTo>
                    <a:pt x="1170610" y="868"/>
                  </a:lnTo>
                  <a:lnTo>
                    <a:pt x="1170610" y="0"/>
                  </a:lnTo>
                  <a:lnTo>
                    <a:pt x="0" y="0"/>
                  </a:lnTo>
                  <a:lnTo>
                    <a:pt x="0" y="868"/>
                  </a:lnTo>
                  <a:close/>
                </a:path>
              </a:pathLst>
            </a:custGeom>
            <a:solidFill>
              <a:srgbClr val="FFFFFF"/>
            </a:solidFill>
          </p:spPr>
          <p:txBody>
            <a:bodyPr wrap="square" lIns="0" tIns="0" rIns="0" bIns="0" rtlCol="0"/>
            <a:lstStyle/>
            <a:p>
              <a:endParaRPr/>
            </a:p>
          </p:txBody>
        </p:sp>
        <p:sp>
          <p:nvSpPr>
            <p:cNvPr id="44" name="object 15">
              <a:extLst>
                <a:ext uri="{FF2B5EF4-FFF2-40B4-BE49-F238E27FC236}">
                  <a16:creationId xmlns:a16="http://schemas.microsoft.com/office/drawing/2014/main" id="{5E1A303D-9954-7B40-1B8A-B434A4E247EE}"/>
                </a:ext>
              </a:extLst>
            </p:cNvPr>
            <p:cNvSpPr/>
            <p:nvPr/>
          </p:nvSpPr>
          <p:spPr>
            <a:xfrm>
              <a:off x="6696701" y="1980442"/>
              <a:ext cx="1170940" cy="36830"/>
            </a:xfrm>
            <a:custGeom>
              <a:avLst/>
              <a:gdLst/>
              <a:ahLst/>
              <a:cxnLst/>
              <a:rect l="l" t="t" r="r" b="b"/>
              <a:pathLst>
                <a:path w="1170940" h="36830">
                  <a:moveTo>
                    <a:pt x="585305" y="0"/>
                  </a:moveTo>
                  <a:lnTo>
                    <a:pt x="454445" y="456"/>
                  </a:lnTo>
                  <a:lnTo>
                    <a:pt x="333946" y="1759"/>
                  </a:lnTo>
                  <a:lnTo>
                    <a:pt x="227056" y="3806"/>
                  </a:lnTo>
                  <a:lnTo>
                    <a:pt x="137021" y="6497"/>
                  </a:lnTo>
                  <a:lnTo>
                    <a:pt x="67089" y="9732"/>
                  </a:lnTo>
                  <a:lnTo>
                    <a:pt x="23240" y="13104"/>
                  </a:lnTo>
                  <a:lnTo>
                    <a:pt x="0" y="18196"/>
                  </a:lnTo>
                  <a:lnTo>
                    <a:pt x="2645" y="19932"/>
                  </a:lnTo>
                  <a:lnTo>
                    <a:pt x="40431" y="24851"/>
                  </a:lnTo>
                  <a:lnTo>
                    <a:pt x="99037" y="28321"/>
                  </a:lnTo>
                  <a:lnTo>
                    <a:pt x="179426" y="31300"/>
                  </a:lnTo>
                  <a:lnTo>
                    <a:pt x="278342" y="33687"/>
                  </a:lnTo>
                  <a:lnTo>
                    <a:pt x="392526" y="35379"/>
                  </a:lnTo>
                  <a:lnTo>
                    <a:pt x="518721" y="36274"/>
                  </a:lnTo>
                  <a:lnTo>
                    <a:pt x="661236" y="36239"/>
                  </a:lnTo>
                  <a:lnTo>
                    <a:pt x="803685" y="35080"/>
                  </a:lnTo>
                  <a:lnTo>
                    <a:pt x="868988" y="34112"/>
                  </a:lnTo>
                  <a:lnTo>
                    <a:pt x="929532" y="32909"/>
                  </a:lnTo>
                  <a:lnTo>
                    <a:pt x="984709" y="31491"/>
                  </a:lnTo>
                  <a:lnTo>
                    <a:pt x="1033912" y="29876"/>
                  </a:lnTo>
                  <a:lnTo>
                    <a:pt x="1076532" y="28084"/>
                  </a:lnTo>
                  <a:lnTo>
                    <a:pt x="1139594" y="24044"/>
                  </a:lnTo>
                  <a:lnTo>
                    <a:pt x="1170595" y="19421"/>
                  </a:lnTo>
                  <a:lnTo>
                    <a:pt x="1170595" y="18177"/>
                  </a:lnTo>
                  <a:lnTo>
                    <a:pt x="1170595" y="16914"/>
                  </a:lnTo>
                  <a:lnTo>
                    <a:pt x="1111738" y="10239"/>
                  </a:lnTo>
                  <a:lnTo>
                    <a:pt x="1033654" y="6501"/>
                  </a:lnTo>
                  <a:lnTo>
                    <a:pt x="984457" y="4889"/>
                  </a:lnTo>
                  <a:lnTo>
                    <a:pt x="929298" y="3473"/>
                  </a:lnTo>
                  <a:lnTo>
                    <a:pt x="868785" y="2273"/>
                  </a:lnTo>
                  <a:lnTo>
                    <a:pt x="734117" y="593"/>
                  </a:lnTo>
                  <a:lnTo>
                    <a:pt x="585305" y="0"/>
                  </a:lnTo>
                  <a:close/>
                </a:path>
              </a:pathLst>
            </a:custGeom>
            <a:solidFill>
              <a:srgbClr val="EBEBEB"/>
            </a:solidFill>
          </p:spPr>
          <p:txBody>
            <a:bodyPr wrap="square" lIns="0" tIns="0" rIns="0" bIns="0" rtlCol="0"/>
            <a:lstStyle/>
            <a:p>
              <a:endParaRPr/>
            </a:p>
          </p:txBody>
        </p:sp>
        <p:sp>
          <p:nvSpPr>
            <p:cNvPr id="46" name="object 16">
              <a:extLst>
                <a:ext uri="{FF2B5EF4-FFF2-40B4-BE49-F238E27FC236}">
                  <a16:creationId xmlns:a16="http://schemas.microsoft.com/office/drawing/2014/main" id="{09A95305-04C0-833D-B267-9625B90E2440}"/>
                </a:ext>
              </a:extLst>
            </p:cNvPr>
            <p:cNvSpPr/>
            <p:nvPr/>
          </p:nvSpPr>
          <p:spPr>
            <a:xfrm>
              <a:off x="7564921" y="1974353"/>
              <a:ext cx="11430" cy="11430"/>
            </a:xfrm>
            <a:custGeom>
              <a:avLst/>
              <a:gdLst/>
              <a:ahLst/>
              <a:cxnLst/>
              <a:rect l="l" t="t" r="r" b="b"/>
              <a:pathLst>
                <a:path w="11429" h="11430">
                  <a:moveTo>
                    <a:pt x="11166" y="0"/>
                  </a:moveTo>
                  <a:lnTo>
                    <a:pt x="0" y="0"/>
                  </a:lnTo>
                  <a:lnTo>
                    <a:pt x="0" y="11155"/>
                  </a:lnTo>
                  <a:lnTo>
                    <a:pt x="11166" y="11155"/>
                  </a:lnTo>
                  <a:lnTo>
                    <a:pt x="11166" y="0"/>
                  </a:lnTo>
                  <a:close/>
                </a:path>
              </a:pathLst>
            </a:custGeom>
            <a:solidFill>
              <a:srgbClr val="120F0A">
                <a:alpha val="9803"/>
              </a:srgbClr>
            </a:solidFill>
          </p:spPr>
          <p:txBody>
            <a:bodyPr wrap="square" lIns="0" tIns="0" rIns="0" bIns="0" rtlCol="0"/>
            <a:lstStyle/>
            <a:p>
              <a:endParaRPr/>
            </a:p>
          </p:txBody>
        </p:sp>
        <p:sp>
          <p:nvSpPr>
            <p:cNvPr id="47" name="object 17">
              <a:extLst>
                <a:ext uri="{FF2B5EF4-FFF2-40B4-BE49-F238E27FC236}">
                  <a16:creationId xmlns:a16="http://schemas.microsoft.com/office/drawing/2014/main" id="{07B6E0E1-F185-EDC8-2F55-A2A3DA3394EB}"/>
                </a:ext>
              </a:extLst>
            </p:cNvPr>
            <p:cNvSpPr/>
            <p:nvPr/>
          </p:nvSpPr>
          <p:spPr>
            <a:xfrm>
              <a:off x="6978380" y="1622610"/>
              <a:ext cx="20955" cy="373380"/>
            </a:xfrm>
            <a:custGeom>
              <a:avLst/>
              <a:gdLst/>
              <a:ahLst/>
              <a:cxnLst/>
              <a:rect l="l" t="t" r="r" b="b"/>
              <a:pathLst>
                <a:path w="20954" h="373380">
                  <a:moveTo>
                    <a:pt x="15220" y="0"/>
                  </a:moveTo>
                  <a:lnTo>
                    <a:pt x="5490" y="0"/>
                  </a:lnTo>
                  <a:lnTo>
                    <a:pt x="0" y="372992"/>
                  </a:lnTo>
                  <a:lnTo>
                    <a:pt x="20711" y="372992"/>
                  </a:lnTo>
                  <a:lnTo>
                    <a:pt x="15220" y="0"/>
                  </a:lnTo>
                  <a:close/>
                </a:path>
              </a:pathLst>
            </a:custGeom>
            <a:solidFill>
              <a:srgbClr val="CECCCC"/>
            </a:solidFill>
          </p:spPr>
          <p:txBody>
            <a:bodyPr wrap="square" lIns="0" tIns="0" rIns="0" bIns="0" rtlCol="0"/>
            <a:lstStyle/>
            <a:p>
              <a:endParaRPr/>
            </a:p>
          </p:txBody>
        </p:sp>
        <p:pic>
          <p:nvPicPr>
            <p:cNvPr id="48" name="object 18">
              <a:extLst>
                <a:ext uri="{FF2B5EF4-FFF2-40B4-BE49-F238E27FC236}">
                  <a16:creationId xmlns:a16="http://schemas.microsoft.com/office/drawing/2014/main" id="{194EA04D-B0BF-7966-D313-6487DA8FC655}"/>
                </a:ext>
              </a:extLst>
            </p:cNvPr>
            <p:cNvPicPr/>
            <p:nvPr/>
          </p:nvPicPr>
          <p:blipFill>
            <a:blip r:embed="rId5" cstate="print"/>
            <a:stretch>
              <a:fillRect/>
            </a:stretch>
          </p:blipFill>
          <p:spPr>
            <a:xfrm>
              <a:off x="6904838" y="1485242"/>
              <a:ext cx="225675" cy="243424"/>
            </a:xfrm>
            <a:prstGeom prst="rect">
              <a:avLst/>
            </a:prstGeom>
          </p:spPr>
        </p:pic>
        <p:sp>
          <p:nvSpPr>
            <p:cNvPr id="49" name="object 19">
              <a:extLst>
                <a:ext uri="{FF2B5EF4-FFF2-40B4-BE49-F238E27FC236}">
                  <a16:creationId xmlns:a16="http://schemas.microsoft.com/office/drawing/2014/main" id="{4169AB12-1F38-2CF8-1A51-F81B7FC7DCCF}"/>
                </a:ext>
              </a:extLst>
            </p:cNvPr>
            <p:cNvSpPr/>
            <p:nvPr/>
          </p:nvSpPr>
          <p:spPr>
            <a:xfrm>
              <a:off x="6988752" y="1622610"/>
              <a:ext cx="10795" cy="373380"/>
            </a:xfrm>
            <a:custGeom>
              <a:avLst/>
              <a:gdLst/>
              <a:ahLst/>
              <a:cxnLst/>
              <a:rect l="l" t="t" r="r" b="b"/>
              <a:pathLst>
                <a:path w="10795" h="373380">
                  <a:moveTo>
                    <a:pt x="4849" y="0"/>
                  </a:moveTo>
                  <a:lnTo>
                    <a:pt x="0" y="0"/>
                  </a:lnTo>
                  <a:lnTo>
                    <a:pt x="0" y="372992"/>
                  </a:lnTo>
                  <a:lnTo>
                    <a:pt x="10340" y="372992"/>
                  </a:lnTo>
                  <a:lnTo>
                    <a:pt x="4849" y="0"/>
                  </a:lnTo>
                  <a:close/>
                </a:path>
              </a:pathLst>
            </a:custGeom>
            <a:solidFill>
              <a:srgbClr val="CECCCC">
                <a:alpha val="784"/>
              </a:srgbClr>
            </a:solidFill>
          </p:spPr>
          <p:txBody>
            <a:bodyPr wrap="square" lIns="0" tIns="0" rIns="0" bIns="0" rtlCol="0"/>
            <a:lstStyle/>
            <a:p>
              <a:endParaRPr/>
            </a:p>
          </p:txBody>
        </p:sp>
        <p:sp>
          <p:nvSpPr>
            <p:cNvPr id="50" name="object 20">
              <a:extLst>
                <a:ext uri="{FF2B5EF4-FFF2-40B4-BE49-F238E27FC236}">
                  <a16:creationId xmlns:a16="http://schemas.microsoft.com/office/drawing/2014/main" id="{67201FD5-B7BB-A5FE-6CC8-35888438956E}"/>
                </a:ext>
              </a:extLst>
            </p:cNvPr>
            <p:cNvSpPr/>
            <p:nvPr/>
          </p:nvSpPr>
          <p:spPr>
            <a:xfrm>
              <a:off x="7292912" y="1510321"/>
              <a:ext cx="27305" cy="485775"/>
            </a:xfrm>
            <a:custGeom>
              <a:avLst/>
              <a:gdLst/>
              <a:ahLst/>
              <a:cxnLst/>
              <a:rect l="l" t="t" r="r" b="b"/>
              <a:pathLst>
                <a:path w="27304" h="485775">
                  <a:moveTo>
                    <a:pt x="19796" y="0"/>
                  </a:moveTo>
                  <a:lnTo>
                    <a:pt x="7137" y="0"/>
                  </a:lnTo>
                  <a:lnTo>
                    <a:pt x="0" y="485281"/>
                  </a:lnTo>
                  <a:lnTo>
                    <a:pt x="26934" y="485281"/>
                  </a:lnTo>
                  <a:lnTo>
                    <a:pt x="19796" y="0"/>
                  </a:lnTo>
                  <a:close/>
                </a:path>
              </a:pathLst>
            </a:custGeom>
            <a:solidFill>
              <a:srgbClr val="CECCCC"/>
            </a:solidFill>
          </p:spPr>
          <p:txBody>
            <a:bodyPr wrap="square" lIns="0" tIns="0" rIns="0" bIns="0" rtlCol="0"/>
            <a:lstStyle/>
            <a:p>
              <a:endParaRPr/>
            </a:p>
          </p:txBody>
        </p:sp>
        <p:pic>
          <p:nvPicPr>
            <p:cNvPr id="51" name="object 21">
              <a:extLst>
                <a:ext uri="{FF2B5EF4-FFF2-40B4-BE49-F238E27FC236}">
                  <a16:creationId xmlns:a16="http://schemas.microsoft.com/office/drawing/2014/main" id="{ED0E277A-4BFB-73C1-720F-07516B9346D2}"/>
                </a:ext>
              </a:extLst>
            </p:cNvPr>
            <p:cNvPicPr/>
            <p:nvPr/>
          </p:nvPicPr>
          <p:blipFill>
            <a:blip r:embed="rId6" cstate="print"/>
            <a:stretch>
              <a:fillRect/>
            </a:stretch>
          </p:blipFill>
          <p:spPr>
            <a:xfrm>
              <a:off x="7143737" y="1319536"/>
              <a:ext cx="323437" cy="276166"/>
            </a:xfrm>
            <a:prstGeom prst="rect">
              <a:avLst/>
            </a:prstGeom>
          </p:spPr>
        </p:pic>
        <p:sp>
          <p:nvSpPr>
            <p:cNvPr id="52" name="object 22">
              <a:extLst>
                <a:ext uri="{FF2B5EF4-FFF2-40B4-BE49-F238E27FC236}">
                  <a16:creationId xmlns:a16="http://schemas.microsoft.com/office/drawing/2014/main" id="{15F27F53-71EE-EC67-7333-E4B0DA131B97}"/>
                </a:ext>
              </a:extLst>
            </p:cNvPr>
            <p:cNvSpPr/>
            <p:nvPr/>
          </p:nvSpPr>
          <p:spPr>
            <a:xfrm>
              <a:off x="7306378" y="1510321"/>
              <a:ext cx="13970" cy="485775"/>
            </a:xfrm>
            <a:custGeom>
              <a:avLst/>
              <a:gdLst/>
              <a:ahLst/>
              <a:cxnLst/>
              <a:rect l="l" t="t" r="r" b="b"/>
              <a:pathLst>
                <a:path w="13970" h="485775">
                  <a:moveTo>
                    <a:pt x="6329" y="0"/>
                  </a:moveTo>
                  <a:lnTo>
                    <a:pt x="0" y="0"/>
                  </a:lnTo>
                  <a:lnTo>
                    <a:pt x="0" y="485281"/>
                  </a:lnTo>
                  <a:lnTo>
                    <a:pt x="13467" y="485281"/>
                  </a:lnTo>
                  <a:lnTo>
                    <a:pt x="6329" y="0"/>
                  </a:lnTo>
                  <a:close/>
                </a:path>
              </a:pathLst>
            </a:custGeom>
            <a:solidFill>
              <a:srgbClr val="CECCCC">
                <a:alpha val="784"/>
              </a:srgbClr>
            </a:solidFill>
          </p:spPr>
          <p:txBody>
            <a:bodyPr wrap="square" lIns="0" tIns="0" rIns="0" bIns="0" rtlCol="0"/>
            <a:lstStyle/>
            <a:p>
              <a:endParaRPr/>
            </a:p>
          </p:txBody>
        </p:sp>
        <p:sp>
          <p:nvSpPr>
            <p:cNvPr id="53" name="object 23">
              <a:extLst>
                <a:ext uri="{FF2B5EF4-FFF2-40B4-BE49-F238E27FC236}">
                  <a16:creationId xmlns:a16="http://schemas.microsoft.com/office/drawing/2014/main" id="{D02545C6-1BE8-C66D-A307-C18141A086AE}"/>
                </a:ext>
              </a:extLst>
            </p:cNvPr>
            <p:cNvSpPr/>
            <p:nvPr/>
          </p:nvSpPr>
          <p:spPr>
            <a:xfrm>
              <a:off x="7586425" y="1622610"/>
              <a:ext cx="20955" cy="373380"/>
            </a:xfrm>
            <a:custGeom>
              <a:avLst/>
              <a:gdLst/>
              <a:ahLst/>
              <a:cxnLst/>
              <a:rect l="l" t="t" r="r" b="b"/>
              <a:pathLst>
                <a:path w="20954" h="373380">
                  <a:moveTo>
                    <a:pt x="15220" y="0"/>
                  </a:moveTo>
                  <a:lnTo>
                    <a:pt x="5505" y="0"/>
                  </a:lnTo>
                  <a:lnTo>
                    <a:pt x="0" y="372992"/>
                  </a:lnTo>
                  <a:lnTo>
                    <a:pt x="20711" y="372992"/>
                  </a:lnTo>
                  <a:lnTo>
                    <a:pt x="15220" y="0"/>
                  </a:lnTo>
                  <a:close/>
                </a:path>
              </a:pathLst>
            </a:custGeom>
            <a:solidFill>
              <a:srgbClr val="CECCCC"/>
            </a:solidFill>
          </p:spPr>
          <p:txBody>
            <a:bodyPr wrap="square" lIns="0" tIns="0" rIns="0" bIns="0" rtlCol="0"/>
            <a:lstStyle/>
            <a:p>
              <a:endParaRPr/>
            </a:p>
          </p:txBody>
        </p:sp>
        <p:pic>
          <p:nvPicPr>
            <p:cNvPr id="58" name="object 24">
              <a:extLst>
                <a:ext uri="{FF2B5EF4-FFF2-40B4-BE49-F238E27FC236}">
                  <a16:creationId xmlns:a16="http://schemas.microsoft.com/office/drawing/2014/main" id="{2A8322CB-4732-F4D6-B909-3B6ED0019AF6}"/>
                </a:ext>
              </a:extLst>
            </p:cNvPr>
            <p:cNvPicPr/>
            <p:nvPr/>
          </p:nvPicPr>
          <p:blipFill>
            <a:blip r:embed="rId7" cstate="print"/>
            <a:stretch>
              <a:fillRect/>
            </a:stretch>
          </p:blipFill>
          <p:spPr>
            <a:xfrm>
              <a:off x="7500469" y="1514206"/>
              <a:ext cx="233347" cy="242144"/>
            </a:xfrm>
            <a:prstGeom prst="rect">
              <a:avLst/>
            </a:prstGeom>
          </p:spPr>
        </p:pic>
        <p:sp>
          <p:nvSpPr>
            <p:cNvPr id="59" name="object 25">
              <a:extLst>
                <a:ext uri="{FF2B5EF4-FFF2-40B4-BE49-F238E27FC236}">
                  <a16:creationId xmlns:a16="http://schemas.microsoft.com/office/drawing/2014/main" id="{2DC80A96-9799-6064-64DF-52F8479BDCD7}"/>
                </a:ext>
              </a:extLst>
            </p:cNvPr>
            <p:cNvSpPr/>
            <p:nvPr/>
          </p:nvSpPr>
          <p:spPr>
            <a:xfrm>
              <a:off x="7596797" y="1622610"/>
              <a:ext cx="10795" cy="373380"/>
            </a:xfrm>
            <a:custGeom>
              <a:avLst/>
              <a:gdLst/>
              <a:ahLst/>
              <a:cxnLst/>
              <a:rect l="l" t="t" r="r" b="b"/>
              <a:pathLst>
                <a:path w="10795" h="373380">
                  <a:moveTo>
                    <a:pt x="4849" y="0"/>
                  </a:moveTo>
                  <a:lnTo>
                    <a:pt x="0" y="0"/>
                  </a:lnTo>
                  <a:lnTo>
                    <a:pt x="0" y="372992"/>
                  </a:lnTo>
                  <a:lnTo>
                    <a:pt x="10340" y="372992"/>
                  </a:lnTo>
                  <a:lnTo>
                    <a:pt x="4849" y="0"/>
                  </a:lnTo>
                  <a:close/>
                </a:path>
              </a:pathLst>
            </a:custGeom>
            <a:solidFill>
              <a:srgbClr val="CECCCC">
                <a:alpha val="784"/>
              </a:srgbClr>
            </a:solidFill>
          </p:spPr>
          <p:txBody>
            <a:bodyPr wrap="square" lIns="0" tIns="0" rIns="0" bIns="0" rtlCol="0"/>
            <a:lstStyle/>
            <a:p>
              <a:endParaRPr/>
            </a:p>
          </p:txBody>
        </p:sp>
        <p:sp>
          <p:nvSpPr>
            <p:cNvPr id="60" name="object 26">
              <a:extLst>
                <a:ext uri="{FF2B5EF4-FFF2-40B4-BE49-F238E27FC236}">
                  <a16:creationId xmlns:a16="http://schemas.microsoft.com/office/drawing/2014/main" id="{387648CC-3CD9-9F31-4FFC-835CF1CC2F6F}"/>
                </a:ext>
              </a:extLst>
            </p:cNvPr>
            <p:cNvSpPr/>
            <p:nvPr/>
          </p:nvSpPr>
          <p:spPr>
            <a:xfrm>
              <a:off x="6731923" y="1872652"/>
              <a:ext cx="1104900" cy="126364"/>
            </a:xfrm>
            <a:custGeom>
              <a:avLst/>
              <a:gdLst/>
              <a:ahLst/>
              <a:cxnLst/>
              <a:rect l="l" t="t" r="r" b="b"/>
              <a:pathLst>
                <a:path w="1104900" h="126364">
                  <a:moveTo>
                    <a:pt x="1104709" y="122961"/>
                  </a:moveTo>
                  <a:lnTo>
                    <a:pt x="1092796" y="120535"/>
                  </a:lnTo>
                  <a:lnTo>
                    <a:pt x="1060373" y="112610"/>
                  </a:lnTo>
                  <a:lnTo>
                    <a:pt x="1012418" y="98247"/>
                  </a:lnTo>
                  <a:lnTo>
                    <a:pt x="953922" y="76492"/>
                  </a:lnTo>
                  <a:lnTo>
                    <a:pt x="909993" y="64947"/>
                  </a:lnTo>
                  <a:lnTo>
                    <a:pt x="883412" y="63779"/>
                  </a:lnTo>
                  <a:lnTo>
                    <a:pt x="831938" y="36169"/>
                  </a:lnTo>
                  <a:lnTo>
                    <a:pt x="736003" y="4508"/>
                  </a:lnTo>
                  <a:lnTo>
                    <a:pt x="678446" y="0"/>
                  </a:lnTo>
                  <a:lnTo>
                    <a:pt x="626529" y="9766"/>
                  </a:lnTo>
                  <a:lnTo>
                    <a:pt x="579577" y="28575"/>
                  </a:lnTo>
                  <a:lnTo>
                    <a:pt x="550392" y="44081"/>
                  </a:lnTo>
                  <a:lnTo>
                    <a:pt x="525919" y="31076"/>
                  </a:lnTo>
                  <a:lnTo>
                    <a:pt x="478980" y="12268"/>
                  </a:lnTo>
                  <a:lnTo>
                    <a:pt x="427050" y="2501"/>
                  </a:lnTo>
                  <a:lnTo>
                    <a:pt x="369481" y="7010"/>
                  </a:lnTo>
                  <a:lnTo>
                    <a:pt x="273558" y="38671"/>
                  </a:lnTo>
                  <a:lnTo>
                    <a:pt x="232257" y="60820"/>
                  </a:lnTo>
                  <a:lnTo>
                    <a:pt x="195503" y="62445"/>
                  </a:lnTo>
                  <a:lnTo>
                    <a:pt x="151574" y="73977"/>
                  </a:lnTo>
                  <a:lnTo>
                    <a:pt x="92951" y="96570"/>
                  </a:lnTo>
                  <a:lnTo>
                    <a:pt x="44729" y="112750"/>
                  </a:lnTo>
                  <a:lnTo>
                    <a:pt x="12039" y="122491"/>
                  </a:lnTo>
                  <a:lnTo>
                    <a:pt x="0" y="125755"/>
                  </a:lnTo>
                  <a:lnTo>
                    <a:pt x="142049" y="125336"/>
                  </a:lnTo>
                  <a:lnTo>
                    <a:pt x="1104709" y="122961"/>
                  </a:lnTo>
                  <a:close/>
                </a:path>
              </a:pathLst>
            </a:custGeom>
            <a:solidFill>
              <a:srgbClr val="499C2E"/>
            </a:solidFill>
          </p:spPr>
          <p:txBody>
            <a:bodyPr wrap="square" lIns="0" tIns="0" rIns="0" bIns="0" rtlCol="0"/>
            <a:lstStyle/>
            <a:p>
              <a:endParaRPr/>
            </a:p>
          </p:txBody>
        </p:sp>
        <p:sp>
          <p:nvSpPr>
            <p:cNvPr id="61" name="object 27">
              <a:extLst>
                <a:ext uri="{FF2B5EF4-FFF2-40B4-BE49-F238E27FC236}">
                  <a16:creationId xmlns:a16="http://schemas.microsoft.com/office/drawing/2014/main" id="{D79F4E8A-0F12-6287-1B4B-924C53B1A55A}"/>
                </a:ext>
              </a:extLst>
            </p:cNvPr>
            <p:cNvSpPr/>
            <p:nvPr/>
          </p:nvSpPr>
          <p:spPr>
            <a:xfrm>
              <a:off x="6902215" y="1962758"/>
              <a:ext cx="93980" cy="36195"/>
            </a:xfrm>
            <a:custGeom>
              <a:avLst/>
              <a:gdLst/>
              <a:ahLst/>
              <a:cxnLst/>
              <a:rect l="l" t="t" r="r" b="b"/>
              <a:pathLst>
                <a:path w="93979" h="36194">
                  <a:moveTo>
                    <a:pt x="88748" y="15232"/>
                  </a:moveTo>
                  <a:lnTo>
                    <a:pt x="4651" y="15232"/>
                  </a:lnTo>
                  <a:lnTo>
                    <a:pt x="0" y="19878"/>
                  </a:lnTo>
                  <a:lnTo>
                    <a:pt x="0" y="31216"/>
                  </a:lnTo>
                  <a:lnTo>
                    <a:pt x="4651" y="35862"/>
                  </a:lnTo>
                  <a:lnTo>
                    <a:pt x="88778" y="35862"/>
                  </a:lnTo>
                  <a:lnTo>
                    <a:pt x="93430" y="31216"/>
                  </a:lnTo>
                  <a:lnTo>
                    <a:pt x="93399" y="19878"/>
                  </a:lnTo>
                  <a:lnTo>
                    <a:pt x="88748" y="15232"/>
                  </a:lnTo>
                  <a:close/>
                </a:path>
                <a:path w="93979" h="36194">
                  <a:moveTo>
                    <a:pt x="75403" y="0"/>
                  </a:moveTo>
                  <a:lnTo>
                    <a:pt x="33461" y="0"/>
                  </a:lnTo>
                  <a:lnTo>
                    <a:pt x="29633" y="2871"/>
                  </a:lnTo>
                  <a:lnTo>
                    <a:pt x="28215" y="6875"/>
                  </a:lnTo>
                  <a:lnTo>
                    <a:pt x="18927" y="6875"/>
                  </a:lnTo>
                  <a:lnTo>
                    <a:pt x="14717" y="10479"/>
                  </a:lnTo>
                  <a:lnTo>
                    <a:pt x="13802" y="15232"/>
                  </a:lnTo>
                  <a:lnTo>
                    <a:pt x="78789" y="15232"/>
                  </a:lnTo>
                  <a:lnTo>
                    <a:pt x="79597" y="13770"/>
                  </a:lnTo>
                  <a:lnTo>
                    <a:pt x="80054" y="12106"/>
                  </a:lnTo>
                  <a:lnTo>
                    <a:pt x="80054" y="4645"/>
                  </a:lnTo>
                  <a:lnTo>
                    <a:pt x="75403" y="0"/>
                  </a:lnTo>
                  <a:close/>
                </a:path>
              </a:pathLst>
            </a:custGeom>
            <a:solidFill>
              <a:srgbClr val="73B72B"/>
            </a:solidFill>
          </p:spPr>
          <p:txBody>
            <a:bodyPr wrap="square" lIns="0" tIns="0" rIns="0" bIns="0" rtlCol="0"/>
            <a:lstStyle/>
            <a:p>
              <a:endParaRPr/>
            </a:p>
          </p:txBody>
        </p:sp>
        <p:sp>
          <p:nvSpPr>
            <p:cNvPr id="63" name="object 28">
              <a:extLst>
                <a:ext uri="{FF2B5EF4-FFF2-40B4-BE49-F238E27FC236}">
                  <a16:creationId xmlns:a16="http://schemas.microsoft.com/office/drawing/2014/main" id="{AC7FAC14-115E-AAD3-EDF4-AB48EDC8F643}"/>
                </a:ext>
              </a:extLst>
            </p:cNvPr>
            <p:cNvSpPr/>
            <p:nvPr/>
          </p:nvSpPr>
          <p:spPr>
            <a:xfrm>
              <a:off x="6950501" y="1962758"/>
              <a:ext cx="45720" cy="36195"/>
            </a:xfrm>
            <a:custGeom>
              <a:avLst/>
              <a:gdLst/>
              <a:ahLst/>
              <a:cxnLst/>
              <a:rect l="l" t="t" r="r" b="b"/>
              <a:pathLst>
                <a:path w="45720" h="36194">
                  <a:moveTo>
                    <a:pt x="37625" y="15232"/>
                  </a:moveTo>
                  <a:lnTo>
                    <a:pt x="13345" y="15232"/>
                  </a:lnTo>
                  <a:lnTo>
                    <a:pt x="15937" y="16404"/>
                  </a:lnTo>
                  <a:lnTo>
                    <a:pt x="19689" y="20134"/>
                  </a:lnTo>
                  <a:lnTo>
                    <a:pt x="20833" y="22713"/>
                  </a:lnTo>
                  <a:lnTo>
                    <a:pt x="20833" y="31216"/>
                  </a:lnTo>
                  <a:lnTo>
                    <a:pt x="16181" y="35862"/>
                  </a:lnTo>
                  <a:lnTo>
                    <a:pt x="40462" y="35862"/>
                  </a:lnTo>
                  <a:lnTo>
                    <a:pt x="45113" y="31216"/>
                  </a:lnTo>
                  <a:lnTo>
                    <a:pt x="45113" y="22713"/>
                  </a:lnTo>
                  <a:lnTo>
                    <a:pt x="43954" y="20134"/>
                  </a:lnTo>
                  <a:lnTo>
                    <a:pt x="42063" y="18269"/>
                  </a:lnTo>
                  <a:lnTo>
                    <a:pt x="40202" y="16386"/>
                  </a:lnTo>
                  <a:lnTo>
                    <a:pt x="37625" y="15232"/>
                  </a:lnTo>
                  <a:close/>
                </a:path>
                <a:path w="45720" h="36194">
                  <a:moveTo>
                    <a:pt x="24280" y="0"/>
                  </a:moveTo>
                  <a:lnTo>
                    <a:pt x="0" y="0"/>
                  </a:lnTo>
                  <a:lnTo>
                    <a:pt x="2562" y="1170"/>
                  </a:lnTo>
                  <a:lnTo>
                    <a:pt x="6344" y="4901"/>
                  </a:lnTo>
                  <a:lnTo>
                    <a:pt x="7488" y="7479"/>
                  </a:lnTo>
                  <a:lnTo>
                    <a:pt x="7488" y="12106"/>
                  </a:lnTo>
                  <a:lnTo>
                    <a:pt x="7030" y="13770"/>
                  </a:lnTo>
                  <a:lnTo>
                    <a:pt x="6222" y="15232"/>
                  </a:lnTo>
                  <a:lnTo>
                    <a:pt x="30502" y="15232"/>
                  </a:lnTo>
                  <a:lnTo>
                    <a:pt x="31311" y="13770"/>
                  </a:lnTo>
                  <a:lnTo>
                    <a:pt x="31763" y="12106"/>
                  </a:lnTo>
                  <a:lnTo>
                    <a:pt x="31768" y="7479"/>
                  </a:lnTo>
                  <a:lnTo>
                    <a:pt x="30594" y="4901"/>
                  </a:lnTo>
                  <a:lnTo>
                    <a:pt x="26857" y="1151"/>
                  </a:lnTo>
                  <a:lnTo>
                    <a:pt x="24280" y="0"/>
                  </a:lnTo>
                  <a:close/>
                </a:path>
              </a:pathLst>
            </a:custGeom>
            <a:solidFill>
              <a:srgbClr val="120F0A">
                <a:alpha val="9803"/>
              </a:srgbClr>
            </a:solidFill>
          </p:spPr>
          <p:txBody>
            <a:bodyPr wrap="square" lIns="0" tIns="0" rIns="0" bIns="0" rtlCol="0"/>
            <a:lstStyle/>
            <a:p>
              <a:endParaRPr/>
            </a:p>
          </p:txBody>
        </p:sp>
        <p:pic>
          <p:nvPicPr>
            <p:cNvPr id="64" name="object 29">
              <a:extLst>
                <a:ext uri="{FF2B5EF4-FFF2-40B4-BE49-F238E27FC236}">
                  <a16:creationId xmlns:a16="http://schemas.microsoft.com/office/drawing/2014/main" id="{7C6035A3-4F49-F25D-B687-985C230615C6}"/>
                </a:ext>
              </a:extLst>
            </p:cNvPr>
            <p:cNvPicPr/>
            <p:nvPr/>
          </p:nvPicPr>
          <p:blipFill>
            <a:blip r:embed="rId8" cstate="print"/>
            <a:stretch>
              <a:fillRect/>
            </a:stretch>
          </p:blipFill>
          <p:spPr>
            <a:xfrm>
              <a:off x="7482060" y="1903434"/>
              <a:ext cx="127014" cy="95186"/>
            </a:xfrm>
            <a:prstGeom prst="rect">
              <a:avLst/>
            </a:prstGeom>
          </p:spPr>
        </p:pic>
        <p:sp>
          <p:nvSpPr>
            <p:cNvPr id="65" name="object 30">
              <a:extLst>
                <a:ext uri="{FF2B5EF4-FFF2-40B4-BE49-F238E27FC236}">
                  <a16:creationId xmlns:a16="http://schemas.microsoft.com/office/drawing/2014/main" id="{FDE519C4-8D7B-C3FF-8217-2BFA4DFE701B}"/>
                </a:ext>
              </a:extLst>
            </p:cNvPr>
            <p:cNvSpPr/>
            <p:nvPr/>
          </p:nvSpPr>
          <p:spPr>
            <a:xfrm>
              <a:off x="6832577" y="1978980"/>
              <a:ext cx="8890" cy="19685"/>
            </a:xfrm>
            <a:custGeom>
              <a:avLst/>
              <a:gdLst/>
              <a:ahLst/>
              <a:cxnLst/>
              <a:rect l="l" t="t" r="r" b="b"/>
              <a:pathLst>
                <a:path w="8890" h="19685">
                  <a:moveTo>
                    <a:pt x="8347" y="0"/>
                  </a:moveTo>
                  <a:lnTo>
                    <a:pt x="0" y="0"/>
                  </a:lnTo>
                  <a:lnTo>
                    <a:pt x="0" y="19640"/>
                  </a:lnTo>
                  <a:lnTo>
                    <a:pt x="8347" y="19640"/>
                  </a:lnTo>
                  <a:lnTo>
                    <a:pt x="8347" y="0"/>
                  </a:lnTo>
                  <a:close/>
                </a:path>
              </a:pathLst>
            </a:custGeom>
            <a:solidFill>
              <a:srgbClr val="C08D1B"/>
            </a:solidFill>
          </p:spPr>
          <p:txBody>
            <a:bodyPr wrap="square" lIns="0" tIns="0" rIns="0" bIns="0" rtlCol="0"/>
            <a:lstStyle/>
            <a:p>
              <a:endParaRPr/>
            </a:p>
          </p:txBody>
        </p:sp>
        <p:sp>
          <p:nvSpPr>
            <p:cNvPr id="66" name="object 31">
              <a:extLst>
                <a:ext uri="{FF2B5EF4-FFF2-40B4-BE49-F238E27FC236}">
                  <a16:creationId xmlns:a16="http://schemas.microsoft.com/office/drawing/2014/main" id="{E35CD812-B537-20C2-517A-D9FA42FF2E45}"/>
                </a:ext>
              </a:extLst>
            </p:cNvPr>
            <p:cNvSpPr/>
            <p:nvPr/>
          </p:nvSpPr>
          <p:spPr>
            <a:xfrm>
              <a:off x="6824615" y="1903434"/>
              <a:ext cx="24765" cy="78105"/>
            </a:xfrm>
            <a:custGeom>
              <a:avLst/>
              <a:gdLst/>
              <a:ahLst/>
              <a:cxnLst/>
              <a:rect l="l" t="t" r="r" b="b"/>
              <a:pathLst>
                <a:path w="24765" h="78105">
                  <a:moveTo>
                    <a:pt x="19857" y="0"/>
                  </a:moveTo>
                  <a:lnTo>
                    <a:pt x="4392" y="0"/>
                  </a:lnTo>
                  <a:lnTo>
                    <a:pt x="0" y="4389"/>
                  </a:lnTo>
                  <a:lnTo>
                    <a:pt x="0" y="72673"/>
                  </a:lnTo>
                  <a:lnTo>
                    <a:pt x="3446" y="76661"/>
                  </a:lnTo>
                  <a:lnTo>
                    <a:pt x="8556" y="77648"/>
                  </a:lnTo>
                  <a:lnTo>
                    <a:pt x="15098" y="77703"/>
                  </a:lnTo>
                  <a:lnTo>
                    <a:pt x="20818" y="76661"/>
                  </a:lnTo>
                  <a:lnTo>
                    <a:pt x="24249" y="72673"/>
                  </a:lnTo>
                  <a:lnTo>
                    <a:pt x="24249" y="9766"/>
                  </a:lnTo>
                  <a:lnTo>
                    <a:pt x="24249" y="4389"/>
                  </a:lnTo>
                  <a:lnTo>
                    <a:pt x="19857" y="0"/>
                  </a:lnTo>
                  <a:close/>
                </a:path>
              </a:pathLst>
            </a:custGeom>
            <a:solidFill>
              <a:srgbClr val="73B72B"/>
            </a:solidFill>
          </p:spPr>
          <p:txBody>
            <a:bodyPr wrap="square" lIns="0" tIns="0" rIns="0" bIns="0" rtlCol="0"/>
            <a:lstStyle/>
            <a:p>
              <a:endParaRPr/>
            </a:p>
          </p:txBody>
        </p:sp>
        <p:sp>
          <p:nvSpPr>
            <p:cNvPr id="67" name="object 32">
              <a:extLst>
                <a:ext uri="{FF2B5EF4-FFF2-40B4-BE49-F238E27FC236}">
                  <a16:creationId xmlns:a16="http://schemas.microsoft.com/office/drawing/2014/main" id="{E4F3924C-893B-E40D-5672-C9AB490B9628}"/>
                </a:ext>
              </a:extLst>
            </p:cNvPr>
            <p:cNvSpPr/>
            <p:nvPr/>
          </p:nvSpPr>
          <p:spPr>
            <a:xfrm>
              <a:off x="6836756" y="1903434"/>
              <a:ext cx="12700" cy="95250"/>
            </a:xfrm>
            <a:custGeom>
              <a:avLst/>
              <a:gdLst/>
              <a:ahLst/>
              <a:cxnLst/>
              <a:rect l="l" t="t" r="r" b="b"/>
              <a:pathLst>
                <a:path w="12700" h="95250">
                  <a:moveTo>
                    <a:pt x="7717" y="0"/>
                  </a:moveTo>
                  <a:lnTo>
                    <a:pt x="0" y="0"/>
                  </a:lnTo>
                  <a:lnTo>
                    <a:pt x="0" y="95186"/>
                  </a:lnTo>
                  <a:lnTo>
                    <a:pt x="4163" y="95186"/>
                  </a:lnTo>
                  <a:lnTo>
                    <a:pt x="4163" y="77520"/>
                  </a:lnTo>
                  <a:lnTo>
                    <a:pt x="8678" y="76661"/>
                  </a:lnTo>
                  <a:lnTo>
                    <a:pt x="12109" y="72673"/>
                  </a:lnTo>
                  <a:lnTo>
                    <a:pt x="12109" y="9766"/>
                  </a:lnTo>
                  <a:lnTo>
                    <a:pt x="12109" y="4389"/>
                  </a:lnTo>
                  <a:lnTo>
                    <a:pt x="7717" y="0"/>
                  </a:lnTo>
                  <a:close/>
                </a:path>
              </a:pathLst>
            </a:custGeom>
            <a:solidFill>
              <a:srgbClr val="0E4635"/>
            </a:solidFill>
          </p:spPr>
          <p:txBody>
            <a:bodyPr wrap="square" lIns="0" tIns="0" rIns="0" bIns="0" rtlCol="0"/>
            <a:lstStyle/>
            <a:p>
              <a:endParaRPr/>
            </a:p>
          </p:txBody>
        </p:sp>
        <p:sp>
          <p:nvSpPr>
            <p:cNvPr id="68" name="object 33">
              <a:extLst>
                <a:ext uri="{FF2B5EF4-FFF2-40B4-BE49-F238E27FC236}">
                  <a16:creationId xmlns:a16="http://schemas.microsoft.com/office/drawing/2014/main" id="{AB185C9B-9AD9-784C-3D43-9F87926567AB}"/>
                </a:ext>
              </a:extLst>
            </p:cNvPr>
            <p:cNvSpPr/>
            <p:nvPr/>
          </p:nvSpPr>
          <p:spPr>
            <a:xfrm>
              <a:off x="6849399" y="1982327"/>
              <a:ext cx="6985" cy="16510"/>
            </a:xfrm>
            <a:custGeom>
              <a:avLst/>
              <a:gdLst/>
              <a:ahLst/>
              <a:cxnLst/>
              <a:rect l="l" t="t" r="r" b="b"/>
              <a:pathLst>
                <a:path w="6984" h="16510">
                  <a:moveTo>
                    <a:pt x="6937" y="0"/>
                  </a:moveTo>
                  <a:lnTo>
                    <a:pt x="0" y="0"/>
                  </a:lnTo>
                  <a:lnTo>
                    <a:pt x="0" y="16293"/>
                  </a:lnTo>
                  <a:lnTo>
                    <a:pt x="6937" y="16293"/>
                  </a:lnTo>
                  <a:lnTo>
                    <a:pt x="6937" y="0"/>
                  </a:lnTo>
                  <a:close/>
                </a:path>
              </a:pathLst>
            </a:custGeom>
            <a:solidFill>
              <a:srgbClr val="C08D1B"/>
            </a:solidFill>
          </p:spPr>
          <p:txBody>
            <a:bodyPr wrap="square" lIns="0" tIns="0" rIns="0" bIns="0" rtlCol="0"/>
            <a:lstStyle/>
            <a:p>
              <a:endParaRPr/>
            </a:p>
          </p:txBody>
        </p:sp>
        <p:sp>
          <p:nvSpPr>
            <p:cNvPr id="69" name="object 34">
              <a:extLst>
                <a:ext uri="{FF2B5EF4-FFF2-40B4-BE49-F238E27FC236}">
                  <a16:creationId xmlns:a16="http://schemas.microsoft.com/office/drawing/2014/main" id="{2A997A6E-3778-A0B9-C29E-56CBB7397239}"/>
                </a:ext>
              </a:extLst>
            </p:cNvPr>
            <p:cNvSpPr/>
            <p:nvPr/>
          </p:nvSpPr>
          <p:spPr>
            <a:xfrm>
              <a:off x="6842810" y="1919692"/>
              <a:ext cx="20320" cy="64769"/>
            </a:xfrm>
            <a:custGeom>
              <a:avLst/>
              <a:gdLst/>
              <a:ahLst/>
              <a:cxnLst/>
              <a:rect l="l" t="t" r="r" b="b"/>
              <a:pathLst>
                <a:path w="20320" h="64769">
                  <a:moveTo>
                    <a:pt x="16456" y="0"/>
                  </a:moveTo>
                  <a:lnTo>
                    <a:pt x="3645" y="0"/>
                  </a:lnTo>
                  <a:lnTo>
                    <a:pt x="0" y="3638"/>
                  </a:lnTo>
                  <a:lnTo>
                    <a:pt x="0" y="60256"/>
                  </a:lnTo>
                  <a:lnTo>
                    <a:pt x="2852" y="63565"/>
                  </a:lnTo>
                  <a:lnTo>
                    <a:pt x="7091" y="64370"/>
                  </a:lnTo>
                  <a:lnTo>
                    <a:pt x="12506" y="64425"/>
                  </a:lnTo>
                  <a:lnTo>
                    <a:pt x="17249" y="63565"/>
                  </a:lnTo>
                  <a:lnTo>
                    <a:pt x="20101" y="60256"/>
                  </a:lnTo>
                  <a:lnTo>
                    <a:pt x="20101" y="8100"/>
                  </a:lnTo>
                  <a:lnTo>
                    <a:pt x="20101" y="3638"/>
                  </a:lnTo>
                  <a:lnTo>
                    <a:pt x="16456" y="0"/>
                  </a:lnTo>
                  <a:close/>
                </a:path>
              </a:pathLst>
            </a:custGeom>
            <a:solidFill>
              <a:srgbClr val="73B72B"/>
            </a:solidFill>
          </p:spPr>
          <p:txBody>
            <a:bodyPr wrap="square" lIns="0" tIns="0" rIns="0" bIns="0" rtlCol="0"/>
            <a:lstStyle/>
            <a:p>
              <a:endParaRPr/>
            </a:p>
          </p:txBody>
        </p:sp>
        <p:sp>
          <p:nvSpPr>
            <p:cNvPr id="70" name="object 35">
              <a:extLst>
                <a:ext uri="{FF2B5EF4-FFF2-40B4-BE49-F238E27FC236}">
                  <a16:creationId xmlns:a16="http://schemas.microsoft.com/office/drawing/2014/main" id="{E3571275-779C-AF3E-EB18-0977D9E975AB}"/>
                </a:ext>
              </a:extLst>
            </p:cNvPr>
            <p:cNvSpPr/>
            <p:nvPr/>
          </p:nvSpPr>
          <p:spPr>
            <a:xfrm>
              <a:off x="6852861" y="1919692"/>
              <a:ext cx="10160" cy="79375"/>
            </a:xfrm>
            <a:custGeom>
              <a:avLst/>
              <a:gdLst/>
              <a:ahLst/>
              <a:cxnLst/>
              <a:rect l="l" t="t" r="r" b="b"/>
              <a:pathLst>
                <a:path w="10159" h="79375">
                  <a:moveTo>
                    <a:pt x="6405" y="0"/>
                  </a:moveTo>
                  <a:lnTo>
                    <a:pt x="0" y="0"/>
                  </a:lnTo>
                  <a:lnTo>
                    <a:pt x="0" y="78928"/>
                  </a:lnTo>
                  <a:lnTo>
                    <a:pt x="3462" y="78928"/>
                  </a:lnTo>
                  <a:lnTo>
                    <a:pt x="3462" y="64278"/>
                  </a:lnTo>
                  <a:lnTo>
                    <a:pt x="7198" y="63565"/>
                  </a:lnTo>
                  <a:lnTo>
                    <a:pt x="10050" y="60256"/>
                  </a:lnTo>
                  <a:lnTo>
                    <a:pt x="10050" y="8100"/>
                  </a:lnTo>
                  <a:lnTo>
                    <a:pt x="10050" y="3638"/>
                  </a:lnTo>
                  <a:lnTo>
                    <a:pt x="6405" y="0"/>
                  </a:lnTo>
                  <a:close/>
                </a:path>
              </a:pathLst>
            </a:custGeom>
            <a:solidFill>
              <a:srgbClr val="0E4635"/>
            </a:solidFill>
          </p:spPr>
          <p:txBody>
            <a:bodyPr wrap="square" lIns="0" tIns="0" rIns="0" bIns="0" rtlCol="0"/>
            <a:lstStyle/>
            <a:p>
              <a:endParaRPr/>
            </a:p>
          </p:txBody>
        </p:sp>
        <p:sp>
          <p:nvSpPr>
            <p:cNvPr id="71" name="object 36">
              <a:extLst>
                <a:ext uri="{FF2B5EF4-FFF2-40B4-BE49-F238E27FC236}">
                  <a16:creationId xmlns:a16="http://schemas.microsoft.com/office/drawing/2014/main" id="{807D6852-37AF-B596-2038-D24B00400894}"/>
                </a:ext>
              </a:extLst>
            </p:cNvPr>
            <p:cNvSpPr/>
            <p:nvPr/>
          </p:nvSpPr>
          <p:spPr>
            <a:xfrm>
              <a:off x="6947649" y="1962758"/>
              <a:ext cx="111760" cy="36195"/>
            </a:xfrm>
            <a:custGeom>
              <a:avLst/>
              <a:gdLst/>
              <a:ahLst/>
              <a:cxnLst/>
              <a:rect l="l" t="t" r="r" b="b"/>
              <a:pathLst>
                <a:path w="111759" h="36194">
                  <a:moveTo>
                    <a:pt x="60746" y="0"/>
                  </a:moveTo>
                  <a:lnTo>
                    <a:pt x="18805" y="0"/>
                  </a:lnTo>
                  <a:lnTo>
                    <a:pt x="14153" y="4645"/>
                  </a:lnTo>
                  <a:lnTo>
                    <a:pt x="14260" y="12069"/>
                  </a:lnTo>
                  <a:lnTo>
                    <a:pt x="15419" y="15232"/>
                  </a:lnTo>
                  <a:lnTo>
                    <a:pt x="4651" y="15232"/>
                  </a:lnTo>
                  <a:lnTo>
                    <a:pt x="0" y="19878"/>
                  </a:lnTo>
                  <a:lnTo>
                    <a:pt x="0" y="28381"/>
                  </a:lnTo>
                  <a:lnTo>
                    <a:pt x="1174" y="30960"/>
                  </a:lnTo>
                  <a:lnTo>
                    <a:pt x="4910" y="34708"/>
                  </a:lnTo>
                  <a:lnTo>
                    <a:pt x="7488" y="35862"/>
                  </a:lnTo>
                  <a:lnTo>
                    <a:pt x="106561" y="35862"/>
                  </a:lnTo>
                  <a:lnTo>
                    <a:pt x="111213" y="31216"/>
                  </a:lnTo>
                  <a:lnTo>
                    <a:pt x="111213" y="25547"/>
                  </a:lnTo>
                  <a:lnTo>
                    <a:pt x="111213" y="22713"/>
                  </a:lnTo>
                  <a:lnTo>
                    <a:pt x="110054" y="20134"/>
                  </a:lnTo>
                  <a:lnTo>
                    <a:pt x="106287" y="16386"/>
                  </a:lnTo>
                  <a:lnTo>
                    <a:pt x="103709" y="15232"/>
                  </a:lnTo>
                  <a:lnTo>
                    <a:pt x="94498" y="15232"/>
                  </a:lnTo>
                  <a:lnTo>
                    <a:pt x="93582" y="10479"/>
                  </a:lnTo>
                  <a:lnTo>
                    <a:pt x="89373" y="6875"/>
                  </a:lnTo>
                  <a:lnTo>
                    <a:pt x="65993" y="6875"/>
                  </a:lnTo>
                  <a:lnTo>
                    <a:pt x="64559" y="2871"/>
                  </a:lnTo>
                  <a:lnTo>
                    <a:pt x="60746" y="0"/>
                  </a:lnTo>
                  <a:close/>
                </a:path>
              </a:pathLst>
            </a:custGeom>
            <a:solidFill>
              <a:srgbClr val="73B72B"/>
            </a:solidFill>
          </p:spPr>
          <p:txBody>
            <a:bodyPr wrap="square" lIns="0" tIns="0" rIns="0" bIns="0" rtlCol="0"/>
            <a:lstStyle/>
            <a:p>
              <a:endParaRPr/>
            </a:p>
          </p:txBody>
        </p:sp>
        <p:sp>
          <p:nvSpPr>
            <p:cNvPr id="72" name="object 37">
              <a:extLst>
                <a:ext uri="{FF2B5EF4-FFF2-40B4-BE49-F238E27FC236}">
                  <a16:creationId xmlns:a16="http://schemas.microsoft.com/office/drawing/2014/main" id="{A9EB240A-F647-7672-E88C-80947E3BCD8C}"/>
                </a:ext>
              </a:extLst>
            </p:cNvPr>
            <p:cNvSpPr/>
            <p:nvPr/>
          </p:nvSpPr>
          <p:spPr>
            <a:xfrm>
              <a:off x="6970251" y="1962758"/>
              <a:ext cx="88900" cy="36195"/>
            </a:xfrm>
            <a:custGeom>
              <a:avLst/>
              <a:gdLst/>
              <a:ahLst/>
              <a:cxnLst/>
              <a:rect l="l" t="t" r="r" b="b"/>
              <a:pathLst>
                <a:path w="88900" h="36194">
                  <a:moveTo>
                    <a:pt x="81137" y="15232"/>
                  </a:moveTo>
                  <a:lnTo>
                    <a:pt x="45525" y="15232"/>
                  </a:lnTo>
                  <a:lnTo>
                    <a:pt x="48118" y="16404"/>
                  </a:lnTo>
                  <a:lnTo>
                    <a:pt x="51870" y="20134"/>
                  </a:lnTo>
                  <a:lnTo>
                    <a:pt x="53014" y="22713"/>
                  </a:lnTo>
                  <a:lnTo>
                    <a:pt x="53014" y="31216"/>
                  </a:lnTo>
                  <a:lnTo>
                    <a:pt x="48362" y="35862"/>
                  </a:lnTo>
                  <a:lnTo>
                    <a:pt x="83959" y="35862"/>
                  </a:lnTo>
                  <a:lnTo>
                    <a:pt x="88610" y="31216"/>
                  </a:lnTo>
                  <a:lnTo>
                    <a:pt x="88610" y="22713"/>
                  </a:lnTo>
                  <a:lnTo>
                    <a:pt x="87451" y="20134"/>
                  </a:lnTo>
                  <a:lnTo>
                    <a:pt x="83715" y="16386"/>
                  </a:lnTo>
                  <a:lnTo>
                    <a:pt x="81137" y="15232"/>
                  </a:lnTo>
                  <a:close/>
                </a:path>
                <a:path w="88900" h="36194">
                  <a:moveTo>
                    <a:pt x="66801" y="6875"/>
                  </a:moveTo>
                  <a:lnTo>
                    <a:pt x="31204" y="6875"/>
                  </a:lnTo>
                  <a:lnTo>
                    <a:pt x="35413" y="10497"/>
                  </a:lnTo>
                  <a:lnTo>
                    <a:pt x="36328" y="15232"/>
                  </a:lnTo>
                  <a:lnTo>
                    <a:pt x="71925" y="15232"/>
                  </a:lnTo>
                  <a:lnTo>
                    <a:pt x="71010" y="10479"/>
                  </a:lnTo>
                  <a:lnTo>
                    <a:pt x="66801" y="6875"/>
                  </a:lnTo>
                  <a:close/>
                </a:path>
                <a:path w="88900" h="36194">
                  <a:moveTo>
                    <a:pt x="38174" y="0"/>
                  </a:moveTo>
                  <a:lnTo>
                    <a:pt x="1250" y="0"/>
                  </a:lnTo>
                  <a:lnTo>
                    <a:pt x="625" y="73"/>
                  </a:lnTo>
                  <a:lnTo>
                    <a:pt x="0" y="182"/>
                  </a:lnTo>
                  <a:lnTo>
                    <a:pt x="3629" y="859"/>
                  </a:lnTo>
                  <a:lnTo>
                    <a:pt x="6588" y="3457"/>
                  </a:lnTo>
                  <a:lnTo>
                    <a:pt x="7823" y="6875"/>
                  </a:lnTo>
                  <a:lnTo>
                    <a:pt x="43420" y="6875"/>
                  </a:lnTo>
                  <a:lnTo>
                    <a:pt x="42002" y="2871"/>
                  </a:lnTo>
                  <a:lnTo>
                    <a:pt x="38174" y="0"/>
                  </a:lnTo>
                  <a:close/>
                </a:path>
              </a:pathLst>
            </a:custGeom>
            <a:solidFill>
              <a:srgbClr val="0E4635"/>
            </a:solidFill>
          </p:spPr>
          <p:txBody>
            <a:bodyPr wrap="square" lIns="0" tIns="0" rIns="0" bIns="0" rtlCol="0"/>
            <a:lstStyle/>
            <a:p>
              <a:endParaRPr/>
            </a:p>
          </p:txBody>
        </p:sp>
        <p:sp>
          <p:nvSpPr>
            <p:cNvPr id="73" name="object 38">
              <a:extLst>
                <a:ext uri="{FF2B5EF4-FFF2-40B4-BE49-F238E27FC236}">
                  <a16:creationId xmlns:a16="http://schemas.microsoft.com/office/drawing/2014/main" id="{8B12326C-89BD-B28E-450E-5D28CCAE0847}"/>
                </a:ext>
              </a:extLst>
            </p:cNvPr>
            <p:cNvSpPr/>
            <p:nvPr/>
          </p:nvSpPr>
          <p:spPr>
            <a:xfrm>
              <a:off x="6990185" y="1998546"/>
              <a:ext cx="1905" cy="635"/>
            </a:xfrm>
            <a:custGeom>
              <a:avLst/>
              <a:gdLst/>
              <a:ahLst/>
              <a:cxnLst/>
              <a:rect l="l" t="t" r="r" b="b"/>
              <a:pathLst>
                <a:path w="1904" h="635">
                  <a:moveTo>
                    <a:pt x="823" y="0"/>
                  </a:moveTo>
                  <a:lnTo>
                    <a:pt x="0" y="74"/>
                  </a:lnTo>
                  <a:lnTo>
                    <a:pt x="1677" y="74"/>
                  </a:lnTo>
                  <a:lnTo>
                    <a:pt x="823" y="0"/>
                  </a:lnTo>
                  <a:close/>
                </a:path>
              </a:pathLst>
            </a:custGeom>
            <a:solidFill>
              <a:srgbClr val="73B72B"/>
            </a:solidFill>
          </p:spPr>
          <p:txBody>
            <a:bodyPr wrap="square" lIns="0" tIns="0" rIns="0" bIns="0" rtlCol="0"/>
            <a:lstStyle/>
            <a:p>
              <a:endParaRPr/>
            </a:p>
          </p:txBody>
        </p:sp>
        <p:sp>
          <p:nvSpPr>
            <p:cNvPr id="74" name="object 40">
              <a:extLst>
                <a:ext uri="{FF2B5EF4-FFF2-40B4-BE49-F238E27FC236}">
                  <a16:creationId xmlns:a16="http://schemas.microsoft.com/office/drawing/2014/main" id="{9A427A3D-473E-D019-3513-0C0CAEC56FA3}"/>
                </a:ext>
              </a:extLst>
            </p:cNvPr>
            <p:cNvSpPr/>
            <p:nvPr/>
          </p:nvSpPr>
          <p:spPr>
            <a:xfrm>
              <a:off x="6967369" y="1960326"/>
              <a:ext cx="10795" cy="40640"/>
            </a:xfrm>
            <a:custGeom>
              <a:avLst/>
              <a:gdLst/>
              <a:ahLst/>
              <a:cxnLst/>
              <a:rect l="l" t="t" r="r" b="b"/>
              <a:pathLst>
                <a:path w="10795" h="40639">
                  <a:moveTo>
                    <a:pt x="10737" y="18"/>
                  </a:moveTo>
                  <a:lnTo>
                    <a:pt x="1020" y="18"/>
                  </a:lnTo>
                  <a:lnTo>
                    <a:pt x="0" y="19220"/>
                  </a:lnTo>
                  <a:lnTo>
                    <a:pt x="594" y="24925"/>
                  </a:lnTo>
                  <a:lnTo>
                    <a:pt x="3050" y="39994"/>
                  </a:lnTo>
                  <a:lnTo>
                    <a:pt x="6024" y="40122"/>
                  </a:lnTo>
                  <a:lnTo>
                    <a:pt x="7610" y="39061"/>
                  </a:lnTo>
                  <a:lnTo>
                    <a:pt x="5978" y="23187"/>
                  </a:lnTo>
                  <a:lnTo>
                    <a:pt x="5932" y="21670"/>
                  </a:lnTo>
                  <a:lnTo>
                    <a:pt x="10737" y="18"/>
                  </a:lnTo>
                  <a:close/>
                </a:path>
                <a:path w="10795" h="40639">
                  <a:moveTo>
                    <a:pt x="1021" y="0"/>
                  </a:moveTo>
                  <a:close/>
                </a:path>
              </a:pathLst>
            </a:custGeom>
            <a:solidFill>
              <a:srgbClr val="423C3A"/>
            </a:solidFill>
          </p:spPr>
          <p:txBody>
            <a:bodyPr wrap="square" lIns="0" tIns="0" rIns="0" bIns="0" rtlCol="0"/>
            <a:lstStyle/>
            <a:p>
              <a:endParaRPr/>
            </a:p>
          </p:txBody>
        </p:sp>
        <p:sp>
          <p:nvSpPr>
            <p:cNvPr id="75" name="object 41">
              <a:extLst>
                <a:ext uri="{FF2B5EF4-FFF2-40B4-BE49-F238E27FC236}">
                  <a16:creationId xmlns:a16="http://schemas.microsoft.com/office/drawing/2014/main" id="{EC2E764D-BB8D-A054-4C6F-0EB8C185FE2E}"/>
                </a:ext>
              </a:extLst>
            </p:cNvPr>
            <p:cNvSpPr/>
            <p:nvPr/>
          </p:nvSpPr>
          <p:spPr>
            <a:xfrm>
              <a:off x="6973164" y="1959467"/>
              <a:ext cx="11430" cy="40640"/>
            </a:xfrm>
            <a:custGeom>
              <a:avLst/>
              <a:gdLst/>
              <a:ahLst/>
              <a:cxnLst/>
              <a:rect l="l" t="t" r="r" b="b"/>
              <a:pathLst>
                <a:path w="11429" h="40639">
                  <a:moveTo>
                    <a:pt x="0" y="40020"/>
                  </a:moveTo>
                  <a:lnTo>
                    <a:pt x="11072" y="40020"/>
                  </a:lnTo>
                  <a:lnTo>
                    <a:pt x="11072" y="0"/>
                  </a:lnTo>
                  <a:lnTo>
                    <a:pt x="0" y="0"/>
                  </a:lnTo>
                  <a:lnTo>
                    <a:pt x="0" y="40020"/>
                  </a:lnTo>
                  <a:close/>
                </a:path>
              </a:pathLst>
            </a:custGeom>
            <a:solidFill>
              <a:srgbClr val="4D4847"/>
            </a:solidFill>
          </p:spPr>
          <p:txBody>
            <a:bodyPr wrap="square" lIns="0" tIns="0" rIns="0" bIns="0" rtlCol="0"/>
            <a:lstStyle/>
            <a:p>
              <a:endParaRPr/>
            </a:p>
          </p:txBody>
        </p:sp>
        <p:sp>
          <p:nvSpPr>
            <p:cNvPr id="76" name="object 42">
              <a:extLst>
                <a:ext uri="{FF2B5EF4-FFF2-40B4-BE49-F238E27FC236}">
                  <a16:creationId xmlns:a16="http://schemas.microsoft.com/office/drawing/2014/main" id="{4788E595-D06C-684F-181B-8BB53B5FF977}"/>
                </a:ext>
              </a:extLst>
            </p:cNvPr>
            <p:cNvSpPr/>
            <p:nvPr/>
          </p:nvSpPr>
          <p:spPr>
            <a:xfrm>
              <a:off x="6972082" y="1929787"/>
              <a:ext cx="5080" cy="8890"/>
            </a:xfrm>
            <a:custGeom>
              <a:avLst/>
              <a:gdLst/>
              <a:ahLst/>
              <a:cxnLst/>
              <a:rect l="l" t="t" r="r" b="b"/>
              <a:pathLst>
                <a:path w="5079" h="8889">
                  <a:moveTo>
                    <a:pt x="4796" y="0"/>
                  </a:moveTo>
                  <a:lnTo>
                    <a:pt x="0" y="0"/>
                  </a:lnTo>
                  <a:lnTo>
                    <a:pt x="0" y="8649"/>
                  </a:lnTo>
                  <a:lnTo>
                    <a:pt x="4796" y="8649"/>
                  </a:lnTo>
                  <a:lnTo>
                    <a:pt x="4796" y="0"/>
                  </a:lnTo>
                  <a:close/>
                </a:path>
              </a:pathLst>
            </a:custGeom>
            <a:solidFill>
              <a:srgbClr val="FDE2C3"/>
            </a:solidFill>
          </p:spPr>
          <p:txBody>
            <a:bodyPr wrap="square" lIns="0" tIns="0" rIns="0" bIns="0" rtlCol="0"/>
            <a:lstStyle/>
            <a:p>
              <a:endParaRPr/>
            </a:p>
          </p:txBody>
        </p:sp>
        <p:sp>
          <p:nvSpPr>
            <p:cNvPr id="77" name="object 43">
              <a:extLst>
                <a:ext uri="{FF2B5EF4-FFF2-40B4-BE49-F238E27FC236}">
                  <a16:creationId xmlns:a16="http://schemas.microsoft.com/office/drawing/2014/main" id="{FC0468EF-979C-999F-3B9F-6414C330DACC}"/>
                </a:ext>
              </a:extLst>
            </p:cNvPr>
            <p:cNvSpPr/>
            <p:nvPr/>
          </p:nvSpPr>
          <p:spPr>
            <a:xfrm>
              <a:off x="6969870" y="1935492"/>
              <a:ext cx="10160" cy="7620"/>
            </a:xfrm>
            <a:custGeom>
              <a:avLst/>
              <a:gdLst/>
              <a:ahLst/>
              <a:cxnLst/>
              <a:rect l="l" t="t" r="r" b="b"/>
              <a:pathLst>
                <a:path w="10159" h="7619">
                  <a:moveTo>
                    <a:pt x="2211" y="713"/>
                  </a:moveTo>
                  <a:lnTo>
                    <a:pt x="777" y="731"/>
                  </a:lnTo>
                  <a:lnTo>
                    <a:pt x="0" y="5523"/>
                  </a:lnTo>
                  <a:lnTo>
                    <a:pt x="2928" y="7369"/>
                  </a:lnTo>
                  <a:lnTo>
                    <a:pt x="8342" y="7351"/>
                  </a:lnTo>
                  <a:lnTo>
                    <a:pt x="9591" y="2945"/>
                  </a:lnTo>
                  <a:lnTo>
                    <a:pt x="3446" y="2945"/>
                  </a:lnTo>
                  <a:lnTo>
                    <a:pt x="2985" y="1755"/>
                  </a:lnTo>
                  <a:lnTo>
                    <a:pt x="2897" y="1590"/>
                  </a:lnTo>
                  <a:lnTo>
                    <a:pt x="2211" y="1188"/>
                  </a:lnTo>
                  <a:lnTo>
                    <a:pt x="2211" y="713"/>
                  </a:lnTo>
                  <a:close/>
                </a:path>
                <a:path w="10159" h="7619">
                  <a:moveTo>
                    <a:pt x="7107" y="0"/>
                  </a:moveTo>
                  <a:lnTo>
                    <a:pt x="6314" y="987"/>
                  </a:lnTo>
                  <a:lnTo>
                    <a:pt x="4026" y="1663"/>
                  </a:lnTo>
                  <a:lnTo>
                    <a:pt x="3446" y="2945"/>
                  </a:lnTo>
                  <a:lnTo>
                    <a:pt x="9591" y="2945"/>
                  </a:lnTo>
                  <a:lnTo>
                    <a:pt x="9928" y="1755"/>
                  </a:lnTo>
                  <a:lnTo>
                    <a:pt x="7762" y="1590"/>
                  </a:lnTo>
                  <a:lnTo>
                    <a:pt x="7107" y="0"/>
                  </a:lnTo>
                  <a:close/>
                </a:path>
              </a:pathLst>
            </a:custGeom>
            <a:solidFill>
              <a:srgbClr val="FFFFFF"/>
            </a:solidFill>
          </p:spPr>
          <p:txBody>
            <a:bodyPr wrap="square" lIns="0" tIns="0" rIns="0" bIns="0" rtlCol="0"/>
            <a:lstStyle/>
            <a:p>
              <a:endParaRPr/>
            </a:p>
          </p:txBody>
        </p:sp>
        <p:sp>
          <p:nvSpPr>
            <p:cNvPr id="78" name="object 44">
              <a:extLst>
                <a:ext uri="{FF2B5EF4-FFF2-40B4-BE49-F238E27FC236}">
                  <a16:creationId xmlns:a16="http://schemas.microsoft.com/office/drawing/2014/main" id="{34835740-9D7E-470C-4F83-678479A5861B}"/>
                </a:ext>
              </a:extLst>
            </p:cNvPr>
            <p:cNvSpPr/>
            <p:nvPr/>
          </p:nvSpPr>
          <p:spPr>
            <a:xfrm>
              <a:off x="6971242" y="1934819"/>
              <a:ext cx="6985" cy="5080"/>
            </a:xfrm>
            <a:custGeom>
              <a:avLst/>
              <a:gdLst/>
              <a:ahLst/>
              <a:cxnLst/>
              <a:rect l="l" t="t" r="r" b="b"/>
              <a:pathLst>
                <a:path w="6984" h="5080">
                  <a:moveTo>
                    <a:pt x="1549" y="2286"/>
                  </a:moveTo>
                  <a:lnTo>
                    <a:pt x="1143" y="1701"/>
                  </a:lnTo>
                  <a:lnTo>
                    <a:pt x="838" y="838"/>
                  </a:lnTo>
                  <a:lnTo>
                    <a:pt x="0" y="2857"/>
                  </a:lnTo>
                  <a:lnTo>
                    <a:pt x="419" y="4864"/>
                  </a:lnTo>
                  <a:lnTo>
                    <a:pt x="1549" y="2286"/>
                  </a:lnTo>
                  <a:close/>
                </a:path>
                <a:path w="6984" h="5080">
                  <a:moveTo>
                    <a:pt x="6400" y="1104"/>
                  </a:moveTo>
                  <a:lnTo>
                    <a:pt x="5638" y="0"/>
                  </a:lnTo>
                  <a:lnTo>
                    <a:pt x="2654" y="2336"/>
                  </a:lnTo>
                  <a:lnTo>
                    <a:pt x="3644" y="4864"/>
                  </a:lnTo>
                  <a:lnTo>
                    <a:pt x="6172" y="2159"/>
                  </a:lnTo>
                  <a:lnTo>
                    <a:pt x="6400" y="1104"/>
                  </a:lnTo>
                  <a:close/>
                </a:path>
              </a:pathLst>
            </a:custGeom>
            <a:solidFill>
              <a:srgbClr val="F0F0F0"/>
            </a:solidFill>
          </p:spPr>
          <p:txBody>
            <a:bodyPr wrap="square" lIns="0" tIns="0" rIns="0" bIns="0" rtlCol="0"/>
            <a:lstStyle/>
            <a:p>
              <a:endParaRPr/>
            </a:p>
          </p:txBody>
        </p:sp>
        <p:sp>
          <p:nvSpPr>
            <p:cNvPr id="79" name="object 45">
              <a:extLst>
                <a:ext uri="{FF2B5EF4-FFF2-40B4-BE49-F238E27FC236}">
                  <a16:creationId xmlns:a16="http://schemas.microsoft.com/office/drawing/2014/main" id="{F77E71D1-42F1-CE94-A5A4-D39338EBD4EE}"/>
                </a:ext>
              </a:extLst>
            </p:cNvPr>
            <p:cNvSpPr/>
            <p:nvPr/>
          </p:nvSpPr>
          <p:spPr>
            <a:xfrm>
              <a:off x="6956332" y="1932495"/>
              <a:ext cx="33020" cy="31750"/>
            </a:xfrm>
            <a:custGeom>
              <a:avLst/>
              <a:gdLst/>
              <a:ahLst/>
              <a:cxnLst/>
              <a:rect l="l" t="t" r="r" b="b"/>
              <a:pathLst>
                <a:path w="33020" h="31750">
                  <a:moveTo>
                    <a:pt x="32651" y="18453"/>
                  </a:moveTo>
                  <a:lnTo>
                    <a:pt x="30899" y="13195"/>
                  </a:lnTo>
                  <a:lnTo>
                    <a:pt x="28321" y="5562"/>
                  </a:lnTo>
                  <a:lnTo>
                    <a:pt x="28321" y="20561"/>
                  </a:lnTo>
                  <a:lnTo>
                    <a:pt x="27165" y="22606"/>
                  </a:lnTo>
                  <a:lnTo>
                    <a:pt x="27190" y="16840"/>
                  </a:lnTo>
                  <a:lnTo>
                    <a:pt x="27597" y="17741"/>
                  </a:lnTo>
                  <a:lnTo>
                    <a:pt x="28321" y="20561"/>
                  </a:lnTo>
                  <a:lnTo>
                    <a:pt x="28321" y="5562"/>
                  </a:lnTo>
                  <a:lnTo>
                    <a:pt x="28130" y="4991"/>
                  </a:lnTo>
                  <a:lnTo>
                    <a:pt x="26441" y="4813"/>
                  </a:lnTo>
                  <a:lnTo>
                    <a:pt x="25819" y="5118"/>
                  </a:lnTo>
                  <a:lnTo>
                    <a:pt x="23215" y="4762"/>
                  </a:lnTo>
                  <a:lnTo>
                    <a:pt x="21678" y="4152"/>
                  </a:lnTo>
                  <a:lnTo>
                    <a:pt x="20828" y="7797"/>
                  </a:lnTo>
                  <a:lnTo>
                    <a:pt x="16979" y="9105"/>
                  </a:lnTo>
                  <a:lnTo>
                    <a:pt x="14236" y="8051"/>
                  </a:lnTo>
                  <a:lnTo>
                    <a:pt x="15240" y="3683"/>
                  </a:lnTo>
                  <a:lnTo>
                    <a:pt x="12966" y="3721"/>
                  </a:lnTo>
                  <a:lnTo>
                    <a:pt x="11480" y="5181"/>
                  </a:lnTo>
                  <a:lnTo>
                    <a:pt x="5511" y="9766"/>
                  </a:lnTo>
                  <a:lnTo>
                    <a:pt x="9601" y="1625"/>
                  </a:lnTo>
                  <a:lnTo>
                    <a:pt x="7696" y="787"/>
                  </a:lnTo>
                  <a:lnTo>
                    <a:pt x="6794" y="0"/>
                  </a:lnTo>
                  <a:lnTo>
                    <a:pt x="0" y="9461"/>
                  </a:lnTo>
                  <a:lnTo>
                    <a:pt x="1282" y="15087"/>
                  </a:lnTo>
                  <a:lnTo>
                    <a:pt x="6781" y="13589"/>
                  </a:lnTo>
                  <a:lnTo>
                    <a:pt x="11963" y="10388"/>
                  </a:lnTo>
                  <a:lnTo>
                    <a:pt x="11925" y="28041"/>
                  </a:lnTo>
                  <a:lnTo>
                    <a:pt x="19265" y="31115"/>
                  </a:lnTo>
                  <a:lnTo>
                    <a:pt x="23660" y="29273"/>
                  </a:lnTo>
                  <a:lnTo>
                    <a:pt x="25742" y="29718"/>
                  </a:lnTo>
                  <a:lnTo>
                    <a:pt x="26441" y="31153"/>
                  </a:lnTo>
                  <a:lnTo>
                    <a:pt x="31737" y="21742"/>
                  </a:lnTo>
                  <a:lnTo>
                    <a:pt x="32651" y="18453"/>
                  </a:lnTo>
                  <a:close/>
                </a:path>
              </a:pathLst>
            </a:custGeom>
            <a:solidFill>
              <a:srgbClr val="76C6EF"/>
            </a:solidFill>
          </p:spPr>
          <p:txBody>
            <a:bodyPr wrap="square" lIns="0" tIns="0" rIns="0" bIns="0" rtlCol="0"/>
            <a:lstStyle/>
            <a:p>
              <a:endParaRPr/>
            </a:p>
          </p:txBody>
        </p:sp>
        <p:sp>
          <p:nvSpPr>
            <p:cNvPr id="80" name="object 46">
              <a:extLst>
                <a:ext uri="{FF2B5EF4-FFF2-40B4-BE49-F238E27FC236}">
                  <a16:creationId xmlns:a16="http://schemas.microsoft.com/office/drawing/2014/main" id="{C623F060-A081-DFC6-17F5-52E5A8FC08CF}"/>
                </a:ext>
              </a:extLst>
            </p:cNvPr>
            <p:cNvSpPr/>
            <p:nvPr/>
          </p:nvSpPr>
          <p:spPr>
            <a:xfrm>
              <a:off x="6963129" y="1928433"/>
              <a:ext cx="6350" cy="5715"/>
            </a:xfrm>
            <a:custGeom>
              <a:avLst/>
              <a:gdLst/>
              <a:ahLst/>
              <a:cxnLst/>
              <a:rect l="l" t="t" r="r" b="b"/>
              <a:pathLst>
                <a:path w="6350" h="5714">
                  <a:moveTo>
                    <a:pt x="1906" y="0"/>
                  </a:moveTo>
                  <a:lnTo>
                    <a:pt x="0" y="4060"/>
                  </a:lnTo>
                  <a:lnTo>
                    <a:pt x="915" y="5157"/>
                  </a:lnTo>
                  <a:lnTo>
                    <a:pt x="2791" y="5687"/>
                  </a:lnTo>
                  <a:lnTo>
                    <a:pt x="4102" y="4444"/>
                  </a:lnTo>
                  <a:lnTo>
                    <a:pt x="5719" y="2376"/>
                  </a:lnTo>
                  <a:lnTo>
                    <a:pt x="5826" y="1590"/>
                  </a:lnTo>
                  <a:lnTo>
                    <a:pt x="1906" y="0"/>
                  </a:lnTo>
                  <a:close/>
                </a:path>
              </a:pathLst>
            </a:custGeom>
            <a:solidFill>
              <a:srgbClr val="FDE2C3"/>
            </a:solidFill>
          </p:spPr>
          <p:txBody>
            <a:bodyPr wrap="square" lIns="0" tIns="0" rIns="0" bIns="0" rtlCol="0"/>
            <a:lstStyle/>
            <a:p>
              <a:endParaRPr/>
            </a:p>
          </p:txBody>
        </p:sp>
        <p:sp>
          <p:nvSpPr>
            <p:cNvPr id="81" name="object 47">
              <a:extLst>
                <a:ext uri="{FF2B5EF4-FFF2-40B4-BE49-F238E27FC236}">
                  <a16:creationId xmlns:a16="http://schemas.microsoft.com/office/drawing/2014/main" id="{EA5C3012-FE5D-E105-44E5-0620DD12B534}"/>
                </a:ext>
              </a:extLst>
            </p:cNvPr>
            <p:cNvSpPr/>
            <p:nvPr/>
          </p:nvSpPr>
          <p:spPr>
            <a:xfrm>
              <a:off x="6964563" y="1927756"/>
              <a:ext cx="7620" cy="7620"/>
            </a:xfrm>
            <a:custGeom>
              <a:avLst/>
              <a:gdLst/>
              <a:ahLst/>
              <a:cxnLst/>
              <a:rect l="l" t="t" r="r" b="b"/>
              <a:pathLst>
                <a:path w="7620" h="7619">
                  <a:moveTo>
                    <a:pt x="4773" y="0"/>
                  </a:moveTo>
                  <a:lnTo>
                    <a:pt x="4636" y="146"/>
                  </a:lnTo>
                  <a:lnTo>
                    <a:pt x="15" y="4298"/>
                  </a:lnTo>
                  <a:lnTo>
                    <a:pt x="0" y="4718"/>
                  </a:lnTo>
                  <a:lnTo>
                    <a:pt x="2104" y="7040"/>
                  </a:lnTo>
                  <a:lnTo>
                    <a:pt x="2470" y="7131"/>
                  </a:lnTo>
                  <a:lnTo>
                    <a:pt x="2646" y="7040"/>
                  </a:lnTo>
                  <a:lnTo>
                    <a:pt x="3660" y="6089"/>
                  </a:lnTo>
                  <a:lnTo>
                    <a:pt x="7320" y="2815"/>
                  </a:lnTo>
                  <a:lnTo>
                    <a:pt x="7335" y="2614"/>
                  </a:lnTo>
                  <a:lnTo>
                    <a:pt x="6741" y="1974"/>
                  </a:lnTo>
                  <a:lnTo>
                    <a:pt x="5002" y="18"/>
                  </a:lnTo>
                  <a:lnTo>
                    <a:pt x="4773" y="0"/>
                  </a:lnTo>
                  <a:close/>
                </a:path>
              </a:pathLst>
            </a:custGeom>
            <a:solidFill>
              <a:srgbClr val="53504F"/>
            </a:solidFill>
          </p:spPr>
          <p:txBody>
            <a:bodyPr wrap="square" lIns="0" tIns="0" rIns="0" bIns="0" rtlCol="0"/>
            <a:lstStyle/>
            <a:p>
              <a:endParaRPr/>
            </a:p>
          </p:txBody>
        </p:sp>
        <p:sp>
          <p:nvSpPr>
            <p:cNvPr id="96" name="object 48">
              <a:extLst>
                <a:ext uri="{FF2B5EF4-FFF2-40B4-BE49-F238E27FC236}">
                  <a16:creationId xmlns:a16="http://schemas.microsoft.com/office/drawing/2014/main" id="{51C37EFE-4F09-5BBA-AFA0-30549F3ED4F7}"/>
                </a:ext>
              </a:extLst>
            </p:cNvPr>
            <p:cNvSpPr/>
            <p:nvPr/>
          </p:nvSpPr>
          <p:spPr>
            <a:xfrm>
              <a:off x="6967537" y="1921703"/>
              <a:ext cx="12065" cy="11430"/>
            </a:xfrm>
            <a:custGeom>
              <a:avLst/>
              <a:gdLst/>
              <a:ahLst/>
              <a:cxnLst/>
              <a:rect l="l" t="t" r="r" b="b"/>
              <a:pathLst>
                <a:path w="12065" h="11430">
                  <a:moveTo>
                    <a:pt x="2485" y="0"/>
                  </a:moveTo>
                  <a:lnTo>
                    <a:pt x="0" y="3219"/>
                  </a:lnTo>
                  <a:lnTo>
                    <a:pt x="2058" y="4371"/>
                  </a:lnTo>
                  <a:lnTo>
                    <a:pt x="3934" y="5980"/>
                  </a:lnTo>
                  <a:lnTo>
                    <a:pt x="7640" y="10863"/>
                  </a:lnTo>
                  <a:lnTo>
                    <a:pt x="11042" y="11137"/>
                  </a:lnTo>
                  <a:lnTo>
                    <a:pt x="11621" y="7241"/>
                  </a:lnTo>
                  <a:lnTo>
                    <a:pt x="11987" y="4096"/>
                  </a:lnTo>
                  <a:lnTo>
                    <a:pt x="11667" y="2559"/>
                  </a:lnTo>
                  <a:lnTo>
                    <a:pt x="10569" y="2395"/>
                  </a:lnTo>
                  <a:lnTo>
                    <a:pt x="3035" y="2395"/>
                  </a:lnTo>
                  <a:lnTo>
                    <a:pt x="2485" y="0"/>
                  </a:lnTo>
                  <a:close/>
                </a:path>
                <a:path w="12065" h="11430">
                  <a:moveTo>
                    <a:pt x="6222" y="365"/>
                  </a:moveTo>
                  <a:lnTo>
                    <a:pt x="5643" y="1554"/>
                  </a:lnTo>
                  <a:lnTo>
                    <a:pt x="3035" y="2395"/>
                  </a:lnTo>
                  <a:lnTo>
                    <a:pt x="10569" y="2395"/>
                  </a:lnTo>
                  <a:lnTo>
                    <a:pt x="10203" y="2340"/>
                  </a:lnTo>
                  <a:lnTo>
                    <a:pt x="9242" y="2340"/>
                  </a:lnTo>
                  <a:lnTo>
                    <a:pt x="6222" y="365"/>
                  </a:lnTo>
                  <a:close/>
                </a:path>
                <a:path w="12065" h="11430">
                  <a:moveTo>
                    <a:pt x="9471" y="2230"/>
                  </a:moveTo>
                  <a:lnTo>
                    <a:pt x="9242" y="2340"/>
                  </a:lnTo>
                  <a:lnTo>
                    <a:pt x="10203" y="2340"/>
                  </a:lnTo>
                  <a:lnTo>
                    <a:pt x="9471" y="2230"/>
                  </a:lnTo>
                  <a:close/>
                </a:path>
              </a:pathLst>
            </a:custGeom>
            <a:solidFill>
              <a:srgbClr val="3A3735"/>
            </a:solidFill>
          </p:spPr>
          <p:txBody>
            <a:bodyPr wrap="square" lIns="0" tIns="0" rIns="0" bIns="0" rtlCol="0"/>
            <a:lstStyle/>
            <a:p>
              <a:endParaRPr/>
            </a:p>
          </p:txBody>
        </p:sp>
        <p:sp>
          <p:nvSpPr>
            <p:cNvPr id="97" name="object 49">
              <a:extLst>
                <a:ext uri="{FF2B5EF4-FFF2-40B4-BE49-F238E27FC236}">
                  <a16:creationId xmlns:a16="http://schemas.microsoft.com/office/drawing/2014/main" id="{26061A34-37F2-2901-9393-220A6963C027}"/>
                </a:ext>
              </a:extLst>
            </p:cNvPr>
            <p:cNvSpPr/>
            <p:nvPr/>
          </p:nvSpPr>
          <p:spPr>
            <a:xfrm>
              <a:off x="6968714" y="1924265"/>
              <a:ext cx="10160" cy="10160"/>
            </a:xfrm>
            <a:custGeom>
              <a:avLst/>
              <a:gdLst/>
              <a:ahLst/>
              <a:cxnLst/>
              <a:rect l="l" t="t" r="r" b="b"/>
              <a:pathLst>
                <a:path w="10159" h="10160">
                  <a:moveTo>
                    <a:pt x="10007" y="5651"/>
                  </a:moveTo>
                  <a:lnTo>
                    <a:pt x="8470" y="2730"/>
                  </a:lnTo>
                  <a:lnTo>
                    <a:pt x="8204" y="3124"/>
                  </a:lnTo>
                  <a:lnTo>
                    <a:pt x="8178" y="0"/>
                  </a:lnTo>
                  <a:lnTo>
                    <a:pt x="0" y="495"/>
                  </a:lnTo>
                  <a:lnTo>
                    <a:pt x="647" y="1993"/>
                  </a:lnTo>
                  <a:lnTo>
                    <a:pt x="749" y="6362"/>
                  </a:lnTo>
                  <a:lnTo>
                    <a:pt x="596" y="10020"/>
                  </a:lnTo>
                  <a:lnTo>
                    <a:pt x="8026" y="10096"/>
                  </a:lnTo>
                  <a:lnTo>
                    <a:pt x="8102" y="6337"/>
                  </a:lnTo>
                  <a:lnTo>
                    <a:pt x="10007" y="5651"/>
                  </a:lnTo>
                  <a:close/>
                </a:path>
              </a:pathLst>
            </a:custGeom>
            <a:solidFill>
              <a:srgbClr val="FDE2C3"/>
            </a:solidFill>
          </p:spPr>
          <p:txBody>
            <a:bodyPr wrap="square" lIns="0" tIns="0" rIns="0" bIns="0" rtlCol="0"/>
            <a:lstStyle/>
            <a:p>
              <a:endParaRPr/>
            </a:p>
          </p:txBody>
        </p:sp>
        <p:sp>
          <p:nvSpPr>
            <p:cNvPr id="98" name="object 50">
              <a:extLst>
                <a:ext uri="{FF2B5EF4-FFF2-40B4-BE49-F238E27FC236}">
                  <a16:creationId xmlns:a16="http://schemas.microsoft.com/office/drawing/2014/main" id="{C4F835DB-B0BB-079D-27E6-91B8C4987519}"/>
                </a:ext>
              </a:extLst>
            </p:cNvPr>
            <p:cNvSpPr/>
            <p:nvPr/>
          </p:nvSpPr>
          <p:spPr>
            <a:xfrm>
              <a:off x="6969337" y="1923678"/>
              <a:ext cx="8890" cy="4445"/>
            </a:xfrm>
            <a:custGeom>
              <a:avLst/>
              <a:gdLst/>
              <a:ahLst/>
              <a:cxnLst/>
              <a:rect l="l" t="t" r="r" b="b"/>
              <a:pathLst>
                <a:path w="8890" h="4444">
                  <a:moveTo>
                    <a:pt x="8206" y="2488"/>
                  </a:moveTo>
                  <a:lnTo>
                    <a:pt x="5154" y="2488"/>
                  </a:lnTo>
                  <a:lnTo>
                    <a:pt x="7686" y="2616"/>
                  </a:lnTo>
                  <a:lnTo>
                    <a:pt x="6817" y="4023"/>
                  </a:lnTo>
                  <a:lnTo>
                    <a:pt x="7625" y="4243"/>
                  </a:lnTo>
                  <a:lnTo>
                    <a:pt x="8206" y="2488"/>
                  </a:lnTo>
                  <a:close/>
                </a:path>
                <a:path w="8890" h="4444">
                  <a:moveTo>
                    <a:pt x="4880" y="0"/>
                  </a:moveTo>
                  <a:lnTo>
                    <a:pt x="1174" y="787"/>
                  </a:lnTo>
                  <a:lnTo>
                    <a:pt x="0" y="2232"/>
                  </a:lnTo>
                  <a:lnTo>
                    <a:pt x="549" y="3255"/>
                  </a:lnTo>
                  <a:lnTo>
                    <a:pt x="4514" y="2890"/>
                  </a:lnTo>
                  <a:lnTo>
                    <a:pt x="5154" y="2488"/>
                  </a:lnTo>
                  <a:lnTo>
                    <a:pt x="8206" y="2488"/>
                  </a:lnTo>
                  <a:lnTo>
                    <a:pt x="8647" y="1153"/>
                  </a:lnTo>
                  <a:lnTo>
                    <a:pt x="4880" y="0"/>
                  </a:lnTo>
                  <a:close/>
                </a:path>
              </a:pathLst>
            </a:custGeom>
            <a:solidFill>
              <a:srgbClr val="3A3735"/>
            </a:solidFill>
          </p:spPr>
          <p:txBody>
            <a:bodyPr wrap="square" lIns="0" tIns="0" rIns="0" bIns="0" rtlCol="0"/>
            <a:lstStyle/>
            <a:p>
              <a:endParaRPr/>
            </a:p>
          </p:txBody>
        </p:sp>
        <p:sp>
          <p:nvSpPr>
            <p:cNvPr id="99" name="object 51">
              <a:extLst>
                <a:ext uri="{FF2B5EF4-FFF2-40B4-BE49-F238E27FC236}">
                  <a16:creationId xmlns:a16="http://schemas.microsoft.com/office/drawing/2014/main" id="{1F11145F-FFA5-3E7E-F831-A5AE678786DF}"/>
                </a:ext>
              </a:extLst>
            </p:cNvPr>
            <p:cNvSpPr/>
            <p:nvPr/>
          </p:nvSpPr>
          <p:spPr>
            <a:xfrm>
              <a:off x="6978701" y="1961698"/>
              <a:ext cx="4445" cy="4445"/>
            </a:xfrm>
            <a:custGeom>
              <a:avLst/>
              <a:gdLst/>
              <a:ahLst/>
              <a:cxnLst/>
              <a:rect l="l" t="t" r="r" b="b"/>
              <a:pathLst>
                <a:path w="4445" h="4444">
                  <a:moveTo>
                    <a:pt x="1100" y="0"/>
                  </a:moveTo>
                  <a:lnTo>
                    <a:pt x="0" y="1663"/>
                  </a:lnTo>
                  <a:lnTo>
                    <a:pt x="2852" y="4425"/>
                  </a:lnTo>
                  <a:lnTo>
                    <a:pt x="3248" y="3822"/>
                  </a:lnTo>
                  <a:lnTo>
                    <a:pt x="4072" y="1919"/>
                  </a:lnTo>
                  <a:lnTo>
                    <a:pt x="3462" y="456"/>
                  </a:lnTo>
                  <a:lnTo>
                    <a:pt x="1100" y="0"/>
                  </a:lnTo>
                  <a:close/>
                </a:path>
              </a:pathLst>
            </a:custGeom>
            <a:solidFill>
              <a:srgbClr val="FDE2C3"/>
            </a:solidFill>
          </p:spPr>
          <p:txBody>
            <a:bodyPr wrap="square" lIns="0" tIns="0" rIns="0" bIns="0" rtlCol="0"/>
            <a:lstStyle/>
            <a:p>
              <a:endParaRPr/>
            </a:p>
          </p:txBody>
        </p:sp>
        <p:sp>
          <p:nvSpPr>
            <p:cNvPr id="100" name="object 52">
              <a:extLst>
                <a:ext uri="{FF2B5EF4-FFF2-40B4-BE49-F238E27FC236}">
                  <a16:creationId xmlns:a16="http://schemas.microsoft.com/office/drawing/2014/main" id="{0D1566C7-212D-026B-E365-0779075BD9B1}"/>
                </a:ext>
              </a:extLst>
            </p:cNvPr>
            <p:cNvSpPr/>
            <p:nvPr/>
          </p:nvSpPr>
          <p:spPr>
            <a:xfrm>
              <a:off x="7287513" y="1962191"/>
              <a:ext cx="22860" cy="41275"/>
            </a:xfrm>
            <a:custGeom>
              <a:avLst/>
              <a:gdLst/>
              <a:ahLst/>
              <a:cxnLst/>
              <a:rect l="l" t="t" r="r" b="b"/>
              <a:pathLst>
                <a:path w="22859" h="41275">
                  <a:moveTo>
                    <a:pt x="9196" y="0"/>
                  </a:moveTo>
                  <a:lnTo>
                    <a:pt x="1281" y="0"/>
                  </a:lnTo>
                  <a:lnTo>
                    <a:pt x="0" y="4663"/>
                  </a:lnTo>
                  <a:lnTo>
                    <a:pt x="9379" y="20207"/>
                  </a:lnTo>
                  <a:lnTo>
                    <a:pt x="11484" y="20609"/>
                  </a:lnTo>
                  <a:lnTo>
                    <a:pt x="12994" y="25328"/>
                  </a:lnTo>
                  <a:lnTo>
                    <a:pt x="12033" y="25894"/>
                  </a:lnTo>
                  <a:lnTo>
                    <a:pt x="14885" y="32588"/>
                  </a:lnTo>
                  <a:lnTo>
                    <a:pt x="17981" y="37635"/>
                  </a:lnTo>
                  <a:lnTo>
                    <a:pt x="18545" y="40981"/>
                  </a:lnTo>
                  <a:lnTo>
                    <a:pt x="22770" y="39646"/>
                  </a:lnTo>
                  <a:lnTo>
                    <a:pt x="18988" y="23079"/>
                  </a:lnTo>
                  <a:lnTo>
                    <a:pt x="16532" y="16569"/>
                  </a:lnTo>
                  <a:lnTo>
                    <a:pt x="9196" y="0"/>
                  </a:lnTo>
                  <a:close/>
                </a:path>
              </a:pathLst>
            </a:custGeom>
            <a:solidFill>
              <a:srgbClr val="332F2C"/>
            </a:solidFill>
          </p:spPr>
          <p:txBody>
            <a:bodyPr wrap="square" lIns="0" tIns="0" rIns="0" bIns="0" rtlCol="0"/>
            <a:lstStyle/>
            <a:p>
              <a:endParaRPr/>
            </a:p>
          </p:txBody>
        </p:sp>
        <p:sp>
          <p:nvSpPr>
            <p:cNvPr id="101" name="object 53">
              <a:extLst>
                <a:ext uri="{FF2B5EF4-FFF2-40B4-BE49-F238E27FC236}">
                  <a16:creationId xmlns:a16="http://schemas.microsoft.com/office/drawing/2014/main" id="{A0607D81-DC07-20C0-E38E-FC3C6059A4E4}"/>
                </a:ext>
              </a:extLst>
            </p:cNvPr>
            <p:cNvSpPr/>
            <p:nvPr/>
          </p:nvSpPr>
          <p:spPr>
            <a:xfrm>
              <a:off x="7278728" y="1962191"/>
              <a:ext cx="18415" cy="40005"/>
            </a:xfrm>
            <a:custGeom>
              <a:avLst/>
              <a:gdLst/>
              <a:ahLst/>
              <a:cxnLst/>
              <a:rect l="l" t="t" r="r" b="b"/>
              <a:pathLst>
                <a:path w="18415" h="40005">
                  <a:moveTo>
                    <a:pt x="8068" y="0"/>
                  </a:moveTo>
                  <a:lnTo>
                    <a:pt x="5780" y="2596"/>
                  </a:lnTo>
                  <a:lnTo>
                    <a:pt x="6115" y="12801"/>
                  </a:lnTo>
                  <a:lnTo>
                    <a:pt x="6924" y="19165"/>
                  </a:lnTo>
                  <a:lnTo>
                    <a:pt x="5902" y="23445"/>
                  </a:lnTo>
                  <a:lnTo>
                    <a:pt x="4407" y="24688"/>
                  </a:lnTo>
                  <a:lnTo>
                    <a:pt x="2577" y="30869"/>
                  </a:lnTo>
                  <a:lnTo>
                    <a:pt x="0" y="37361"/>
                  </a:lnTo>
                  <a:lnTo>
                    <a:pt x="823" y="39098"/>
                  </a:lnTo>
                  <a:lnTo>
                    <a:pt x="4011" y="39665"/>
                  </a:lnTo>
                  <a:lnTo>
                    <a:pt x="10676" y="27028"/>
                  </a:lnTo>
                  <a:lnTo>
                    <a:pt x="12079" y="23445"/>
                  </a:lnTo>
                  <a:lnTo>
                    <a:pt x="13512" y="19860"/>
                  </a:lnTo>
                  <a:lnTo>
                    <a:pt x="17234" y="7077"/>
                  </a:lnTo>
                  <a:lnTo>
                    <a:pt x="17966" y="1078"/>
                  </a:lnTo>
                  <a:lnTo>
                    <a:pt x="8068" y="0"/>
                  </a:lnTo>
                  <a:close/>
                </a:path>
              </a:pathLst>
            </a:custGeom>
            <a:solidFill>
              <a:srgbClr val="383431"/>
            </a:solidFill>
          </p:spPr>
          <p:txBody>
            <a:bodyPr wrap="square" lIns="0" tIns="0" rIns="0" bIns="0" rtlCol="0"/>
            <a:lstStyle/>
            <a:p>
              <a:endParaRPr/>
            </a:p>
          </p:txBody>
        </p:sp>
        <p:sp>
          <p:nvSpPr>
            <p:cNvPr id="102" name="object 54">
              <a:extLst>
                <a:ext uri="{FF2B5EF4-FFF2-40B4-BE49-F238E27FC236}">
                  <a16:creationId xmlns:a16="http://schemas.microsoft.com/office/drawing/2014/main" id="{7D484588-AB25-5E51-29E2-30C2F40ED333}"/>
                </a:ext>
              </a:extLst>
            </p:cNvPr>
            <p:cNvSpPr/>
            <p:nvPr/>
          </p:nvSpPr>
          <p:spPr>
            <a:xfrm>
              <a:off x="7291417" y="1939973"/>
              <a:ext cx="17145" cy="24765"/>
            </a:xfrm>
            <a:custGeom>
              <a:avLst/>
              <a:gdLst/>
              <a:ahLst/>
              <a:cxnLst/>
              <a:rect l="l" t="t" r="r" b="b"/>
              <a:pathLst>
                <a:path w="17145" h="24764">
                  <a:moveTo>
                    <a:pt x="3721" y="0"/>
                  </a:moveTo>
                  <a:lnTo>
                    <a:pt x="930" y="767"/>
                  </a:lnTo>
                  <a:lnTo>
                    <a:pt x="0" y="1188"/>
                  </a:lnTo>
                  <a:lnTo>
                    <a:pt x="904" y="4682"/>
                  </a:lnTo>
                  <a:lnTo>
                    <a:pt x="1769" y="8137"/>
                  </a:lnTo>
                  <a:lnTo>
                    <a:pt x="3275" y="11649"/>
                  </a:lnTo>
                  <a:lnTo>
                    <a:pt x="8510" y="19640"/>
                  </a:lnTo>
                  <a:lnTo>
                    <a:pt x="14412" y="23882"/>
                  </a:lnTo>
                  <a:lnTo>
                    <a:pt x="14992" y="24357"/>
                  </a:lnTo>
                  <a:lnTo>
                    <a:pt x="15922" y="24156"/>
                  </a:lnTo>
                  <a:lnTo>
                    <a:pt x="16913" y="22565"/>
                  </a:lnTo>
                  <a:lnTo>
                    <a:pt x="16151" y="21907"/>
                  </a:lnTo>
                  <a:lnTo>
                    <a:pt x="15419" y="21212"/>
                  </a:lnTo>
                  <a:lnTo>
                    <a:pt x="10615" y="14757"/>
                  </a:lnTo>
                  <a:lnTo>
                    <a:pt x="8896" y="11631"/>
                  </a:lnTo>
                  <a:lnTo>
                    <a:pt x="7229" y="8539"/>
                  </a:lnTo>
                  <a:lnTo>
                    <a:pt x="6032" y="4663"/>
                  </a:lnTo>
                  <a:lnTo>
                    <a:pt x="4468" y="877"/>
                  </a:lnTo>
                  <a:lnTo>
                    <a:pt x="3721" y="0"/>
                  </a:lnTo>
                  <a:close/>
                </a:path>
              </a:pathLst>
            </a:custGeom>
            <a:solidFill>
              <a:srgbClr val="007EB5"/>
            </a:solidFill>
          </p:spPr>
          <p:txBody>
            <a:bodyPr wrap="square" lIns="0" tIns="0" rIns="0" bIns="0" rtlCol="0"/>
            <a:lstStyle/>
            <a:p>
              <a:endParaRPr/>
            </a:p>
          </p:txBody>
        </p:sp>
        <p:sp>
          <p:nvSpPr>
            <p:cNvPr id="103" name="object 55">
              <a:extLst>
                <a:ext uri="{FF2B5EF4-FFF2-40B4-BE49-F238E27FC236}">
                  <a16:creationId xmlns:a16="http://schemas.microsoft.com/office/drawing/2014/main" id="{C945D10E-884C-88C5-6AD7-900A08621A0A}"/>
                </a:ext>
              </a:extLst>
            </p:cNvPr>
            <p:cNvSpPr/>
            <p:nvPr/>
          </p:nvSpPr>
          <p:spPr>
            <a:xfrm>
              <a:off x="7290837" y="1927669"/>
              <a:ext cx="8890" cy="12065"/>
            </a:xfrm>
            <a:custGeom>
              <a:avLst/>
              <a:gdLst/>
              <a:ahLst/>
              <a:cxnLst/>
              <a:rect l="l" t="t" r="r" b="b"/>
              <a:pathLst>
                <a:path w="8890" h="12064">
                  <a:moveTo>
                    <a:pt x="8890" y="8420"/>
                  </a:moveTo>
                  <a:lnTo>
                    <a:pt x="7924" y="0"/>
                  </a:lnTo>
                  <a:lnTo>
                    <a:pt x="2527" y="609"/>
                  </a:lnTo>
                  <a:lnTo>
                    <a:pt x="2209" y="2260"/>
                  </a:lnTo>
                  <a:lnTo>
                    <a:pt x="177" y="2108"/>
                  </a:lnTo>
                  <a:lnTo>
                    <a:pt x="165" y="7213"/>
                  </a:lnTo>
                  <a:lnTo>
                    <a:pt x="0" y="10172"/>
                  </a:lnTo>
                  <a:lnTo>
                    <a:pt x="3238" y="11709"/>
                  </a:lnTo>
                  <a:lnTo>
                    <a:pt x="3073" y="9423"/>
                  </a:lnTo>
                  <a:lnTo>
                    <a:pt x="4229" y="8496"/>
                  </a:lnTo>
                  <a:lnTo>
                    <a:pt x="5511" y="8724"/>
                  </a:lnTo>
                  <a:lnTo>
                    <a:pt x="8890" y="8420"/>
                  </a:lnTo>
                  <a:close/>
                </a:path>
              </a:pathLst>
            </a:custGeom>
            <a:solidFill>
              <a:srgbClr val="FDE2C3"/>
            </a:solidFill>
          </p:spPr>
          <p:txBody>
            <a:bodyPr wrap="square" lIns="0" tIns="0" rIns="0" bIns="0" rtlCol="0"/>
            <a:lstStyle/>
            <a:p>
              <a:endParaRPr/>
            </a:p>
          </p:txBody>
        </p:sp>
        <p:sp>
          <p:nvSpPr>
            <p:cNvPr id="104" name="object 56">
              <a:extLst>
                <a:ext uri="{FF2B5EF4-FFF2-40B4-BE49-F238E27FC236}">
                  <a16:creationId xmlns:a16="http://schemas.microsoft.com/office/drawing/2014/main" id="{3CE697C2-AC7B-EB3F-CF12-F4DD64DB9372}"/>
                </a:ext>
              </a:extLst>
            </p:cNvPr>
            <p:cNvSpPr/>
            <p:nvPr/>
          </p:nvSpPr>
          <p:spPr>
            <a:xfrm>
              <a:off x="7288107" y="1925142"/>
              <a:ext cx="12065" cy="8890"/>
            </a:xfrm>
            <a:custGeom>
              <a:avLst/>
              <a:gdLst/>
              <a:ahLst/>
              <a:cxnLst/>
              <a:rect l="l" t="t" r="r" b="b"/>
              <a:pathLst>
                <a:path w="12065" h="8889">
                  <a:moveTo>
                    <a:pt x="11636" y="0"/>
                  </a:moveTo>
                  <a:lnTo>
                    <a:pt x="0" y="530"/>
                  </a:lnTo>
                  <a:lnTo>
                    <a:pt x="2928" y="8375"/>
                  </a:lnTo>
                  <a:lnTo>
                    <a:pt x="6131" y="6089"/>
                  </a:lnTo>
                  <a:lnTo>
                    <a:pt x="7259" y="3400"/>
                  </a:lnTo>
                  <a:lnTo>
                    <a:pt x="11342" y="3400"/>
                  </a:lnTo>
                  <a:lnTo>
                    <a:pt x="11636" y="0"/>
                  </a:lnTo>
                  <a:close/>
                </a:path>
                <a:path w="12065" h="8889">
                  <a:moveTo>
                    <a:pt x="11342" y="3400"/>
                  </a:moveTo>
                  <a:lnTo>
                    <a:pt x="7259" y="3400"/>
                  </a:lnTo>
                  <a:lnTo>
                    <a:pt x="9715" y="4168"/>
                  </a:lnTo>
                  <a:lnTo>
                    <a:pt x="11270" y="4223"/>
                  </a:lnTo>
                  <a:lnTo>
                    <a:pt x="11342" y="3400"/>
                  </a:lnTo>
                  <a:close/>
                </a:path>
              </a:pathLst>
            </a:custGeom>
            <a:solidFill>
              <a:srgbClr val="7A3A15"/>
            </a:solidFill>
          </p:spPr>
          <p:txBody>
            <a:bodyPr wrap="square" lIns="0" tIns="0" rIns="0" bIns="0" rtlCol="0"/>
            <a:lstStyle/>
            <a:p>
              <a:endParaRPr/>
            </a:p>
          </p:txBody>
        </p:sp>
        <p:sp>
          <p:nvSpPr>
            <p:cNvPr id="105" name="object 57">
              <a:extLst>
                <a:ext uri="{FF2B5EF4-FFF2-40B4-BE49-F238E27FC236}">
                  <a16:creationId xmlns:a16="http://schemas.microsoft.com/office/drawing/2014/main" id="{47239517-ED59-BD54-A9B7-EFF5E5F64332}"/>
                </a:ext>
              </a:extLst>
            </p:cNvPr>
            <p:cNvSpPr/>
            <p:nvPr/>
          </p:nvSpPr>
          <p:spPr>
            <a:xfrm>
              <a:off x="7282907" y="1935583"/>
              <a:ext cx="16510" cy="30480"/>
            </a:xfrm>
            <a:custGeom>
              <a:avLst/>
              <a:gdLst/>
              <a:ahLst/>
              <a:cxnLst/>
              <a:rect l="l" t="t" r="r" b="b"/>
              <a:pathLst>
                <a:path w="16509" h="30480">
                  <a:moveTo>
                    <a:pt x="15836" y="26242"/>
                  </a:moveTo>
                  <a:lnTo>
                    <a:pt x="8937" y="26242"/>
                  </a:lnTo>
                  <a:lnTo>
                    <a:pt x="11636" y="28034"/>
                  </a:lnTo>
                  <a:lnTo>
                    <a:pt x="14077" y="29900"/>
                  </a:lnTo>
                  <a:lnTo>
                    <a:pt x="15754" y="27613"/>
                  </a:lnTo>
                  <a:lnTo>
                    <a:pt x="15836" y="26242"/>
                  </a:lnTo>
                  <a:close/>
                </a:path>
                <a:path w="16509" h="30480">
                  <a:moveTo>
                    <a:pt x="5444" y="0"/>
                  </a:moveTo>
                  <a:lnTo>
                    <a:pt x="2546" y="5449"/>
                  </a:lnTo>
                  <a:lnTo>
                    <a:pt x="1464" y="5486"/>
                  </a:lnTo>
                  <a:lnTo>
                    <a:pt x="183" y="8576"/>
                  </a:lnTo>
                  <a:lnTo>
                    <a:pt x="930" y="11411"/>
                  </a:lnTo>
                  <a:lnTo>
                    <a:pt x="4239" y="11448"/>
                  </a:lnTo>
                  <a:lnTo>
                    <a:pt x="0" y="25620"/>
                  </a:lnTo>
                  <a:lnTo>
                    <a:pt x="2180" y="26790"/>
                  </a:lnTo>
                  <a:lnTo>
                    <a:pt x="4331" y="27979"/>
                  </a:lnTo>
                  <a:lnTo>
                    <a:pt x="8937" y="26242"/>
                  </a:lnTo>
                  <a:lnTo>
                    <a:pt x="15836" y="26242"/>
                  </a:lnTo>
                  <a:lnTo>
                    <a:pt x="16044" y="22732"/>
                  </a:lnTo>
                  <a:lnTo>
                    <a:pt x="14656" y="14538"/>
                  </a:lnTo>
                  <a:lnTo>
                    <a:pt x="15678" y="9875"/>
                  </a:lnTo>
                  <a:lnTo>
                    <a:pt x="13827" y="6473"/>
                  </a:lnTo>
                  <a:lnTo>
                    <a:pt x="12567" y="2999"/>
                  </a:lnTo>
                  <a:lnTo>
                    <a:pt x="10447" y="2670"/>
                  </a:lnTo>
                  <a:lnTo>
                    <a:pt x="9394" y="1042"/>
                  </a:lnTo>
                  <a:lnTo>
                    <a:pt x="7946" y="511"/>
                  </a:lnTo>
                  <a:lnTo>
                    <a:pt x="5444" y="0"/>
                  </a:lnTo>
                  <a:close/>
                </a:path>
                <a:path w="16509" h="30480">
                  <a:moveTo>
                    <a:pt x="13817" y="6455"/>
                  </a:moveTo>
                  <a:close/>
                </a:path>
              </a:pathLst>
            </a:custGeom>
            <a:solidFill>
              <a:srgbClr val="0071A4"/>
            </a:solidFill>
          </p:spPr>
          <p:txBody>
            <a:bodyPr wrap="square" lIns="0" tIns="0" rIns="0" bIns="0" rtlCol="0"/>
            <a:lstStyle/>
            <a:p>
              <a:endParaRPr/>
            </a:p>
          </p:txBody>
        </p:sp>
        <p:sp>
          <p:nvSpPr>
            <p:cNvPr id="106" name="object 58">
              <a:extLst>
                <a:ext uri="{FF2B5EF4-FFF2-40B4-BE49-F238E27FC236}">
                  <a16:creationId xmlns:a16="http://schemas.microsoft.com/office/drawing/2014/main" id="{DFC61EFC-971E-FFA1-DE67-642A2A8FEA94}"/>
                </a:ext>
              </a:extLst>
            </p:cNvPr>
            <p:cNvSpPr/>
            <p:nvPr/>
          </p:nvSpPr>
          <p:spPr>
            <a:xfrm>
              <a:off x="7291326" y="1928799"/>
              <a:ext cx="3175" cy="3810"/>
            </a:xfrm>
            <a:custGeom>
              <a:avLst/>
              <a:gdLst/>
              <a:ahLst/>
              <a:cxnLst/>
              <a:rect l="l" t="t" r="r" b="b"/>
              <a:pathLst>
                <a:path w="3175" h="3810">
                  <a:moveTo>
                    <a:pt x="2653" y="0"/>
                  </a:moveTo>
                  <a:lnTo>
                    <a:pt x="0" y="1608"/>
                  </a:lnTo>
                  <a:lnTo>
                    <a:pt x="2272" y="3219"/>
                  </a:lnTo>
                  <a:lnTo>
                    <a:pt x="3080" y="2414"/>
                  </a:lnTo>
                  <a:lnTo>
                    <a:pt x="2653" y="0"/>
                  </a:lnTo>
                  <a:close/>
                </a:path>
              </a:pathLst>
            </a:custGeom>
            <a:solidFill>
              <a:srgbClr val="FDE2C3"/>
            </a:solidFill>
          </p:spPr>
          <p:txBody>
            <a:bodyPr wrap="square" lIns="0" tIns="0" rIns="0" bIns="0" rtlCol="0"/>
            <a:lstStyle/>
            <a:p>
              <a:endParaRPr/>
            </a:p>
          </p:txBody>
        </p:sp>
        <p:sp>
          <p:nvSpPr>
            <p:cNvPr id="107" name="object 59">
              <a:extLst>
                <a:ext uri="{FF2B5EF4-FFF2-40B4-BE49-F238E27FC236}">
                  <a16:creationId xmlns:a16="http://schemas.microsoft.com/office/drawing/2014/main" id="{C2AF60EE-FD3A-4085-8B21-5A210BC2BAFE}"/>
                </a:ext>
              </a:extLst>
            </p:cNvPr>
            <p:cNvSpPr/>
            <p:nvPr/>
          </p:nvSpPr>
          <p:spPr>
            <a:xfrm>
              <a:off x="7282129" y="1939058"/>
              <a:ext cx="12065" cy="27305"/>
            </a:xfrm>
            <a:custGeom>
              <a:avLst/>
              <a:gdLst/>
              <a:ahLst/>
              <a:cxnLst/>
              <a:rect l="l" t="t" r="r" b="b"/>
              <a:pathLst>
                <a:path w="12065" h="27305">
                  <a:moveTo>
                    <a:pt x="7915" y="0"/>
                  </a:moveTo>
                  <a:lnTo>
                    <a:pt x="0" y="19604"/>
                  </a:lnTo>
                  <a:lnTo>
                    <a:pt x="7015" y="27156"/>
                  </a:lnTo>
                  <a:lnTo>
                    <a:pt x="8769" y="26937"/>
                  </a:lnTo>
                  <a:lnTo>
                    <a:pt x="10187" y="25674"/>
                  </a:lnTo>
                  <a:lnTo>
                    <a:pt x="6176" y="18706"/>
                  </a:lnTo>
                  <a:lnTo>
                    <a:pt x="5475" y="15196"/>
                  </a:lnTo>
                  <a:lnTo>
                    <a:pt x="8845" y="9636"/>
                  </a:lnTo>
                  <a:lnTo>
                    <a:pt x="11514" y="3912"/>
                  </a:lnTo>
                  <a:lnTo>
                    <a:pt x="10737" y="1334"/>
                  </a:lnTo>
                  <a:lnTo>
                    <a:pt x="7915" y="0"/>
                  </a:lnTo>
                  <a:close/>
                </a:path>
              </a:pathLst>
            </a:custGeom>
            <a:solidFill>
              <a:srgbClr val="007EB5"/>
            </a:solidFill>
          </p:spPr>
          <p:txBody>
            <a:bodyPr wrap="square" lIns="0" tIns="0" rIns="0" bIns="0" rtlCol="0"/>
            <a:lstStyle/>
            <a:p>
              <a:endParaRPr/>
            </a:p>
          </p:txBody>
        </p:sp>
        <p:sp>
          <p:nvSpPr>
            <p:cNvPr id="108" name="object 60">
              <a:extLst>
                <a:ext uri="{FF2B5EF4-FFF2-40B4-BE49-F238E27FC236}">
                  <a16:creationId xmlns:a16="http://schemas.microsoft.com/office/drawing/2014/main" id="{12E3E052-C471-1E5D-CB67-C580BE947D9C}"/>
                </a:ext>
              </a:extLst>
            </p:cNvPr>
            <p:cNvSpPr/>
            <p:nvPr/>
          </p:nvSpPr>
          <p:spPr>
            <a:xfrm>
              <a:off x="7288869" y="1962467"/>
              <a:ext cx="26034" cy="10160"/>
            </a:xfrm>
            <a:custGeom>
              <a:avLst/>
              <a:gdLst/>
              <a:ahLst/>
              <a:cxnLst/>
              <a:rect l="l" t="t" r="r" b="b"/>
              <a:pathLst>
                <a:path w="26034" h="10160">
                  <a:moveTo>
                    <a:pt x="6184" y="5689"/>
                  </a:moveTo>
                  <a:lnTo>
                    <a:pt x="3441" y="2247"/>
                  </a:lnTo>
                  <a:lnTo>
                    <a:pt x="2057" y="3517"/>
                  </a:lnTo>
                  <a:lnTo>
                    <a:pt x="266" y="3733"/>
                  </a:lnTo>
                  <a:lnTo>
                    <a:pt x="0" y="4813"/>
                  </a:lnTo>
                  <a:lnTo>
                    <a:pt x="1016" y="5435"/>
                  </a:lnTo>
                  <a:lnTo>
                    <a:pt x="1828" y="6515"/>
                  </a:lnTo>
                  <a:lnTo>
                    <a:pt x="1422" y="8229"/>
                  </a:lnTo>
                  <a:lnTo>
                    <a:pt x="3263" y="9893"/>
                  </a:lnTo>
                  <a:lnTo>
                    <a:pt x="5740" y="7645"/>
                  </a:lnTo>
                  <a:lnTo>
                    <a:pt x="6184" y="5689"/>
                  </a:lnTo>
                  <a:close/>
                </a:path>
                <a:path w="26034" h="10160">
                  <a:moveTo>
                    <a:pt x="25501" y="4102"/>
                  </a:moveTo>
                  <a:lnTo>
                    <a:pt x="24777" y="3187"/>
                  </a:lnTo>
                  <a:lnTo>
                    <a:pt x="21932" y="1524"/>
                  </a:lnTo>
                  <a:lnTo>
                    <a:pt x="23685" y="2032"/>
                  </a:lnTo>
                  <a:lnTo>
                    <a:pt x="23558" y="1524"/>
                  </a:lnTo>
                  <a:lnTo>
                    <a:pt x="23177" y="0"/>
                  </a:lnTo>
                  <a:lnTo>
                    <a:pt x="19469" y="76"/>
                  </a:lnTo>
                  <a:lnTo>
                    <a:pt x="18478" y="1663"/>
                  </a:lnTo>
                  <a:lnTo>
                    <a:pt x="17551" y="1866"/>
                  </a:lnTo>
                  <a:lnTo>
                    <a:pt x="17792" y="2578"/>
                  </a:lnTo>
                  <a:lnTo>
                    <a:pt x="19519" y="3975"/>
                  </a:lnTo>
                  <a:lnTo>
                    <a:pt x="22771" y="7086"/>
                  </a:lnTo>
                  <a:lnTo>
                    <a:pt x="25501" y="4102"/>
                  </a:lnTo>
                  <a:close/>
                </a:path>
              </a:pathLst>
            </a:custGeom>
            <a:solidFill>
              <a:srgbClr val="FDE2C3"/>
            </a:solidFill>
          </p:spPr>
          <p:txBody>
            <a:bodyPr wrap="square" lIns="0" tIns="0" rIns="0" bIns="0" rtlCol="0"/>
            <a:lstStyle/>
            <a:p>
              <a:endParaRPr/>
            </a:p>
          </p:txBody>
        </p:sp>
        <p:sp>
          <p:nvSpPr>
            <p:cNvPr id="109" name="object 61">
              <a:extLst>
                <a:ext uri="{FF2B5EF4-FFF2-40B4-BE49-F238E27FC236}">
                  <a16:creationId xmlns:a16="http://schemas.microsoft.com/office/drawing/2014/main" id="{81043430-AAAC-BC91-220C-A6293D10D481}"/>
                </a:ext>
              </a:extLst>
            </p:cNvPr>
            <p:cNvSpPr/>
            <p:nvPr/>
          </p:nvSpPr>
          <p:spPr>
            <a:xfrm>
              <a:off x="7349388" y="1963837"/>
              <a:ext cx="13335" cy="36830"/>
            </a:xfrm>
            <a:custGeom>
              <a:avLst/>
              <a:gdLst/>
              <a:ahLst/>
              <a:cxnLst/>
              <a:rect l="l" t="t" r="r" b="b"/>
              <a:pathLst>
                <a:path w="13334" h="36830">
                  <a:moveTo>
                    <a:pt x="15" y="7"/>
                  </a:moveTo>
                  <a:lnTo>
                    <a:pt x="274" y="36502"/>
                  </a:lnTo>
                  <a:lnTo>
                    <a:pt x="3294" y="36429"/>
                  </a:lnTo>
                  <a:lnTo>
                    <a:pt x="6314" y="8778"/>
                  </a:lnTo>
                  <a:lnTo>
                    <a:pt x="12317" y="8778"/>
                  </a:lnTo>
                  <a:lnTo>
                    <a:pt x="12728" y="2250"/>
                  </a:lnTo>
                  <a:lnTo>
                    <a:pt x="4849" y="2250"/>
                  </a:lnTo>
                  <a:lnTo>
                    <a:pt x="15" y="7"/>
                  </a:lnTo>
                  <a:close/>
                </a:path>
                <a:path w="13334" h="36830">
                  <a:moveTo>
                    <a:pt x="12317" y="8778"/>
                  </a:moveTo>
                  <a:lnTo>
                    <a:pt x="6314" y="8778"/>
                  </a:lnTo>
                  <a:lnTo>
                    <a:pt x="7671" y="35862"/>
                  </a:lnTo>
                  <a:lnTo>
                    <a:pt x="10615" y="35862"/>
                  </a:lnTo>
                  <a:lnTo>
                    <a:pt x="12317" y="8778"/>
                  </a:lnTo>
                  <a:close/>
                </a:path>
                <a:path w="13334" h="36830">
                  <a:moveTo>
                    <a:pt x="12795" y="1171"/>
                  </a:moveTo>
                  <a:lnTo>
                    <a:pt x="4849" y="2250"/>
                  </a:lnTo>
                  <a:lnTo>
                    <a:pt x="12728" y="2250"/>
                  </a:lnTo>
                  <a:lnTo>
                    <a:pt x="12795" y="1171"/>
                  </a:lnTo>
                  <a:close/>
                </a:path>
                <a:path w="13334" h="36830">
                  <a:moveTo>
                    <a:pt x="15" y="0"/>
                  </a:moveTo>
                  <a:close/>
                </a:path>
              </a:pathLst>
            </a:custGeom>
            <a:solidFill>
              <a:srgbClr val="234060"/>
            </a:solidFill>
          </p:spPr>
          <p:txBody>
            <a:bodyPr wrap="square" lIns="0" tIns="0" rIns="0" bIns="0" rtlCol="0"/>
            <a:lstStyle/>
            <a:p>
              <a:endParaRPr/>
            </a:p>
          </p:txBody>
        </p:sp>
        <p:sp>
          <p:nvSpPr>
            <p:cNvPr id="110" name="object 62">
              <a:extLst>
                <a:ext uri="{FF2B5EF4-FFF2-40B4-BE49-F238E27FC236}">
                  <a16:creationId xmlns:a16="http://schemas.microsoft.com/office/drawing/2014/main" id="{E1BE467C-D262-3471-E77A-CB4CCD7F099B}"/>
                </a:ext>
              </a:extLst>
            </p:cNvPr>
            <p:cNvSpPr/>
            <p:nvPr/>
          </p:nvSpPr>
          <p:spPr>
            <a:xfrm>
              <a:off x="7351721" y="1928195"/>
              <a:ext cx="10160" cy="16510"/>
            </a:xfrm>
            <a:custGeom>
              <a:avLst/>
              <a:gdLst/>
              <a:ahLst/>
              <a:cxnLst/>
              <a:rect l="l" t="t" r="r" b="b"/>
              <a:pathLst>
                <a:path w="10159" h="16510">
                  <a:moveTo>
                    <a:pt x="7671" y="18"/>
                  </a:moveTo>
                  <a:lnTo>
                    <a:pt x="3027" y="18"/>
                  </a:lnTo>
                  <a:lnTo>
                    <a:pt x="0" y="7552"/>
                  </a:lnTo>
                  <a:lnTo>
                    <a:pt x="3035" y="9417"/>
                  </a:lnTo>
                  <a:lnTo>
                    <a:pt x="4026" y="9784"/>
                  </a:lnTo>
                  <a:lnTo>
                    <a:pt x="3507" y="13934"/>
                  </a:lnTo>
                  <a:lnTo>
                    <a:pt x="4956" y="15891"/>
                  </a:lnTo>
                  <a:lnTo>
                    <a:pt x="7488" y="14867"/>
                  </a:lnTo>
                  <a:lnTo>
                    <a:pt x="9959" y="3877"/>
                  </a:lnTo>
                  <a:lnTo>
                    <a:pt x="9288" y="530"/>
                  </a:lnTo>
                  <a:lnTo>
                    <a:pt x="7671" y="18"/>
                  </a:lnTo>
                  <a:close/>
                </a:path>
                <a:path w="10159" h="16510">
                  <a:moveTo>
                    <a:pt x="3035" y="0"/>
                  </a:moveTo>
                  <a:close/>
                </a:path>
              </a:pathLst>
            </a:custGeom>
            <a:solidFill>
              <a:srgbClr val="FDE2C3"/>
            </a:solidFill>
          </p:spPr>
          <p:txBody>
            <a:bodyPr wrap="square" lIns="0" tIns="0" rIns="0" bIns="0" rtlCol="0"/>
            <a:lstStyle/>
            <a:p>
              <a:endParaRPr/>
            </a:p>
          </p:txBody>
        </p:sp>
        <p:sp>
          <p:nvSpPr>
            <p:cNvPr id="111" name="object 63">
              <a:extLst>
                <a:ext uri="{FF2B5EF4-FFF2-40B4-BE49-F238E27FC236}">
                  <a16:creationId xmlns:a16="http://schemas.microsoft.com/office/drawing/2014/main" id="{29256531-4806-A7D7-AC6D-0D7CA5159D40}"/>
                </a:ext>
              </a:extLst>
            </p:cNvPr>
            <p:cNvSpPr/>
            <p:nvPr/>
          </p:nvSpPr>
          <p:spPr>
            <a:xfrm>
              <a:off x="7353207" y="1925370"/>
              <a:ext cx="10795" cy="12700"/>
            </a:xfrm>
            <a:custGeom>
              <a:avLst/>
              <a:gdLst/>
              <a:ahLst/>
              <a:cxnLst/>
              <a:rect l="l" t="t" r="r" b="b"/>
              <a:pathLst>
                <a:path w="10795" h="12700">
                  <a:moveTo>
                    <a:pt x="10528" y="3822"/>
                  </a:moveTo>
                  <a:lnTo>
                    <a:pt x="9156" y="3492"/>
                  </a:lnTo>
                  <a:lnTo>
                    <a:pt x="9067" y="3175"/>
                  </a:lnTo>
                  <a:lnTo>
                    <a:pt x="9029" y="1498"/>
                  </a:lnTo>
                  <a:lnTo>
                    <a:pt x="7340" y="927"/>
                  </a:lnTo>
                  <a:lnTo>
                    <a:pt x="6121" y="622"/>
                  </a:lnTo>
                  <a:lnTo>
                    <a:pt x="5130" y="1498"/>
                  </a:lnTo>
                  <a:lnTo>
                    <a:pt x="1282" y="0"/>
                  </a:lnTo>
                  <a:lnTo>
                    <a:pt x="444" y="1828"/>
                  </a:lnTo>
                  <a:lnTo>
                    <a:pt x="0" y="3492"/>
                  </a:lnTo>
                  <a:lnTo>
                    <a:pt x="939" y="3467"/>
                  </a:lnTo>
                  <a:lnTo>
                    <a:pt x="1066" y="3594"/>
                  </a:lnTo>
                  <a:lnTo>
                    <a:pt x="2120" y="3416"/>
                  </a:lnTo>
                  <a:lnTo>
                    <a:pt x="3124" y="3378"/>
                  </a:lnTo>
                  <a:lnTo>
                    <a:pt x="2768" y="4216"/>
                  </a:lnTo>
                  <a:lnTo>
                    <a:pt x="5842" y="4216"/>
                  </a:lnTo>
                  <a:lnTo>
                    <a:pt x="6426" y="4076"/>
                  </a:lnTo>
                  <a:lnTo>
                    <a:pt x="6946" y="5359"/>
                  </a:lnTo>
                  <a:lnTo>
                    <a:pt x="6489" y="8166"/>
                  </a:lnTo>
                  <a:lnTo>
                    <a:pt x="7556" y="8788"/>
                  </a:lnTo>
                  <a:lnTo>
                    <a:pt x="7112" y="12674"/>
                  </a:lnTo>
                  <a:lnTo>
                    <a:pt x="9791" y="7150"/>
                  </a:lnTo>
                  <a:lnTo>
                    <a:pt x="10528" y="3822"/>
                  </a:lnTo>
                  <a:close/>
                </a:path>
              </a:pathLst>
            </a:custGeom>
            <a:solidFill>
              <a:srgbClr val="3B3B3A"/>
            </a:solidFill>
          </p:spPr>
          <p:txBody>
            <a:bodyPr wrap="square" lIns="0" tIns="0" rIns="0" bIns="0" rtlCol="0"/>
            <a:lstStyle/>
            <a:p>
              <a:endParaRPr/>
            </a:p>
          </p:txBody>
        </p:sp>
        <p:sp>
          <p:nvSpPr>
            <p:cNvPr id="112" name="object 64">
              <a:extLst>
                <a:ext uri="{FF2B5EF4-FFF2-40B4-BE49-F238E27FC236}">
                  <a16:creationId xmlns:a16="http://schemas.microsoft.com/office/drawing/2014/main" id="{8629B3A4-5405-9E91-E12E-2944E9997E92}"/>
                </a:ext>
              </a:extLst>
            </p:cNvPr>
            <p:cNvSpPr/>
            <p:nvPr/>
          </p:nvSpPr>
          <p:spPr>
            <a:xfrm>
              <a:off x="7326042" y="1930958"/>
              <a:ext cx="36830" cy="22860"/>
            </a:xfrm>
            <a:custGeom>
              <a:avLst/>
              <a:gdLst/>
              <a:ahLst/>
              <a:cxnLst/>
              <a:rect l="l" t="t" r="r" b="b"/>
              <a:pathLst>
                <a:path w="36829" h="22860">
                  <a:moveTo>
                    <a:pt x="18199" y="20104"/>
                  </a:moveTo>
                  <a:lnTo>
                    <a:pt x="17068" y="18072"/>
                  </a:lnTo>
                  <a:lnTo>
                    <a:pt x="16217" y="16560"/>
                  </a:lnTo>
                  <a:lnTo>
                    <a:pt x="14033" y="18072"/>
                  </a:lnTo>
                  <a:lnTo>
                    <a:pt x="6375" y="12407"/>
                  </a:lnTo>
                  <a:lnTo>
                    <a:pt x="6629" y="9664"/>
                  </a:lnTo>
                  <a:lnTo>
                    <a:pt x="6794" y="7975"/>
                  </a:lnTo>
                  <a:lnTo>
                    <a:pt x="5956" y="7391"/>
                  </a:lnTo>
                  <a:lnTo>
                    <a:pt x="4711" y="9664"/>
                  </a:lnTo>
                  <a:lnTo>
                    <a:pt x="2095" y="6553"/>
                  </a:lnTo>
                  <a:lnTo>
                    <a:pt x="1447" y="7099"/>
                  </a:lnTo>
                  <a:lnTo>
                    <a:pt x="0" y="9093"/>
                  </a:lnTo>
                  <a:lnTo>
                    <a:pt x="292" y="9867"/>
                  </a:lnTo>
                  <a:lnTo>
                    <a:pt x="2324" y="13055"/>
                  </a:lnTo>
                  <a:lnTo>
                    <a:pt x="4622" y="14452"/>
                  </a:lnTo>
                  <a:lnTo>
                    <a:pt x="12103" y="22263"/>
                  </a:lnTo>
                  <a:lnTo>
                    <a:pt x="14947" y="21856"/>
                  </a:lnTo>
                  <a:lnTo>
                    <a:pt x="18199" y="20104"/>
                  </a:lnTo>
                  <a:close/>
                </a:path>
                <a:path w="36829" h="22860">
                  <a:moveTo>
                    <a:pt x="36423" y="1524"/>
                  </a:moveTo>
                  <a:lnTo>
                    <a:pt x="34747" y="0"/>
                  </a:lnTo>
                  <a:lnTo>
                    <a:pt x="33502" y="2819"/>
                  </a:lnTo>
                  <a:lnTo>
                    <a:pt x="32588" y="3949"/>
                  </a:lnTo>
                  <a:lnTo>
                    <a:pt x="35864" y="3162"/>
                  </a:lnTo>
                  <a:lnTo>
                    <a:pt x="36423" y="1524"/>
                  </a:lnTo>
                  <a:close/>
                </a:path>
              </a:pathLst>
            </a:custGeom>
            <a:solidFill>
              <a:srgbClr val="FDE2C3"/>
            </a:solidFill>
          </p:spPr>
          <p:txBody>
            <a:bodyPr wrap="square" lIns="0" tIns="0" rIns="0" bIns="0" rtlCol="0"/>
            <a:lstStyle/>
            <a:p>
              <a:endParaRPr/>
            </a:p>
          </p:txBody>
        </p:sp>
        <p:sp>
          <p:nvSpPr>
            <p:cNvPr id="113" name="object 65">
              <a:extLst>
                <a:ext uri="{FF2B5EF4-FFF2-40B4-BE49-F238E27FC236}">
                  <a16:creationId xmlns:a16="http://schemas.microsoft.com/office/drawing/2014/main" id="{38313213-98E9-0CF6-1887-CEBDE2BE9FEE}"/>
                </a:ext>
              </a:extLst>
            </p:cNvPr>
            <p:cNvSpPr/>
            <p:nvPr/>
          </p:nvSpPr>
          <p:spPr>
            <a:xfrm>
              <a:off x="7342037" y="1940612"/>
              <a:ext cx="27940" cy="26670"/>
            </a:xfrm>
            <a:custGeom>
              <a:avLst/>
              <a:gdLst/>
              <a:ahLst/>
              <a:cxnLst/>
              <a:rect l="l" t="t" r="r" b="b"/>
              <a:pathLst>
                <a:path w="27940" h="26669">
                  <a:moveTo>
                    <a:pt x="25193" y="8100"/>
                  </a:moveTo>
                  <a:lnTo>
                    <a:pt x="7396" y="8100"/>
                  </a:lnTo>
                  <a:lnTo>
                    <a:pt x="7396" y="23388"/>
                  </a:lnTo>
                  <a:lnTo>
                    <a:pt x="12384" y="26242"/>
                  </a:lnTo>
                  <a:lnTo>
                    <a:pt x="20162" y="24560"/>
                  </a:lnTo>
                  <a:lnTo>
                    <a:pt x="19674" y="22163"/>
                  </a:lnTo>
                  <a:lnTo>
                    <a:pt x="20986" y="10313"/>
                  </a:lnTo>
                  <a:lnTo>
                    <a:pt x="26118" y="10313"/>
                  </a:lnTo>
                  <a:lnTo>
                    <a:pt x="25805" y="9618"/>
                  </a:lnTo>
                  <a:lnTo>
                    <a:pt x="25193" y="8100"/>
                  </a:lnTo>
                  <a:close/>
                </a:path>
                <a:path w="27940" h="26669">
                  <a:moveTo>
                    <a:pt x="26118" y="10313"/>
                  </a:moveTo>
                  <a:lnTo>
                    <a:pt x="20986" y="10313"/>
                  </a:lnTo>
                  <a:lnTo>
                    <a:pt x="23960" y="15214"/>
                  </a:lnTo>
                  <a:lnTo>
                    <a:pt x="24631" y="15104"/>
                  </a:lnTo>
                  <a:lnTo>
                    <a:pt x="25805" y="14720"/>
                  </a:lnTo>
                  <a:lnTo>
                    <a:pt x="27635" y="13678"/>
                  </a:lnTo>
                  <a:lnTo>
                    <a:pt x="26118" y="10313"/>
                  </a:lnTo>
                  <a:close/>
                </a:path>
                <a:path w="27940" h="26669">
                  <a:moveTo>
                    <a:pt x="13436" y="0"/>
                  </a:moveTo>
                  <a:lnTo>
                    <a:pt x="10691" y="310"/>
                  </a:lnTo>
                  <a:lnTo>
                    <a:pt x="7213" y="1627"/>
                  </a:lnTo>
                  <a:lnTo>
                    <a:pt x="274" y="7077"/>
                  </a:lnTo>
                  <a:lnTo>
                    <a:pt x="0" y="8978"/>
                  </a:lnTo>
                  <a:lnTo>
                    <a:pt x="2241" y="10624"/>
                  </a:lnTo>
                  <a:lnTo>
                    <a:pt x="7396" y="8100"/>
                  </a:lnTo>
                  <a:lnTo>
                    <a:pt x="25193" y="8100"/>
                  </a:lnTo>
                  <a:lnTo>
                    <a:pt x="24265" y="5797"/>
                  </a:lnTo>
                  <a:lnTo>
                    <a:pt x="21903" y="1590"/>
                  </a:lnTo>
                  <a:lnTo>
                    <a:pt x="13711" y="1590"/>
                  </a:lnTo>
                  <a:lnTo>
                    <a:pt x="13436" y="0"/>
                  </a:lnTo>
                  <a:close/>
                </a:path>
                <a:path w="27940" h="26669">
                  <a:moveTo>
                    <a:pt x="17752" y="127"/>
                  </a:moveTo>
                  <a:lnTo>
                    <a:pt x="17447" y="1499"/>
                  </a:lnTo>
                  <a:lnTo>
                    <a:pt x="16456" y="1590"/>
                  </a:lnTo>
                  <a:lnTo>
                    <a:pt x="21903" y="1590"/>
                  </a:lnTo>
                  <a:lnTo>
                    <a:pt x="21596" y="1042"/>
                  </a:lnTo>
                  <a:lnTo>
                    <a:pt x="17752" y="127"/>
                  </a:lnTo>
                  <a:close/>
                </a:path>
              </a:pathLst>
            </a:custGeom>
            <a:solidFill>
              <a:srgbClr val="F8B000"/>
            </a:solidFill>
          </p:spPr>
          <p:txBody>
            <a:bodyPr wrap="square" lIns="0" tIns="0" rIns="0" bIns="0" rtlCol="0"/>
            <a:lstStyle/>
            <a:p>
              <a:endParaRPr/>
            </a:p>
          </p:txBody>
        </p:sp>
        <p:sp>
          <p:nvSpPr>
            <p:cNvPr id="114" name="object 66">
              <a:extLst>
                <a:ext uri="{FF2B5EF4-FFF2-40B4-BE49-F238E27FC236}">
                  <a16:creationId xmlns:a16="http://schemas.microsoft.com/office/drawing/2014/main" id="{85D6F958-36F7-5B69-8EE3-E143DA2110C0}"/>
                </a:ext>
              </a:extLst>
            </p:cNvPr>
            <p:cNvSpPr/>
            <p:nvPr/>
          </p:nvSpPr>
          <p:spPr>
            <a:xfrm>
              <a:off x="7365982" y="1954310"/>
              <a:ext cx="14604" cy="18415"/>
            </a:xfrm>
            <a:custGeom>
              <a:avLst/>
              <a:gdLst/>
              <a:ahLst/>
              <a:cxnLst/>
              <a:rect l="l" t="t" r="r" b="b"/>
              <a:pathLst>
                <a:path w="14604" h="18414">
                  <a:moveTo>
                    <a:pt x="3675" y="0"/>
                  </a:moveTo>
                  <a:lnTo>
                    <a:pt x="1845" y="1042"/>
                  </a:lnTo>
                  <a:lnTo>
                    <a:pt x="671" y="1407"/>
                  </a:lnTo>
                  <a:lnTo>
                    <a:pt x="0" y="1535"/>
                  </a:lnTo>
                  <a:lnTo>
                    <a:pt x="1629" y="4243"/>
                  </a:lnTo>
                  <a:lnTo>
                    <a:pt x="8601" y="14519"/>
                  </a:lnTo>
                  <a:lnTo>
                    <a:pt x="11819" y="17885"/>
                  </a:lnTo>
                  <a:lnTo>
                    <a:pt x="13406" y="15799"/>
                  </a:lnTo>
                  <a:lnTo>
                    <a:pt x="13558" y="14885"/>
                  </a:lnTo>
                  <a:lnTo>
                    <a:pt x="11301" y="12801"/>
                  </a:lnTo>
                  <a:lnTo>
                    <a:pt x="13482" y="12746"/>
                  </a:lnTo>
                  <a:lnTo>
                    <a:pt x="14549" y="12289"/>
                  </a:lnTo>
                  <a:lnTo>
                    <a:pt x="11926" y="12106"/>
                  </a:lnTo>
                  <a:lnTo>
                    <a:pt x="9882" y="11119"/>
                  </a:lnTo>
                  <a:lnTo>
                    <a:pt x="7793" y="8740"/>
                  </a:lnTo>
                  <a:lnTo>
                    <a:pt x="5573" y="4224"/>
                  </a:lnTo>
                  <a:lnTo>
                    <a:pt x="3675" y="0"/>
                  </a:lnTo>
                  <a:close/>
                </a:path>
              </a:pathLst>
            </a:custGeom>
            <a:solidFill>
              <a:srgbClr val="FDE2C3"/>
            </a:solidFill>
          </p:spPr>
          <p:txBody>
            <a:bodyPr wrap="square" lIns="0" tIns="0" rIns="0" bIns="0" rtlCol="0"/>
            <a:lstStyle/>
            <a:p>
              <a:endParaRPr/>
            </a:p>
          </p:txBody>
        </p:sp>
        <p:sp>
          <p:nvSpPr>
            <p:cNvPr id="115" name="object 67">
              <a:extLst>
                <a:ext uri="{FF2B5EF4-FFF2-40B4-BE49-F238E27FC236}">
                  <a16:creationId xmlns:a16="http://schemas.microsoft.com/office/drawing/2014/main" id="{54B1E1A9-A28D-1765-79C5-D47F1EC7EF1C}"/>
                </a:ext>
              </a:extLst>
            </p:cNvPr>
            <p:cNvSpPr/>
            <p:nvPr/>
          </p:nvSpPr>
          <p:spPr>
            <a:xfrm>
              <a:off x="7709657" y="1995309"/>
              <a:ext cx="12700" cy="4445"/>
            </a:xfrm>
            <a:custGeom>
              <a:avLst/>
              <a:gdLst/>
              <a:ahLst/>
              <a:cxnLst/>
              <a:rect l="l" t="t" r="r" b="b"/>
              <a:pathLst>
                <a:path w="12700" h="4444">
                  <a:moveTo>
                    <a:pt x="0" y="4177"/>
                  </a:moveTo>
                  <a:lnTo>
                    <a:pt x="12292" y="4177"/>
                  </a:lnTo>
                  <a:lnTo>
                    <a:pt x="12292" y="0"/>
                  </a:lnTo>
                  <a:lnTo>
                    <a:pt x="0" y="0"/>
                  </a:lnTo>
                  <a:lnTo>
                    <a:pt x="0" y="4177"/>
                  </a:lnTo>
                  <a:close/>
                </a:path>
              </a:pathLst>
            </a:custGeom>
            <a:solidFill>
              <a:srgbClr val="272320"/>
            </a:solidFill>
          </p:spPr>
          <p:txBody>
            <a:bodyPr wrap="square" lIns="0" tIns="0" rIns="0" bIns="0" rtlCol="0"/>
            <a:lstStyle/>
            <a:p>
              <a:endParaRPr/>
            </a:p>
          </p:txBody>
        </p:sp>
        <p:sp>
          <p:nvSpPr>
            <p:cNvPr id="116" name="object 68">
              <a:extLst>
                <a:ext uri="{FF2B5EF4-FFF2-40B4-BE49-F238E27FC236}">
                  <a16:creationId xmlns:a16="http://schemas.microsoft.com/office/drawing/2014/main" id="{27F22798-AD08-FB7D-CC21-C73C63EDA540}"/>
                </a:ext>
              </a:extLst>
            </p:cNvPr>
            <p:cNvSpPr/>
            <p:nvPr/>
          </p:nvSpPr>
          <p:spPr>
            <a:xfrm>
              <a:off x="7701346" y="1955992"/>
              <a:ext cx="19050" cy="41910"/>
            </a:xfrm>
            <a:custGeom>
              <a:avLst/>
              <a:gdLst/>
              <a:ahLst/>
              <a:cxnLst/>
              <a:rect l="l" t="t" r="r" b="b"/>
              <a:pathLst>
                <a:path w="19050" h="41910">
                  <a:moveTo>
                    <a:pt x="0" y="0"/>
                  </a:moveTo>
                  <a:lnTo>
                    <a:pt x="13650" y="41603"/>
                  </a:lnTo>
                  <a:lnTo>
                    <a:pt x="16776" y="41639"/>
                  </a:lnTo>
                  <a:lnTo>
                    <a:pt x="18469" y="39409"/>
                  </a:lnTo>
                  <a:lnTo>
                    <a:pt x="16547" y="37215"/>
                  </a:lnTo>
                  <a:lnTo>
                    <a:pt x="15388" y="30924"/>
                  </a:lnTo>
                  <a:lnTo>
                    <a:pt x="14366" y="25565"/>
                  </a:lnTo>
                  <a:lnTo>
                    <a:pt x="11667" y="22878"/>
                  </a:lnTo>
                  <a:lnTo>
                    <a:pt x="11603" y="11576"/>
                  </a:lnTo>
                  <a:lnTo>
                    <a:pt x="10935" y="4462"/>
                  </a:lnTo>
                  <a:lnTo>
                    <a:pt x="8922" y="292"/>
                  </a:lnTo>
                  <a:lnTo>
                    <a:pt x="0" y="0"/>
                  </a:lnTo>
                  <a:close/>
                </a:path>
              </a:pathLst>
            </a:custGeom>
            <a:solidFill>
              <a:srgbClr val="1C301D"/>
            </a:solidFill>
          </p:spPr>
          <p:txBody>
            <a:bodyPr wrap="square" lIns="0" tIns="0" rIns="0" bIns="0" rtlCol="0"/>
            <a:lstStyle/>
            <a:p>
              <a:endParaRPr/>
            </a:p>
          </p:txBody>
        </p:sp>
        <p:sp>
          <p:nvSpPr>
            <p:cNvPr id="117" name="object 69">
              <a:extLst>
                <a:ext uri="{FF2B5EF4-FFF2-40B4-BE49-F238E27FC236}">
                  <a16:creationId xmlns:a16="http://schemas.microsoft.com/office/drawing/2014/main" id="{156FCDF3-7747-9D69-AF6D-696B63C42B0C}"/>
                </a:ext>
              </a:extLst>
            </p:cNvPr>
            <p:cNvSpPr/>
            <p:nvPr/>
          </p:nvSpPr>
          <p:spPr>
            <a:xfrm>
              <a:off x="7685561" y="1998089"/>
              <a:ext cx="14604" cy="1905"/>
            </a:xfrm>
            <a:custGeom>
              <a:avLst/>
              <a:gdLst/>
              <a:ahLst/>
              <a:cxnLst/>
              <a:rect l="l" t="t" r="r" b="b"/>
              <a:pathLst>
                <a:path w="14604" h="1905">
                  <a:moveTo>
                    <a:pt x="0" y="1398"/>
                  </a:moveTo>
                  <a:lnTo>
                    <a:pt x="14549" y="1398"/>
                  </a:lnTo>
                  <a:lnTo>
                    <a:pt x="14549" y="0"/>
                  </a:lnTo>
                  <a:lnTo>
                    <a:pt x="0" y="0"/>
                  </a:lnTo>
                  <a:lnTo>
                    <a:pt x="0" y="1398"/>
                  </a:lnTo>
                  <a:close/>
                </a:path>
              </a:pathLst>
            </a:custGeom>
            <a:solidFill>
              <a:srgbClr val="272320"/>
            </a:solidFill>
          </p:spPr>
          <p:txBody>
            <a:bodyPr wrap="square" lIns="0" tIns="0" rIns="0" bIns="0" rtlCol="0"/>
            <a:lstStyle/>
            <a:p>
              <a:endParaRPr/>
            </a:p>
          </p:txBody>
        </p:sp>
        <p:sp>
          <p:nvSpPr>
            <p:cNvPr id="118" name="object 70">
              <a:extLst>
                <a:ext uri="{FF2B5EF4-FFF2-40B4-BE49-F238E27FC236}">
                  <a16:creationId xmlns:a16="http://schemas.microsoft.com/office/drawing/2014/main" id="{E2A92366-5649-7A5C-F9DF-DAF1DDA9D17D}"/>
                </a:ext>
              </a:extLst>
            </p:cNvPr>
            <p:cNvSpPr/>
            <p:nvPr/>
          </p:nvSpPr>
          <p:spPr>
            <a:xfrm>
              <a:off x="7694741" y="1955937"/>
              <a:ext cx="17145" cy="45085"/>
            </a:xfrm>
            <a:custGeom>
              <a:avLst/>
              <a:gdLst/>
              <a:ahLst/>
              <a:cxnLst/>
              <a:rect l="l" t="t" r="r" b="b"/>
              <a:pathLst>
                <a:path w="17145" h="45085">
                  <a:moveTo>
                    <a:pt x="5292" y="0"/>
                  </a:moveTo>
                  <a:lnTo>
                    <a:pt x="2699" y="18507"/>
                  </a:lnTo>
                  <a:lnTo>
                    <a:pt x="2344" y="23902"/>
                  </a:lnTo>
                  <a:lnTo>
                    <a:pt x="2058" y="27887"/>
                  </a:lnTo>
                  <a:lnTo>
                    <a:pt x="0" y="42774"/>
                  </a:lnTo>
                  <a:lnTo>
                    <a:pt x="3340" y="44658"/>
                  </a:lnTo>
                  <a:lnTo>
                    <a:pt x="5322" y="43634"/>
                  </a:lnTo>
                  <a:lnTo>
                    <a:pt x="6207" y="37763"/>
                  </a:lnTo>
                  <a:lnTo>
                    <a:pt x="8266" y="34178"/>
                  </a:lnTo>
                  <a:lnTo>
                    <a:pt x="10401" y="30339"/>
                  </a:lnTo>
                  <a:lnTo>
                    <a:pt x="9074" y="23902"/>
                  </a:lnTo>
                  <a:lnTo>
                    <a:pt x="17020" y="10735"/>
                  </a:lnTo>
                  <a:lnTo>
                    <a:pt x="16288" y="402"/>
                  </a:lnTo>
                  <a:lnTo>
                    <a:pt x="5292" y="0"/>
                  </a:lnTo>
                  <a:close/>
                </a:path>
              </a:pathLst>
            </a:custGeom>
            <a:solidFill>
              <a:srgbClr val="204524"/>
            </a:solidFill>
          </p:spPr>
          <p:txBody>
            <a:bodyPr wrap="square" lIns="0" tIns="0" rIns="0" bIns="0" rtlCol="0"/>
            <a:lstStyle/>
            <a:p>
              <a:endParaRPr/>
            </a:p>
          </p:txBody>
        </p:sp>
        <p:sp>
          <p:nvSpPr>
            <p:cNvPr id="119" name="object 71">
              <a:extLst>
                <a:ext uri="{FF2B5EF4-FFF2-40B4-BE49-F238E27FC236}">
                  <a16:creationId xmlns:a16="http://schemas.microsoft.com/office/drawing/2014/main" id="{BD558F13-0A91-222C-35F5-5B112409938E}"/>
                </a:ext>
              </a:extLst>
            </p:cNvPr>
            <p:cNvSpPr/>
            <p:nvPr/>
          </p:nvSpPr>
          <p:spPr>
            <a:xfrm>
              <a:off x="7685438" y="1944892"/>
              <a:ext cx="16510" cy="15875"/>
            </a:xfrm>
            <a:custGeom>
              <a:avLst/>
              <a:gdLst/>
              <a:ahLst/>
              <a:cxnLst/>
              <a:rect l="l" t="t" r="r" b="b"/>
              <a:pathLst>
                <a:path w="16509" h="15875">
                  <a:moveTo>
                    <a:pt x="1326" y="9289"/>
                  </a:moveTo>
                  <a:lnTo>
                    <a:pt x="1098" y="10313"/>
                  </a:lnTo>
                  <a:lnTo>
                    <a:pt x="2852" y="10953"/>
                  </a:lnTo>
                  <a:lnTo>
                    <a:pt x="137" y="12763"/>
                  </a:lnTo>
                  <a:lnTo>
                    <a:pt x="0" y="13495"/>
                  </a:lnTo>
                  <a:lnTo>
                    <a:pt x="1235" y="15342"/>
                  </a:lnTo>
                  <a:lnTo>
                    <a:pt x="5185" y="13953"/>
                  </a:lnTo>
                  <a:lnTo>
                    <a:pt x="6832" y="11391"/>
                  </a:lnTo>
                  <a:lnTo>
                    <a:pt x="9286" y="9837"/>
                  </a:lnTo>
                  <a:lnTo>
                    <a:pt x="3797" y="9837"/>
                  </a:lnTo>
                  <a:lnTo>
                    <a:pt x="1326" y="9289"/>
                  </a:lnTo>
                  <a:close/>
                </a:path>
                <a:path w="16509" h="15875">
                  <a:moveTo>
                    <a:pt x="12643" y="0"/>
                  </a:moveTo>
                  <a:lnTo>
                    <a:pt x="12262" y="1426"/>
                  </a:lnTo>
                  <a:lnTo>
                    <a:pt x="12185" y="2340"/>
                  </a:lnTo>
                  <a:lnTo>
                    <a:pt x="9852" y="3674"/>
                  </a:lnTo>
                  <a:lnTo>
                    <a:pt x="6512" y="7954"/>
                  </a:lnTo>
                  <a:lnTo>
                    <a:pt x="5093" y="9325"/>
                  </a:lnTo>
                  <a:lnTo>
                    <a:pt x="3797" y="9837"/>
                  </a:lnTo>
                  <a:lnTo>
                    <a:pt x="9286" y="9837"/>
                  </a:lnTo>
                  <a:lnTo>
                    <a:pt x="13039" y="7461"/>
                  </a:lnTo>
                  <a:lnTo>
                    <a:pt x="15281" y="3034"/>
                  </a:lnTo>
                  <a:lnTo>
                    <a:pt x="16151" y="1718"/>
                  </a:lnTo>
                  <a:lnTo>
                    <a:pt x="12643" y="0"/>
                  </a:lnTo>
                  <a:close/>
                </a:path>
              </a:pathLst>
            </a:custGeom>
            <a:solidFill>
              <a:srgbClr val="FDE2C3"/>
            </a:solidFill>
          </p:spPr>
          <p:txBody>
            <a:bodyPr wrap="square" lIns="0" tIns="0" rIns="0" bIns="0" rtlCol="0"/>
            <a:lstStyle/>
            <a:p>
              <a:endParaRPr/>
            </a:p>
          </p:txBody>
        </p:sp>
        <p:sp>
          <p:nvSpPr>
            <p:cNvPr id="120" name="object 72">
              <a:extLst>
                <a:ext uri="{FF2B5EF4-FFF2-40B4-BE49-F238E27FC236}">
                  <a16:creationId xmlns:a16="http://schemas.microsoft.com/office/drawing/2014/main" id="{47FA3526-B5C9-E9A7-5A36-131E38D1394A}"/>
                </a:ext>
              </a:extLst>
            </p:cNvPr>
            <p:cNvSpPr/>
            <p:nvPr/>
          </p:nvSpPr>
          <p:spPr>
            <a:xfrm>
              <a:off x="7697517" y="1935108"/>
              <a:ext cx="7620" cy="12700"/>
            </a:xfrm>
            <a:custGeom>
              <a:avLst/>
              <a:gdLst/>
              <a:ahLst/>
              <a:cxnLst/>
              <a:rect l="l" t="t" r="r" b="b"/>
              <a:pathLst>
                <a:path w="7620" h="12700">
                  <a:moveTo>
                    <a:pt x="5749" y="0"/>
                  </a:moveTo>
                  <a:lnTo>
                    <a:pt x="4546" y="639"/>
                  </a:lnTo>
                  <a:lnTo>
                    <a:pt x="3309" y="2321"/>
                  </a:lnTo>
                  <a:lnTo>
                    <a:pt x="0" y="10424"/>
                  </a:lnTo>
                  <a:lnTo>
                    <a:pt x="1753" y="12526"/>
                  </a:lnTo>
                  <a:lnTo>
                    <a:pt x="3980" y="12636"/>
                  </a:lnTo>
                  <a:lnTo>
                    <a:pt x="6985" y="5065"/>
                  </a:lnTo>
                  <a:lnTo>
                    <a:pt x="7274" y="1901"/>
                  </a:lnTo>
                  <a:lnTo>
                    <a:pt x="6725" y="1170"/>
                  </a:lnTo>
                  <a:lnTo>
                    <a:pt x="5749" y="0"/>
                  </a:lnTo>
                  <a:close/>
                </a:path>
              </a:pathLst>
            </a:custGeom>
            <a:solidFill>
              <a:srgbClr val="C18048"/>
            </a:solidFill>
          </p:spPr>
          <p:txBody>
            <a:bodyPr wrap="square" lIns="0" tIns="0" rIns="0" bIns="0" rtlCol="0"/>
            <a:lstStyle/>
            <a:p>
              <a:endParaRPr/>
            </a:p>
          </p:txBody>
        </p:sp>
        <p:sp>
          <p:nvSpPr>
            <p:cNvPr id="121" name="object 73">
              <a:extLst>
                <a:ext uri="{FF2B5EF4-FFF2-40B4-BE49-F238E27FC236}">
                  <a16:creationId xmlns:a16="http://schemas.microsoft.com/office/drawing/2014/main" id="{F929E858-76F8-186A-6067-69A49845300C}"/>
                </a:ext>
              </a:extLst>
            </p:cNvPr>
            <p:cNvSpPr/>
            <p:nvPr/>
          </p:nvSpPr>
          <p:spPr>
            <a:xfrm>
              <a:off x="7698554" y="1932639"/>
              <a:ext cx="14604" cy="27305"/>
            </a:xfrm>
            <a:custGeom>
              <a:avLst/>
              <a:gdLst/>
              <a:ahLst/>
              <a:cxnLst/>
              <a:rect l="l" t="t" r="r" b="b"/>
              <a:pathLst>
                <a:path w="14604" h="27305">
                  <a:moveTo>
                    <a:pt x="9303" y="0"/>
                  </a:moveTo>
                  <a:lnTo>
                    <a:pt x="4758" y="914"/>
                  </a:lnTo>
                  <a:lnTo>
                    <a:pt x="2424" y="3437"/>
                  </a:lnTo>
                  <a:lnTo>
                    <a:pt x="1159" y="10861"/>
                  </a:lnTo>
                  <a:lnTo>
                    <a:pt x="2013" y="17116"/>
                  </a:lnTo>
                  <a:lnTo>
                    <a:pt x="991" y="20463"/>
                  </a:lnTo>
                  <a:lnTo>
                    <a:pt x="0" y="23132"/>
                  </a:lnTo>
                  <a:lnTo>
                    <a:pt x="427" y="24028"/>
                  </a:lnTo>
                  <a:lnTo>
                    <a:pt x="8937" y="26754"/>
                  </a:lnTo>
                  <a:lnTo>
                    <a:pt x="12994" y="23955"/>
                  </a:lnTo>
                  <a:lnTo>
                    <a:pt x="12475" y="23809"/>
                  </a:lnTo>
                  <a:lnTo>
                    <a:pt x="13817" y="15945"/>
                  </a:lnTo>
                  <a:lnTo>
                    <a:pt x="14366" y="3912"/>
                  </a:lnTo>
                  <a:lnTo>
                    <a:pt x="11621" y="2925"/>
                  </a:lnTo>
                  <a:lnTo>
                    <a:pt x="9303" y="0"/>
                  </a:lnTo>
                  <a:close/>
                </a:path>
              </a:pathLst>
            </a:custGeom>
            <a:solidFill>
              <a:srgbClr val="925F37"/>
            </a:solidFill>
          </p:spPr>
          <p:txBody>
            <a:bodyPr wrap="square" lIns="0" tIns="0" rIns="0" bIns="0" rtlCol="0"/>
            <a:lstStyle/>
            <a:p>
              <a:endParaRPr/>
            </a:p>
          </p:txBody>
        </p:sp>
        <p:sp>
          <p:nvSpPr>
            <p:cNvPr id="122" name="object 74">
              <a:extLst>
                <a:ext uri="{FF2B5EF4-FFF2-40B4-BE49-F238E27FC236}">
                  <a16:creationId xmlns:a16="http://schemas.microsoft.com/office/drawing/2014/main" id="{7526C262-B79E-535B-BE01-B83F62BC08B3}"/>
                </a:ext>
              </a:extLst>
            </p:cNvPr>
            <p:cNvSpPr/>
            <p:nvPr/>
          </p:nvSpPr>
          <p:spPr>
            <a:xfrm>
              <a:off x="7706214" y="1948531"/>
              <a:ext cx="8255" cy="19685"/>
            </a:xfrm>
            <a:custGeom>
              <a:avLst/>
              <a:gdLst/>
              <a:ahLst/>
              <a:cxnLst/>
              <a:rect l="l" t="t" r="r" b="b"/>
              <a:pathLst>
                <a:path w="8254" h="19685">
                  <a:moveTo>
                    <a:pt x="8125" y="0"/>
                  </a:moveTo>
                  <a:lnTo>
                    <a:pt x="5060" y="841"/>
                  </a:lnTo>
                  <a:lnTo>
                    <a:pt x="3672" y="914"/>
                  </a:lnTo>
                  <a:lnTo>
                    <a:pt x="4144" y="3292"/>
                  </a:lnTo>
                  <a:lnTo>
                    <a:pt x="2680" y="7461"/>
                  </a:lnTo>
                  <a:lnTo>
                    <a:pt x="1384" y="12764"/>
                  </a:lnTo>
                  <a:lnTo>
                    <a:pt x="210" y="14629"/>
                  </a:lnTo>
                  <a:lnTo>
                    <a:pt x="4" y="16313"/>
                  </a:lnTo>
                  <a:lnTo>
                    <a:pt x="0" y="16953"/>
                  </a:lnTo>
                  <a:lnTo>
                    <a:pt x="286" y="18123"/>
                  </a:lnTo>
                  <a:lnTo>
                    <a:pt x="957" y="18635"/>
                  </a:lnTo>
                  <a:lnTo>
                    <a:pt x="4556" y="19256"/>
                  </a:lnTo>
                  <a:lnTo>
                    <a:pt x="4510" y="16953"/>
                  </a:lnTo>
                  <a:lnTo>
                    <a:pt x="3717" y="16313"/>
                  </a:lnTo>
                  <a:lnTo>
                    <a:pt x="3839" y="14757"/>
                  </a:lnTo>
                  <a:lnTo>
                    <a:pt x="8049" y="7314"/>
                  </a:lnTo>
                  <a:lnTo>
                    <a:pt x="8125" y="0"/>
                  </a:lnTo>
                  <a:close/>
                </a:path>
              </a:pathLst>
            </a:custGeom>
            <a:solidFill>
              <a:srgbClr val="FDE2C3"/>
            </a:solidFill>
          </p:spPr>
          <p:txBody>
            <a:bodyPr wrap="square" lIns="0" tIns="0" rIns="0" bIns="0" rtlCol="0"/>
            <a:lstStyle/>
            <a:p>
              <a:endParaRPr/>
            </a:p>
          </p:txBody>
        </p:sp>
        <p:sp>
          <p:nvSpPr>
            <p:cNvPr id="123" name="object 75">
              <a:extLst>
                <a:ext uri="{FF2B5EF4-FFF2-40B4-BE49-F238E27FC236}">
                  <a16:creationId xmlns:a16="http://schemas.microsoft.com/office/drawing/2014/main" id="{17328CEE-1C08-FF47-1645-8BD645879AC8}"/>
                </a:ext>
              </a:extLst>
            </p:cNvPr>
            <p:cNvSpPr/>
            <p:nvPr/>
          </p:nvSpPr>
          <p:spPr>
            <a:xfrm>
              <a:off x="7707568" y="1935931"/>
              <a:ext cx="7620" cy="14604"/>
            </a:xfrm>
            <a:custGeom>
              <a:avLst/>
              <a:gdLst/>
              <a:ahLst/>
              <a:cxnLst/>
              <a:rect l="l" t="t" r="r" b="b"/>
              <a:pathLst>
                <a:path w="7620" h="14605">
                  <a:moveTo>
                    <a:pt x="3294" y="0"/>
                  </a:moveTo>
                  <a:lnTo>
                    <a:pt x="1021" y="713"/>
                  </a:lnTo>
                  <a:lnTo>
                    <a:pt x="0" y="3639"/>
                  </a:lnTo>
                  <a:lnTo>
                    <a:pt x="1021" y="8320"/>
                  </a:lnTo>
                  <a:lnTo>
                    <a:pt x="2226" y="14227"/>
                  </a:lnTo>
                  <a:lnTo>
                    <a:pt x="5475" y="14172"/>
                  </a:lnTo>
                  <a:lnTo>
                    <a:pt x="7046" y="13020"/>
                  </a:lnTo>
                  <a:lnTo>
                    <a:pt x="5902" y="3968"/>
                  </a:lnTo>
                  <a:lnTo>
                    <a:pt x="5063" y="91"/>
                  </a:lnTo>
                  <a:lnTo>
                    <a:pt x="3294" y="0"/>
                  </a:lnTo>
                  <a:close/>
                </a:path>
              </a:pathLst>
            </a:custGeom>
            <a:solidFill>
              <a:srgbClr val="C18048"/>
            </a:solidFill>
          </p:spPr>
          <p:txBody>
            <a:bodyPr wrap="square" lIns="0" tIns="0" rIns="0" bIns="0" rtlCol="0"/>
            <a:lstStyle/>
            <a:p>
              <a:endParaRPr/>
            </a:p>
          </p:txBody>
        </p:sp>
        <p:sp>
          <p:nvSpPr>
            <p:cNvPr id="124" name="object 76">
              <a:extLst>
                <a:ext uri="{FF2B5EF4-FFF2-40B4-BE49-F238E27FC236}">
                  <a16:creationId xmlns:a16="http://schemas.microsoft.com/office/drawing/2014/main" id="{601F6442-AC69-5A66-CCE7-FDA7ACDE18DA}"/>
                </a:ext>
              </a:extLst>
            </p:cNvPr>
            <p:cNvSpPr/>
            <p:nvPr/>
          </p:nvSpPr>
          <p:spPr>
            <a:xfrm>
              <a:off x="7703191" y="1931927"/>
              <a:ext cx="5715" cy="3810"/>
            </a:xfrm>
            <a:custGeom>
              <a:avLst/>
              <a:gdLst/>
              <a:ahLst/>
              <a:cxnLst/>
              <a:rect l="l" t="t" r="r" b="b"/>
              <a:pathLst>
                <a:path w="5715" h="3810">
                  <a:moveTo>
                    <a:pt x="4895" y="0"/>
                  </a:moveTo>
                  <a:lnTo>
                    <a:pt x="488" y="1608"/>
                  </a:lnTo>
                  <a:lnTo>
                    <a:pt x="45" y="2285"/>
                  </a:lnTo>
                  <a:lnTo>
                    <a:pt x="0" y="3748"/>
                  </a:lnTo>
                  <a:lnTo>
                    <a:pt x="3858" y="2705"/>
                  </a:lnTo>
                  <a:lnTo>
                    <a:pt x="5246" y="1170"/>
                  </a:lnTo>
                  <a:lnTo>
                    <a:pt x="4895" y="0"/>
                  </a:lnTo>
                  <a:close/>
                </a:path>
              </a:pathLst>
            </a:custGeom>
            <a:solidFill>
              <a:srgbClr val="A0693B"/>
            </a:solidFill>
          </p:spPr>
          <p:txBody>
            <a:bodyPr wrap="square" lIns="0" tIns="0" rIns="0" bIns="0" rtlCol="0"/>
            <a:lstStyle/>
            <a:p>
              <a:endParaRPr/>
            </a:p>
          </p:txBody>
        </p:sp>
        <p:sp>
          <p:nvSpPr>
            <p:cNvPr id="125" name="object 77">
              <a:extLst>
                <a:ext uri="{FF2B5EF4-FFF2-40B4-BE49-F238E27FC236}">
                  <a16:creationId xmlns:a16="http://schemas.microsoft.com/office/drawing/2014/main" id="{C4F5412E-B36D-6ED5-3992-FB5E7E61500E}"/>
                </a:ext>
              </a:extLst>
            </p:cNvPr>
            <p:cNvSpPr/>
            <p:nvPr/>
          </p:nvSpPr>
          <p:spPr>
            <a:xfrm>
              <a:off x="7699460" y="1922055"/>
              <a:ext cx="10160" cy="12700"/>
            </a:xfrm>
            <a:custGeom>
              <a:avLst/>
              <a:gdLst/>
              <a:ahLst/>
              <a:cxnLst/>
              <a:rect l="l" t="t" r="r" b="b"/>
              <a:pathLst>
                <a:path w="10159" h="12700">
                  <a:moveTo>
                    <a:pt x="9613" y="2476"/>
                  </a:moveTo>
                  <a:lnTo>
                    <a:pt x="5016" y="0"/>
                  </a:lnTo>
                  <a:lnTo>
                    <a:pt x="2743" y="50"/>
                  </a:lnTo>
                  <a:lnTo>
                    <a:pt x="1511" y="2476"/>
                  </a:lnTo>
                  <a:lnTo>
                    <a:pt x="0" y="5321"/>
                  </a:lnTo>
                  <a:lnTo>
                    <a:pt x="279" y="8013"/>
                  </a:lnTo>
                  <a:lnTo>
                    <a:pt x="1943" y="10172"/>
                  </a:lnTo>
                  <a:lnTo>
                    <a:pt x="3352" y="9118"/>
                  </a:lnTo>
                  <a:lnTo>
                    <a:pt x="3543" y="9182"/>
                  </a:lnTo>
                  <a:lnTo>
                    <a:pt x="4051" y="12268"/>
                  </a:lnTo>
                  <a:lnTo>
                    <a:pt x="6515" y="12382"/>
                  </a:lnTo>
                  <a:lnTo>
                    <a:pt x="8394" y="10591"/>
                  </a:lnTo>
                  <a:lnTo>
                    <a:pt x="8280" y="9182"/>
                  </a:lnTo>
                  <a:lnTo>
                    <a:pt x="8255" y="8407"/>
                  </a:lnTo>
                  <a:lnTo>
                    <a:pt x="8407" y="6908"/>
                  </a:lnTo>
                  <a:lnTo>
                    <a:pt x="7023" y="6362"/>
                  </a:lnTo>
                  <a:lnTo>
                    <a:pt x="7200" y="6235"/>
                  </a:lnTo>
                  <a:lnTo>
                    <a:pt x="9613" y="2476"/>
                  </a:lnTo>
                  <a:close/>
                </a:path>
              </a:pathLst>
            </a:custGeom>
            <a:solidFill>
              <a:srgbClr val="FDE2C3"/>
            </a:solidFill>
          </p:spPr>
          <p:txBody>
            <a:bodyPr wrap="square" lIns="0" tIns="0" rIns="0" bIns="0" rtlCol="0"/>
            <a:lstStyle/>
            <a:p>
              <a:endParaRPr/>
            </a:p>
          </p:txBody>
        </p:sp>
        <p:sp>
          <p:nvSpPr>
            <p:cNvPr id="126" name="object 78">
              <a:extLst>
                <a:ext uri="{FF2B5EF4-FFF2-40B4-BE49-F238E27FC236}">
                  <a16:creationId xmlns:a16="http://schemas.microsoft.com/office/drawing/2014/main" id="{9F4226DB-E35B-8D2D-2BDA-CF1191696572}"/>
                </a:ext>
              </a:extLst>
            </p:cNvPr>
            <p:cNvSpPr/>
            <p:nvPr/>
          </p:nvSpPr>
          <p:spPr>
            <a:xfrm>
              <a:off x="7703756" y="1923952"/>
              <a:ext cx="5715" cy="6985"/>
            </a:xfrm>
            <a:custGeom>
              <a:avLst/>
              <a:gdLst/>
              <a:ahLst/>
              <a:cxnLst/>
              <a:rect l="l" t="t" r="r" b="b"/>
              <a:pathLst>
                <a:path w="5715" h="6985">
                  <a:moveTo>
                    <a:pt x="0" y="0"/>
                  </a:moveTo>
                  <a:lnTo>
                    <a:pt x="671" y="1665"/>
                  </a:lnTo>
                  <a:lnTo>
                    <a:pt x="823" y="3237"/>
                  </a:lnTo>
                  <a:lnTo>
                    <a:pt x="1357" y="3731"/>
                  </a:lnTo>
                  <a:lnTo>
                    <a:pt x="2211" y="5559"/>
                  </a:lnTo>
                  <a:lnTo>
                    <a:pt x="3950" y="6729"/>
                  </a:lnTo>
                  <a:lnTo>
                    <a:pt x="5139" y="5102"/>
                  </a:lnTo>
                  <a:lnTo>
                    <a:pt x="5582" y="2908"/>
                  </a:lnTo>
                  <a:lnTo>
                    <a:pt x="0" y="0"/>
                  </a:lnTo>
                  <a:close/>
                </a:path>
              </a:pathLst>
            </a:custGeom>
            <a:solidFill>
              <a:srgbClr val="6D2C0D"/>
            </a:solidFill>
          </p:spPr>
          <p:txBody>
            <a:bodyPr wrap="square" lIns="0" tIns="0" rIns="0" bIns="0" rtlCol="0"/>
            <a:lstStyle/>
            <a:p>
              <a:endParaRPr/>
            </a:p>
          </p:txBody>
        </p:sp>
        <p:sp>
          <p:nvSpPr>
            <p:cNvPr id="127" name="object 79">
              <a:extLst>
                <a:ext uri="{FF2B5EF4-FFF2-40B4-BE49-F238E27FC236}">
                  <a16:creationId xmlns:a16="http://schemas.microsoft.com/office/drawing/2014/main" id="{320882DF-0F52-405C-E363-EBDAA3A19725}"/>
                </a:ext>
              </a:extLst>
            </p:cNvPr>
            <p:cNvSpPr/>
            <p:nvPr/>
          </p:nvSpPr>
          <p:spPr>
            <a:xfrm>
              <a:off x="7697731" y="1919802"/>
              <a:ext cx="12700" cy="7620"/>
            </a:xfrm>
            <a:custGeom>
              <a:avLst/>
              <a:gdLst/>
              <a:ahLst/>
              <a:cxnLst/>
              <a:rect l="l" t="t" r="r" b="b"/>
              <a:pathLst>
                <a:path w="12700" h="7619">
                  <a:moveTo>
                    <a:pt x="9837" y="0"/>
                  </a:moveTo>
                  <a:lnTo>
                    <a:pt x="5643" y="548"/>
                  </a:lnTo>
                  <a:lnTo>
                    <a:pt x="3828" y="3053"/>
                  </a:lnTo>
                  <a:lnTo>
                    <a:pt x="0" y="3565"/>
                  </a:lnTo>
                  <a:lnTo>
                    <a:pt x="5383" y="3802"/>
                  </a:lnTo>
                  <a:lnTo>
                    <a:pt x="11514" y="7442"/>
                  </a:lnTo>
                  <a:lnTo>
                    <a:pt x="12384" y="3930"/>
                  </a:lnTo>
                  <a:lnTo>
                    <a:pt x="9837" y="0"/>
                  </a:lnTo>
                  <a:close/>
                </a:path>
              </a:pathLst>
            </a:custGeom>
            <a:solidFill>
              <a:srgbClr val="FFD200"/>
            </a:solidFill>
          </p:spPr>
          <p:txBody>
            <a:bodyPr wrap="square" lIns="0" tIns="0" rIns="0" bIns="0" rtlCol="0"/>
            <a:lstStyle/>
            <a:p>
              <a:endParaRPr/>
            </a:p>
          </p:txBody>
        </p:sp>
        <p:sp>
          <p:nvSpPr>
            <p:cNvPr id="128" name="object 80">
              <a:extLst>
                <a:ext uri="{FF2B5EF4-FFF2-40B4-BE49-F238E27FC236}">
                  <a16:creationId xmlns:a16="http://schemas.microsoft.com/office/drawing/2014/main" id="{769AC9F0-7D38-B0FE-6E5D-BF28CF3CAB46}"/>
                </a:ext>
              </a:extLst>
            </p:cNvPr>
            <p:cNvSpPr/>
            <p:nvPr/>
          </p:nvSpPr>
          <p:spPr>
            <a:xfrm>
              <a:off x="7705021" y="1926422"/>
              <a:ext cx="3175" cy="3175"/>
            </a:xfrm>
            <a:custGeom>
              <a:avLst/>
              <a:gdLst/>
              <a:ahLst/>
              <a:cxnLst/>
              <a:rect l="l" t="t" r="r" b="b"/>
              <a:pathLst>
                <a:path w="3175" h="3175">
                  <a:moveTo>
                    <a:pt x="1021" y="0"/>
                  </a:moveTo>
                  <a:lnTo>
                    <a:pt x="0" y="1389"/>
                  </a:lnTo>
                  <a:lnTo>
                    <a:pt x="91" y="2760"/>
                  </a:lnTo>
                  <a:lnTo>
                    <a:pt x="2745" y="1755"/>
                  </a:lnTo>
                  <a:lnTo>
                    <a:pt x="1875" y="877"/>
                  </a:lnTo>
                  <a:lnTo>
                    <a:pt x="1021" y="0"/>
                  </a:lnTo>
                  <a:close/>
                </a:path>
              </a:pathLst>
            </a:custGeom>
            <a:solidFill>
              <a:srgbClr val="FDE2C3"/>
            </a:solidFill>
          </p:spPr>
          <p:txBody>
            <a:bodyPr wrap="square" lIns="0" tIns="0" rIns="0" bIns="0" rtlCol="0"/>
            <a:lstStyle/>
            <a:p>
              <a:endParaRPr/>
            </a:p>
          </p:txBody>
        </p:sp>
        <p:sp>
          <p:nvSpPr>
            <p:cNvPr id="129" name="object 81">
              <a:extLst>
                <a:ext uri="{FF2B5EF4-FFF2-40B4-BE49-F238E27FC236}">
                  <a16:creationId xmlns:a16="http://schemas.microsoft.com/office/drawing/2014/main" id="{9AF216A8-4E7D-594D-7AC8-E07A919922E3}"/>
                </a:ext>
              </a:extLst>
            </p:cNvPr>
            <p:cNvSpPr/>
            <p:nvPr/>
          </p:nvSpPr>
          <p:spPr>
            <a:xfrm>
              <a:off x="7703237" y="1931927"/>
              <a:ext cx="5715" cy="4445"/>
            </a:xfrm>
            <a:custGeom>
              <a:avLst/>
              <a:gdLst/>
              <a:ahLst/>
              <a:cxnLst/>
              <a:rect l="l" t="t" r="r" b="b"/>
              <a:pathLst>
                <a:path w="5715" h="4444">
                  <a:moveTo>
                    <a:pt x="4849" y="0"/>
                  </a:moveTo>
                  <a:lnTo>
                    <a:pt x="2226" y="1846"/>
                  </a:lnTo>
                  <a:lnTo>
                    <a:pt x="0" y="2285"/>
                  </a:lnTo>
                  <a:lnTo>
                    <a:pt x="671" y="4168"/>
                  </a:lnTo>
                  <a:lnTo>
                    <a:pt x="5063" y="2468"/>
                  </a:lnTo>
                  <a:lnTo>
                    <a:pt x="5490" y="1371"/>
                  </a:lnTo>
                  <a:lnTo>
                    <a:pt x="4849" y="0"/>
                  </a:lnTo>
                  <a:close/>
                </a:path>
              </a:pathLst>
            </a:custGeom>
            <a:solidFill>
              <a:srgbClr val="AF7342"/>
            </a:solidFill>
          </p:spPr>
          <p:txBody>
            <a:bodyPr wrap="square" lIns="0" tIns="0" rIns="0" bIns="0" rtlCol="0"/>
            <a:lstStyle/>
            <a:p>
              <a:endParaRPr/>
            </a:p>
          </p:txBody>
        </p:sp>
        <p:sp>
          <p:nvSpPr>
            <p:cNvPr id="130" name="object 82">
              <a:extLst>
                <a:ext uri="{FF2B5EF4-FFF2-40B4-BE49-F238E27FC236}">
                  <a16:creationId xmlns:a16="http://schemas.microsoft.com/office/drawing/2014/main" id="{44FF2888-6A35-7C2F-5E84-EA686F40A4CD}"/>
                </a:ext>
              </a:extLst>
            </p:cNvPr>
            <p:cNvSpPr/>
            <p:nvPr/>
          </p:nvSpPr>
          <p:spPr>
            <a:xfrm>
              <a:off x="6918519" y="1936095"/>
              <a:ext cx="7620" cy="16510"/>
            </a:xfrm>
            <a:custGeom>
              <a:avLst/>
              <a:gdLst/>
              <a:ahLst/>
              <a:cxnLst/>
              <a:rect l="l" t="t" r="r" b="b"/>
              <a:pathLst>
                <a:path w="7620" h="16510">
                  <a:moveTo>
                    <a:pt x="2058" y="0"/>
                  </a:moveTo>
                  <a:lnTo>
                    <a:pt x="1067" y="237"/>
                  </a:lnTo>
                  <a:lnTo>
                    <a:pt x="0" y="877"/>
                  </a:lnTo>
                  <a:lnTo>
                    <a:pt x="960" y="5998"/>
                  </a:lnTo>
                  <a:lnTo>
                    <a:pt x="2672" y="12417"/>
                  </a:lnTo>
                  <a:lnTo>
                    <a:pt x="3096" y="13733"/>
                  </a:lnTo>
                  <a:lnTo>
                    <a:pt x="3736" y="14903"/>
                  </a:lnTo>
                  <a:lnTo>
                    <a:pt x="4560" y="16294"/>
                  </a:lnTo>
                  <a:lnTo>
                    <a:pt x="5261" y="15910"/>
                  </a:lnTo>
                  <a:lnTo>
                    <a:pt x="6253" y="15453"/>
                  </a:lnTo>
                  <a:lnTo>
                    <a:pt x="7366" y="15141"/>
                  </a:lnTo>
                  <a:lnTo>
                    <a:pt x="6131" y="12782"/>
                  </a:lnTo>
                  <a:lnTo>
                    <a:pt x="5905" y="12216"/>
                  </a:lnTo>
                  <a:lnTo>
                    <a:pt x="5490" y="11265"/>
                  </a:lnTo>
                  <a:lnTo>
                    <a:pt x="3782" y="2268"/>
                  </a:lnTo>
                  <a:lnTo>
                    <a:pt x="3050" y="621"/>
                  </a:lnTo>
                  <a:lnTo>
                    <a:pt x="2058" y="0"/>
                  </a:lnTo>
                  <a:close/>
                </a:path>
              </a:pathLst>
            </a:custGeom>
            <a:solidFill>
              <a:srgbClr val="C67DB4"/>
            </a:solidFill>
          </p:spPr>
          <p:txBody>
            <a:bodyPr wrap="square" lIns="0" tIns="0" rIns="0" bIns="0" rtlCol="0"/>
            <a:lstStyle/>
            <a:p>
              <a:endParaRPr/>
            </a:p>
          </p:txBody>
        </p:sp>
        <p:sp>
          <p:nvSpPr>
            <p:cNvPr id="131" name="object 83">
              <a:extLst>
                <a:ext uri="{FF2B5EF4-FFF2-40B4-BE49-F238E27FC236}">
                  <a16:creationId xmlns:a16="http://schemas.microsoft.com/office/drawing/2014/main" id="{174A5E0F-FFF2-730B-45A2-E264AD53E4D6}"/>
                </a:ext>
              </a:extLst>
            </p:cNvPr>
            <p:cNvSpPr/>
            <p:nvPr/>
          </p:nvSpPr>
          <p:spPr>
            <a:xfrm>
              <a:off x="6920480" y="1951240"/>
              <a:ext cx="19050" cy="54610"/>
            </a:xfrm>
            <a:custGeom>
              <a:avLst/>
              <a:gdLst/>
              <a:ahLst/>
              <a:cxnLst/>
              <a:rect l="l" t="t" r="r" b="b"/>
              <a:pathLst>
                <a:path w="19050" h="54610">
                  <a:moveTo>
                    <a:pt x="12623" y="9804"/>
                  </a:moveTo>
                  <a:lnTo>
                    <a:pt x="10172" y="7848"/>
                  </a:lnTo>
                  <a:lnTo>
                    <a:pt x="11531" y="7645"/>
                  </a:lnTo>
                  <a:lnTo>
                    <a:pt x="11303" y="6896"/>
                  </a:lnTo>
                  <a:lnTo>
                    <a:pt x="9728" y="6896"/>
                  </a:lnTo>
                  <a:lnTo>
                    <a:pt x="8902" y="6477"/>
                  </a:lnTo>
                  <a:lnTo>
                    <a:pt x="6845" y="2743"/>
                  </a:lnTo>
                  <a:lnTo>
                    <a:pt x="5397" y="0"/>
                  </a:lnTo>
                  <a:lnTo>
                    <a:pt x="4305" y="317"/>
                  </a:lnTo>
                  <a:lnTo>
                    <a:pt x="3289" y="774"/>
                  </a:lnTo>
                  <a:lnTo>
                    <a:pt x="2590" y="1155"/>
                  </a:lnTo>
                  <a:lnTo>
                    <a:pt x="4254" y="4013"/>
                  </a:lnTo>
                  <a:lnTo>
                    <a:pt x="6667" y="7848"/>
                  </a:lnTo>
                  <a:lnTo>
                    <a:pt x="8331" y="12915"/>
                  </a:lnTo>
                  <a:lnTo>
                    <a:pt x="11899" y="11328"/>
                  </a:lnTo>
                  <a:lnTo>
                    <a:pt x="12623" y="9804"/>
                  </a:lnTo>
                  <a:close/>
                </a:path>
                <a:path w="19050" h="54610">
                  <a:moveTo>
                    <a:pt x="18491" y="52628"/>
                  </a:moveTo>
                  <a:lnTo>
                    <a:pt x="16675" y="51536"/>
                  </a:lnTo>
                  <a:lnTo>
                    <a:pt x="15659" y="51041"/>
                  </a:lnTo>
                  <a:lnTo>
                    <a:pt x="14973" y="50330"/>
                  </a:lnTo>
                  <a:lnTo>
                    <a:pt x="8267" y="25133"/>
                  </a:lnTo>
                  <a:lnTo>
                    <a:pt x="7759" y="22821"/>
                  </a:lnTo>
                  <a:lnTo>
                    <a:pt x="6235" y="19329"/>
                  </a:lnTo>
                  <a:lnTo>
                    <a:pt x="0" y="19329"/>
                  </a:lnTo>
                  <a:lnTo>
                    <a:pt x="3111" y="26936"/>
                  </a:lnTo>
                  <a:lnTo>
                    <a:pt x="2908" y="29095"/>
                  </a:lnTo>
                  <a:lnTo>
                    <a:pt x="3644" y="32740"/>
                  </a:lnTo>
                  <a:lnTo>
                    <a:pt x="4876" y="35661"/>
                  </a:lnTo>
                  <a:lnTo>
                    <a:pt x="7683" y="43764"/>
                  </a:lnTo>
                  <a:lnTo>
                    <a:pt x="7378" y="45516"/>
                  </a:lnTo>
                  <a:lnTo>
                    <a:pt x="7010" y="46659"/>
                  </a:lnTo>
                  <a:lnTo>
                    <a:pt x="6705" y="47269"/>
                  </a:lnTo>
                  <a:lnTo>
                    <a:pt x="6680" y="48056"/>
                  </a:lnTo>
                  <a:lnTo>
                    <a:pt x="6832" y="49199"/>
                  </a:lnTo>
                  <a:lnTo>
                    <a:pt x="7467" y="49784"/>
                  </a:lnTo>
                  <a:lnTo>
                    <a:pt x="8128" y="54533"/>
                  </a:lnTo>
                  <a:lnTo>
                    <a:pt x="8813" y="54533"/>
                  </a:lnTo>
                  <a:lnTo>
                    <a:pt x="9080" y="50330"/>
                  </a:lnTo>
                  <a:lnTo>
                    <a:pt x="11442" y="52082"/>
                  </a:lnTo>
                  <a:lnTo>
                    <a:pt x="14338" y="54279"/>
                  </a:lnTo>
                  <a:lnTo>
                    <a:pt x="15735" y="53670"/>
                  </a:lnTo>
                  <a:lnTo>
                    <a:pt x="18338" y="53784"/>
                  </a:lnTo>
                  <a:lnTo>
                    <a:pt x="18491" y="52628"/>
                  </a:lnTo>
                  <a:close/>
                </a:path>
              </a:pathLst>
            </a:custGeom>
            <a:solidFill>
              <a:srgbClr val="FDE2C3"/>
            </a:solidFill>
          </p:spPr>
          <p:txBody>
            <a:bodyPr wrap="square" lIns="0" tIns="0" rIns="0" bIns="0" rtlCol="0"/>
            <a:lstStyle/>
            <a:p>
              <a:endParaRPr/>
            </a:p>
          </p:txBody>
        </p:sp>
        <p:sp>
          <p:nvSpPr>
            <p:cNvPr id="132" name="object 84">
              <a:extLst>
                <a:ext uri="{FF2B5EF4-FFF2-40B4-BE49-F238E27FC236}">
                  <a16:creationId xmlns:a16="http://schemas.microsoft.com/office/drawing/2014/main" id="{865AB150-C9F8-C097-6CF9-5EF7A9B4029D}"/>
                </a:ext>
              </a:extLst>
            </p:cNvPr>
            <p:cNvSpPr/>
            <p:nvPr/>
          </p:nvSpPr>
          <p:spPr>
            <a:xfrm>
              <a:off x="6927166" y="1996955"/>
              <a:ext cx="12065" cy="8890"/>
            </a:xfrm>
            <a:custGeom>
              <a:avLst/>
              <a:gdLst/>
              <a:ahLst/>
              <a:cxnLst/>
              <a:rect l="l" t="t" r="r" b="b"/>
              <a:pathLst>
                <a:path w="12065" h="8889">
                  <a:moveTo>
                    <a:pt x="1220" y="0"/>
                  </a:moveTo>
                  <a:lnTo>
                    <a:pt x="640" y="18"/>
                  </a:lnTo>
                  <a:lnTo>
                    <a:pt x="335" y="932"/>
                  </a:lnTo>
                  <a:lnTo>
                    <a:pt x="30" y="1554"/>
                  </a:lnTo>
                  <a:lnTo>
                    <a:pt x="0" y="2341"/>
                  </a:lnTo>
                  <a:lnTo>
                    <a:pt x="152" y="3475"/>
                  </a:lnTo>
                  <a:lnTo>
                    <a:pt x="793" y="4060"/>
                  </a:lnTo>
                  <a:lnTo>
                    <a:pt x="1448" y="8815"/>
                  </a:lnTo>
                  <a:lnTo>
                    <a:pt x="2135" y="8815"/>
                  </a:lnTo>
                  <a:lnTo>
                    <a:pt x="2394" y="4608"/>
                  </a:lnTo>
                  <a:lnTo>
                    <a:pt x="5890" y="4608"/>
                  </a:lnTo>
                  <a:lnTo>
                    <a:pt x="2775" y="822"/>
                  </a:lnTo>
                  <a:lnTo>
                    <a:pt x="1982" y="36"/>
                  </a:lnTo>
                  <a:lnTo>
                    <a:pt x="1220" y="0"/>
                  </a:lnTo>
                  <a:close/>
                </a:path>
                <a:path w="12065" h="8889">
                  <a:moveTo>
                    <a:pt x="5890" y="4608"/>
                  </a:moveTo>
                  <a:lnTo>
                    <a:pt x="2394" y="4608"/>
                  </a:lnTo>
                  <a:lnTo>
                    <a:pt x="4758" y="6364"/>
                  </a:lnTo>
                  <a:lnTo>
                    <a:pt x="7656" y="8559"/>
                  </a:lnTo>
                  <a:lnTo>
                    <a:pt x="9059" y="7954"/>
                  </a:lnTo>
                  <a:lnTo>
                    <a:pt x="11666" y="7954"/>
                  </a:lnTo>
                  <a:lnTo>
                    <a:pt x="11804" y="6912"/>
                  </a:lnTo>
                  <a:lnTo>
                    <a:pt x="9989" y="5815"/>
                  </a:lnTo>
                  <a:lnTo>
                    <a:pt x="9028" y="5340"/>
                  </a:lnTo>
                  <a:lnTo>
                    <a:pt x="8805" y="5139"/>
                  </a:lnTo>
                  <a:lnTo>
                    <a:pt x="7808" y="5139"/>
                  </a:lnTo>
                  <a:lnTo>
                    <a:pt x="6100" y="4864"/>
                  </a:lnTo>
                  <a:lnTo>
                    <a:pt x="5890" y="4608"/>
                  </a:lnTo>
                  <a:close/>
                </a:path>
                <a:path w="12065" h="8889">
                  <a:moveTo>
                    <a:pt x="11666" y="7954"/>
                  </a:moveTo>
                  <a:lnTo>
                    <a:pt x="9059" y="7954"/>
                  </a:lnTo>
                  <a:lnTo>
                    <a:pt x="11652" y="8064"/>
                  </a:lnTo>
                  <a:close/>
                </a:path>
                <a:path w="12065" h="8889">
                  <a:moveTo>
                    <a:pt x="8510" y="4828"/>
                  </a:moveTo>
                  <a:lnTo>
                    <a:pt x="8205" y="5011"/>
                  </a:lnTo>
                  <a:lnTo>
                    <a:pt x="7808" y="5139"/>
                  </a:lnTo>
                  <a:lnTo>
                    <a:pt x="8805" y="5139"/>
                  </a:lnTo>
                  <a:lnTo>
                    <a:pt x="8510" y="4828"/>
                  </a:lnTo>
                  <a:close/>
                </a:path>
              </a:pathLst>
            </a:custGeom>
            <a:solidFill>
              <a:srgbClr val="782267"/>
            </a:solidFill>
          </p:spPr>
          <p:txBody>
            <a:bodyPr wrap="square" lIns="0" tIns="0" rIns="0" bIns="0" rtlCol="0"/>
            <a:lstStyle/>
            <a:p>
              <a:endParaRPr/>
            </a:p>
          </p:txBody>
        </p:sp>
        <p:sp>
          <p:nvSpPr>
            <p:cNvPr id="133" name="object 85">
              <a:extLst>
                <a:ext uri="{FF2B5EF4-FFF2-40B4-BE49-F238E27FC236}">
                  <a16:creationId xmlns:a16="http://schemas.microsoft.com/office/drawing/2014/main" id="{C8F52BA5-8215-B50D-BF49-FB2FFDA250EB}"/>
                </a:ext>
              </a:extLst>
            </p:cNvPr>
            <p:cNvSpPr/>
            <p:nvPr/>
          </p:nvSpPr>
          <p:spPr>
            <a:xfrm>
              <a:off x="6905677" y="1972963"/>
              <a:ext cx="14604" cy="33655"/>
            </a:xfrm>
            <a:custGeom>
              <a:avLst/>
              <a:gdLst/>
              <a:ahLst/>
              <a:cxnLst/>
              <a:rect l="l" t="t" r="r" b="b"/>
              <a:pathLst>
                <a:path w="14604" h="33655">
                  <a:moveTo>
                    <a:pt x="7874" y="28491"/>
                  </a:moveTo>
                  <a:lnTo>
                    <a:pt x="1418" y="28491"/>
                  </a:lnTo>
                  <a:lnTo>
                    <a:pt x="3431" y="28747"/>
                  </a:lnTo>
                  <a:lnTo>
                    <a:pt x="6741" y="32697"/>
                  </a:lnTo>
                  <a:lnTo>
                    <a:pt x="9410" y="32880"/>
                  </a:lnTo>
                  <a:lnTo>
                    <a:pt x="11194" y="33173"/>
                  </a:lnTo>
                  <a:lnTo>
                    <a:pt x="11819" y="32001"/>
                  </a:lnTo>
                  <a:lnTo>
                    <a:pt x="11774" y="30995"/>
                  </a:lnTo>
                  <a:lnTo>
                    <a:pt x="8586" y="29460"/>
                  </a:lnTo>
                  <a:lnTo>
                    <a:pt x="7874" y="28491"/>
                  </a:lnTo>
                  <a:close/>
                </a:path>
                <a:path w="14604" h="33655">
                  <a:moveTo>
                    <a:pt x="14382" y="0"/>
                  </a:moveTo>
                  <a:lnTo>
                    <a:pt x="8891" y="804"/>
                  </a:lnTo>
                  <a:lnTo>
                    <a:pt x="9211" y="3949"/>
                  </a:lnTo>
                  <a:lnTo>
                    <a:pt x="6786" y="6693"/>
                  </a:lnTo>
                  <a:lnTo>
                    <a:pt x="6222" y="9033"/>
                  </a:lnTo>
                  <a:lnTo>
                    <a:pt x="5673" y="12197"/>
                  </a:lnTo>
                  <a:lnTo>
                    <a:pt x="4499" y="15287"/>
                  </a:lnTo>
                  <a:lnTo>
                    <a:pt x="1997" y="22200"/>
                  </a:lnTo>
                  <a:lnTo>
                    <a:pt x="0" y="23534"/>
                  </a:lnTo>
                  <a:lnTo>
                    <a:pt x="736" y="27321"/>
                  </a:lnTo>
                  <a:lnTo>
                    <a:pt x="747" y="32789"/>
                  </a:lnTo>
                  <a:lnTo>
                    <a:pt x="1296" y="32789"/>
                  </a:lnTo>
                  <a:lnTo>
                    <a:pt x="1418" y="28491"/>
                  </a:lnTo>
                  <a:lnTo>
                    <a:pt x="7874" y="28491"/>
                  </a:lnTo>
                  <a:lnTo>
                    <a:pt x="7015" y="27321"/>
                  </a:lnTo>
                  <a:lnTo>
                    <a:pt x="6146" y="24887"/>
                  </a:lnTo>
                  <a:lnTo>
                    <a:pt x="5963" y="24083"/>
                  </a:lnTo>
                  <a:lnTo>
                    <a:pt x="5939" y="23534"/>
                  </a:lnTo>
                  <a:lnTo>
                    <a:pt x="6832" y="21231"/>
                  </a:lnTo>
                  <a:lnTo>
                    <a:pt x="13512" y="7643"/>
                  </a:lnTo>
                  <a:lnTo>
                    <a:pt x="14260" y="4461"/>
                  </a:lnTo>
                  <a:lnTo>
                    <a:pt x="14382" y="0"/>
                  </a:lnTo>
                  <a:close/>
                </a:path>
              </a:pathLst>
            </a:custGeom>
            <a:solidFill>
              <a:srgbClr val="FDE2C3"/>
            </a:solidFill>
          </p:spPr>
          <p:txBody>
            <a:bodyPr wrap="square" lIns="0" tIns="0" rIns="0" bIns="0" rtlCol="0"/>
            <a:lstStyle/>
            <a:p>
              <a:endParaRPr/>
            </a:p>
          </p:txBody>
        </p:sp>
        <p:sp>
          <p:nvSpPr>
            <p:cNvPr id="134" name="object 86">
              <a:extLst>
                <a:ext uri="{FF2B5EF4-FFF2-40B4-BE49-F238E27FC236}">
                  <a16:creationId xmlns:a16="http://schemas.microsoft.com/office/drawing/2014/main" id="{8223D8F5-C686-6499-512E-CC61D775326E}"/>
                </a:ext>
              </a:extLst>
            </p:cNvPr>
            <p:cNvSpPr/>
            <p:nvPr/>
          </p:nvSpPr>
          <p:spPr>
            <a:xfrm>
              <a:off x="6905672" y="1995182"/>
              <a:ext cx="27305" cy="11430"/>
            </a:xfrm>
            <a:custGeom>
              <a:avLst/>
              <a:gdLst/>
              <a:ahLst/>
              <a:cxnLst/>
              <a:rect l="l" t="t" r="r" b="b"/>
              <a:pathLst>
                <a:path w="27304" h="11430">
                  <a:moveTo>
                    <a:pt x="11823" y="9804"/>
                  </a:moveTo>
                  <a:lnTo>
                    <a:pt x="11772" y="8801"/>
                  </a:lnTo>
                  <a:lnTo>
                    <a:pt x="9804" y="7874"/>
                  </a:lnTo>
                  <a:lnTo>
                    <a:pt x="8534" y="7264"/>
                  </a:lnTo>
                  <a:lnTo>
                    <a:pt x="7594" y="7874"/>
                  </a:lnTo>
                  <a:lnTo>
                    <a:pt x="5105" y="6591"/>
                  </a:lnTo>
                  <a:lnTo>
                    <a:pt x="5003" y="6299"/>
                  </a:lnTo>
                  <a:lnTo>
                    <a:pt x="4241" y="4305"/>
                  </a:lnTo>
                  <a:lnTo>
                    <a:pt x="6311" y="4305"/>
                  </a:lnTo>
                  <a:lnTo>
                    <a:pt x="6311" y="2451"/>
                  </a:lnTo>
                  <a:lnTo>
                    <a:pt x="3733" y="2451"/>
                  </a:lnTo>
                  <a:lnTo>
                    <a:pt x="3733" y="2933"/>
                  </a:lnTo>
                  <a:lnTo>
                    <a:pt x="3048" y="812"/>
                  </a:lnTo>
                  <a:lnTo>
                    <a:pt x="1993" y="0"/>
                  </a:lnTo>
                  <a:lnTo>
                    <a:pt x="0" y="1346"/>
                  </a:lnTo>
                  <a:lnTo>
                    <a:pt x="749" y="5181"/>
                  </a:lnTo>
                  <a:lnTo>
                    <a:pt x="749" y="10591"/>
                  </a:lnTo>
                  <a:lnTo>
                    <a:pt x="1295" y="10591"/>
                  </a:lnTo>
                  <a:lnTo>
                    <a:pt x="1422" y="6299"/>
                  </a:lnTo>
                  <a:lnTo>
                    <a:pt x="3429" y="6553"/>
                  </a:lnTo>
                  <a:lnTo>
                    <a:pt x="6743" y="10502"/>
                  </a:lnTo>
                  <a:lnTo>
                    <a:pt x="9410" y="10680"/>
                  </a:lnTo>
                  <a:lnTo>
                    <a:pt x="11188" y="10972"/>
                  </a:lnTo>
                  <a:lnTo>
                    <a:pt x="11823" y="9804"/>
                  </a:lnTo>
                  <a:close/>
                </a:path>
                <a:path w="27304" h="11430">
                  <a:moveTo>
                    <a:pt x="26873" y="2400"/>
                  </a:moveTo>
                  <a:lnTo>
                    <a:pt x="26644" y="2019"/>
                  </a:lnTo>
                  <a:lnTo>
                    <a:pt x="26543" y="1828"/>
                  </a:lnTo>
                  <a:lnTo>
                    <a:pt x="26149" y="2070"/>
                  </a:lnTo>
                  <a:lnTo>
                    <a:pt x="24307" y="3683"/>
                  </a:lnTo>
                  <a:lnTo>
                    <a:pt x="24422" y="3860"/>
                  </a:lnTo>
                  <a:lnTo>
                    <a:pt x="24625" y="4191"/>
                  </a:lnTo>
                  <a:lnTo>
                    <a:pt x="24930" y="3886"/>
                  </a:lnTo>
                  <a:lnTo>
                    <a:pt x="25273" y="3568"/>
                  </a:lnTo>
                  <a:lnTo>
                    <a:pt x="26098" y="2908"/>
                  </a:lnTo>
                  <a:lnTo>
                    <a:pt x="26504" y="2616"/>
                  </a:lnTo>
                  <a:lnTo>
                    <a:pt x="26873" y="2400"/>
                  </a:lnTo>
                  <a:close/>
                </a:path>
              </a:pathLst>
            </a:custGeom>
            <a:solidFill>
              <a:srgbClr val="782267"/>
            </a:solidFill>
          </p:spPr>
          <p:txBody>
            <a:bodyPr wrap="square" lIns="0" tIns="0" rIns="0" bIns="0" rtlCol="0"/>
            <a:lstStyle/>
            <a:p>
              <a:endParaRPr/>
            </a:p>
          </p:txBody>
        </p:sp>
        <p:sp>
          <p:nvSpPr>
            <p:cNvPr id="135" name="object 87">
              <a:extLst>
                <a:ext uri="{FF2B5EF4-FFF2-40B4-BE49-F238E27FC236}">
                  <a16:creationId xmlns:a16="http://schemas.microsoft.com/office/drawing/2014/main" id="{BA106574-41C4-60AF-59AF-9C6B0CE19980}"/>
                </a:ext>
              </a:extLst>
            </p:cNvPr>
            <p:cNvSpPr/>
            <p:nvPr/>
          </p:nvSpPr>
          <p:spPr>
            <a:xfrm>
              <a:off x="6911183" y="1949755"/>
              <a:ext cx="15875" cy="24765"/>
            </a:xfrm>
            <a:custGeom>
              <a:avLst/>
              <a:gdLst/>
              <a:ahLst/>
              <a:cxnLst/>
              <a:rect l="l" t="t" r="r" b="b"/>
              <a:pathLst>
                <a:path w="15875" h="24764">
                  <a:moveTo>
                    <a:pt x="3889" y="0"/>
                  </a:moveTo>
                  <a:lnTo>
                    <a:pt x="2882" y="639"/>
                  </a:lnTo>
                  <a:lnTo>
                    <a:pt x="1738" y="3987"/>
                  </a:lnTo>
                  <a:lnTo>
                    <a:pt x="0" y="9693"/>
                  </a:lnTo>
                  <a:lnTo>
                    <a:pt x="3401" y="24048"/>
                  </a:lnTo>
                  <a:lnTo>
                    <a:pt x="10950" y="24651"/>
                  </a:lnTo>
                  <a:lnTo>
                    <a:pt x="15525" y="20829"/>
                  </a:lnTo>
                  <a:lnTo>
                    <a:pt x="12445" y="12691"/>
                  </a:lnTo>
                  <a:lnTo>
                    <a:pt x="12445" y="5998"/>
                  </a:lnTo>
                  <a:lnTo>
                    <a:pt x="11850" y="493"/>
                  </a:lnTo>
                  <a:lnTo>
                    <a:pt x="3889" y="0"/>
                  </a:lnTo>
                  <a:close/>
                </a:path>
              </a:pathLst>
            </a:custGeom>
            <a:solidFill>
              <a:srgbClr val="95287D"/>
            </a:solidFill>
          </p:spPr>
          <p:txBody>
            <a:bodyPr wrap="square" lIns="0" tIns="0" rIns="0" bIns="0" rtlCol="0"/>
            <a:lstStyle/>
            <a:p>
              <a:endParaRPr/>
            </a:p>
          </p:txBody>
        </p:sp>
        <p:sp>
          <p:nvSpPr>
            <p:cNvPr id="136" name="object 88">
              <a:extLst>
                <a:ext uri="{FF2B5EF4-FFF2-40B4-BE49-F238E27FC236}">
                  <a16:creationId xmlns:a16="http://schemas.microsoft.com/office/drawing/2014/main" id="{9D25094C-F89F-12E4-4A93-6D599004A776}"/>
                </a:ext>
              </a:extLst>
            </p:cNvPr>
            <p:cNvSpPr/>
            <p:nvPr/>
          </p:nvSpPr>
          <p:spPr>
            <a:xfrm>
              <a:off x="6907477" y="1955085"/>
              <a:ext cx="19685" cy="11430"/>
            </a:xfrm>
            <a:custGeom>
              <a:avLst/>
              <a:gdLst/>
              <a:ahLst/>
              <a:cxnLst/>
              <a:rect l="l" t="t" r="r" b="b"/>
              <a:pathLst>
                <a:path w="19684" h="11430">
                  <a:moveTo>
                    <a:pt x="19094" y="0"/>
                  </a:moveTo>
                  <a:lnTo>
                    <a:pt x="0" y="621"/>
                  </a:lnTo>
                  <a:lnTo>
                    <a:pt x="350" y="11369"/>
                  </a:lnTo>
                  <a:lnTo>
                    <a:pt x="19445" y="10748"/>
                  </a:lnTo>
                  <a:lnTo>
                    <a:pt x="19094" y="0"/>
                  </a:lnTo>
                  <a:close/>
                </a:path>
              </a:pathLst>
            </a:custGeom>
            <a:solidFill>
              <a:srgbClr val="715118"/>
            </a:solidFill>
          </p:spPr>
          <p:txBody>
            <a:bodyPr wrap="square" lIns="0" tIns="0" rIns="0" bIns="0" rtlCol="0"/>
            <a:lstStyle/>
            <a:p>
              <a:endParaRPr/>
            </a:p>
          </p:txBody>
        </p:sp>
        <p:sp>
          <p:nvSpPr>
            <p:cNvPr id="137" name="object 89">
              <a:extLst>
                <a:ext uri="{FF2B5EF4-FFF2-40B4-BE49-F238E27FC236}">
                  <a16:creationId xmlns:a16="http://schemas.microsoft.com/office/drawing/2014/main" id="{D7926E37-1437-2862-7CB7-2EC3737135AD}"/>
                </a:ext>
              </a:extLst>
            </p:cNvPr>
            <p:cNvSpPr/>
            <p:nvPr/>
          </p:nvSpPr>
          <p:spPr>
            <a:xfrm>
              <a:off x="6910344" y="1928908"/>
              <a:ext cx="5080" cy="12065"/>
            </a:xfrm>
            <a:custGeom>
              <a:avLst/>
              <a:gdLst/>
              <a:ahLst/>
              <a:cxnLst/>
              <a:rect l="l" t="t" r="r" b="b"/>
              <a:pathLst>
                <a:path w="5079" h="12064">
                  <a:moveTo>
                    <a:pt x="3019" y="0"/>
                  </a:moveTo>
                  <a:lnTo>
                    <a:pt x="0" y="2067"/>
                  </a:lnTo>
                  <a:lnTo>
                    <a:pt x="991" y="9053"/>
                  </a:lnTo>
                  <a:lnTo>
                    <a:pt x="4743" y="11631"/>
                  </a:lnTo>
                  <a:lnTo>
                    <a:pt x="3965" y="2323"/>
                  </a:lnTo>
                  <a:lnTo>
                    <a:pt x="4743" y="914"/>
                  </a:lnTo>
                  <a:lnTo>
                    <a:pt x="3019" y="0"/>
                  </a:lnTo>
                  <a:close/>
                </a:path>
              </a:pathLst>
            </a:custGeom>
            <a:solidFill>
              <a:srgbClr val="3B3B3A"/>
            </a:solidFill>
          </p:spPr>
          <p:txBody>
            <a:bodyPr wrap="square" lIns="0" tIns="0" rIns="0" bIns="0" rtlCol="0"/>
            <a:lstStyle/>
            <a:p>
              <a:endParaRPr/>
            </a:p>
          </p:txBody>
        </p:sp>
        <p:sp>
          <p:nvSpPr>
            <p:cNvPr id="138" name="object 90">
              <a:extLst>
                <a:ext uri="{FF2B5EF4-FFF2-40B4-BE49-F238E27FC236}">
                  <a16:creationId xmlns:a16="http://schemas.microsoft.com/office/drawing/2014/main" id="{AFB1022B-784F-C352-AC97-4758F74DDC14}"/>
                </a:ext>
              </a:extLst>
            </p:cNvPr>
            <p:cNvSpPr/>
            <p:nvPr/>
          </p:nvSpPr>
          <p:spPr>
            <a:xfrm>
              <a:off x="6913349" y="1927574"/>
              <a:ext cx="2540" cy="3175"/>
            </a:xfrm>
            <a:custGeom>
              <a:avLst/>
              <a:gdLst/>
              <a:ahLst/>
              <a:cxnLst/>
              <a:rect l="l" t="t" r="r" b="b"/>
              <a:pathLst>
                <a:path w="2540" h="3175">
                  <a:moveTo>
                    <a:pt x="1448" y="0"/>
                  </a:moveTo>
                  <a:lnTo>
                    <a:pt x="30" y="274"/>
                  </a:lnTo>
                  <a:lnTo>
                    <a:pt x="0" y="2139"/>
                  </a:lnTo>
                  <a:lnTo>
                    <a:pt x="1128" y="3053"/>
                  </a:lnTo>
                  <a:lnTo>
                    <a:pt x="2043" y="2870"/>
                  </a:lnTo>
                  <a:lnTo>
                    <a:pt x="2516" y="1810"/>
                  </a:lnTo>
                  <a:lnTo>
                    <a:pt x="1448" y="0"/>
                  </a:lnTo>
                  <a:close/>
                </a:path>
              </a:pathLst>
            </a:custGeom>
            <a:solidFill>
              <a:srgbClr val="E60064"/>
            </a:solidFill>
          </p:spPr>
          <p:txBody>
            <a:bodyPr wrap="square" lIns="0" tIns="0" rIns="0" bIns="0" rtlCol="0"/>
            <a:lstStyle/>
            <a:p>
              <a:endParaRPr/>
            </a:p>
          </p:txBody>
        </p:sp>
        <p:sp>
          <p:nvSpPr>
            <p:cNvPr id="139" name="object 91">
              <a:extLst>
                <a:ext uri="{FF2B5EF4-FFF2-40B4-BE49-F238E27FC236}">
                  <a16:creationId xmlns:a16="http://schemas.microsoft.com/office/drawing/2014/main" id="{B72FD6F5-5ED6-D113-AC22-72E883A433A9}"/>
                </a:ext>
              </a:extLst>
            </p:cNvPr>
            <p:cNvSpPr/>
            <p:nvPr/>
          </p:nvSpPr>
          <p:spPr>
            <a:xfrm>
              <a:off x="6916670" y="1921763"/>
              <a:ext cx="8890" cy="13335"/>
            </a:xfrm>
            <a:custGeom>
              <a:avLst/>
              <a:gdLst/>
              <a:ahLst/>
              <a:cxnLst/>
              <a:rect l="l" t="t" r="r" b="b"/>
              <a:pathLst>
                <a:path w="8890" h="13335">
                  <a:moveTo>
                    <a:pt x="8293" y="7099"/>
                  </a:moveTo>
                  <a:lnTo>
                    <a:pt x="8128" y="3746"/>
                  </a:lnTo>
                  <a:lnTo>
                    <a:pt x="7556" y="0"/>
                  </a:lnTo>
                  <a:lnTo>
                    <a:pt x="4406" y="457"/>
                  </a:lnTo>
                  <a:lnTo>
                    <a:pt x="2882" y="495"/>
                  </a:lnTo>
                  <a:lnTo>
                    <a:pt x="2286" y="495"/>
                  </a:lnTo>
                  <a:lnTo>
                    <a:pt x="139" y="2451"/>
                  </a:lnTo>
                  <a:lnTo>
                    <a:pt x="1816" y="7493"/>
                  </a:lnTo>
                  <a:lnTo>
                    <a:pt x="342" y="7696"/>
                  </a:lnTo>
                  <a:lnTo>
                    <a:pt x="0" y="12306"/>
                  </a:lnTo>
                  <a:lnTo>
                    <a:pt x="3060" y="12966"/>
                  </a:lnTo>
                  <a:lnTo>
                    <a:pt x="3403" y="9855"/>
                  </a:lnTo>
                  <a:lnTo>
                    <a:pt x="7124" y="9690"/>
                  </a:lnTo>
                  <a:lnTo>
                    <a:pt x="8293" y="7099"/>
                  </a:lnTo>
                  <a:close/>
                </a:path>
              </a:pathLst>
            </a:custGeom>
            <a:solidFill>
              <a:srgbClr val="FDE2C3"/>
            </a:solidFill>
          </p:spPr>
          <p:txBody>
            <a:bodyPr wrap="square" lIns="0" tIns="0" rIns="0" bIns="0" rtlCol="0"/>
            <a:lstStyle/>
            <a:p>
              <a:endParaRPr/>
            </a:p>
          </p:txBody>
        </p:sp>
        <p:sp>
          <p:nvSpPr>
            <p:cNvPr id="140" name="object 92">
              <a:extLst>
                <a:ext uri="{FF2B5EF4-FFF2-40B4-BE49-F238E27FC236}">
                  <a16:creationId xmlns:a16="http://schemas.microsoft.com/office/drawing/2014/main" id="{2EAF5BC5-B5A0-77A8-6BC4-D8ABA7EEE706}"/>
                </a:ext>
              </a:extLst>
            </p:cNvPr>
            <p:cNvSpPr/>
            <p:nvPr/>
          </p:nvSpPr>
          <p:spPr>
            <a:xfrm>
              <a:off x="6914453" y="1919692"/>
              <a:ext cx="10795" cy="11430"/>
            </a:xfrm>
            <a:custGeom>
              <a:avLst/>
              <a:gdLst/>
              <a:ahLst/>
              <a:cxnLst/>
              <a:rect l="l" t="t" r="r" b="b"/>
              <a:pathLst>
                <a:path w="10795" h="11430">
                  <a:moveTo>
                    <a:pt x="8397" y="0"/>
                  </a:moveTo>
                  <a:lnTo>
                    <a:pt x="558" y="1645"/>
                  </a:lnTo>
                  <a:lnTo>
                    <a:pt x="0" y="6875"/>
                  </a:lnTo>
                  <a:lnTo>
                    <a:pt x="77" y="7735"/>
                  </a:lnTo>
                  <a:lnTo>
                    <a:pt x="405" y="9929"/>
                  </a:lnTo>
                  <a:lnTo>
                    <a:pt x="2723" y="11338"/>
                  </a:lnTo>
                  <a:lnTo>
                    <a:pt x="4874" y="10989"/>
                  </a:lnTo>
                  <a:lnTo>
                    <a:pt x="5835" y="7131"/>
                  </a:lnTo>
                  <a:lnTo>
                    <a:pt x="7791" y="7131"/>
                  </a:lnTo>
                  <a:lnTo>
                    <a:pt x="8214" y="6875"/>
                  </a:lnTo>
                  <a:lnTo>
                    <a:pt x="8519" y="4387"/>
                  </a:lnTo>
                  <a:lnTo>
                    <a:pt x="10166" y="3949"/>
                  </a:lnTo>
                  <a:lnTo>
                    <a:pt x="10608" y="3364"/>
                  </a:lnTo>
                  <a:lnTo>
                    <a:pt x="10136" y="2888"/>
                  </a:lnTo>
                  <a:lnTo>
                    <a:pt x="8397" y="0"/>
                  </a:lnTo>
                  <a:close/>
                </a:path>
                <a:path w="10795" h="11430">
                  <a:moveTo>
                    <a:pt x="7791" y="7131"/>
                  </a:moveTo>
                  <a:lnTo>
                    <a:pt x="5835" y="7131"/>
                  </a:lnTo>
                  <a:lnTo>
                    <a:pt x="6292" y="7278"/>
                  </a:lnTo>
                  <a:lnTo>
                    <a:pt x="6795" y="7735"/>
                  </a:lnTo>
                  <a:lnTo>
                    <a:pt x="7791" y="7131"/>
                  </a:lnTo>
                  <a:close/>
                </a:path>
              </a:pathLst>
            </a:custGeom>
            <a:solidFill>
              <a:srgbClr val="3B3B3A"/>
            </a:solidFill>
          </p:spPr>
          <p:txBody>
            <a:bodyPr wrap="square" lIns="0" tIns="0" rIns="0" bIns="0" rtlCol="0"/>
            <a:lstStyle/>
            <a:p>
              <a:endParaRPr/>
            </a:p>
          </p:txBody>
        </p:sp>
        <p:sp>
          <p:nvSpPr>
            <p:cNvPr id="141" name="object 93">
              <a:extLst>
                <a:ext uri="{FF2B5EF4-FFF2-40B4-BE49-F238E27FC236}">
                  <a16:creationId xmlns:a16="http://schemas.microsoft.com/office/drawing/2014/main" id="{9D7C1121-CCD0-4A14-E0A9-0C8803392CC3}"/>
                </a:ext>
              </a:extLst>
            </p:cNvPr>
            <p:cNvSpPr/>
            <p:nvPr/>
          </p:nvSpPr>
          <p:spPr>
            <a:xfrm>
              <a:off x="6912159" y="1933115"/>
              <a:ext cx="13970" cy="17780"/>
            </a:xfrm>
            <a:custGeom>
              <a:avLst/>
              <a:gdLst/>
              <a:ahLst/>
              <a:cxnLst/>
              <a:rect l="l" t="t" r="r" b="b"/>
              <a:pathLst>
                <a:path w="13970" h="17780">
                  <a:moveTo>
                    <a:pt x="5536" y="0"/>
                  </a:moveTo>
                  <a:lnTo>
                    <a:pt x="0" y="1755"/>
                  </a:lnTo>
                  <a:lnTo>
                    <a:pt x="2928" y="16622"/>
                  </a:lnTo>
                  <a:lnTo>
                    <a:pt x="6344" y="17536"/>
                  </a:lnTo>
                  <a:lnTo>
                    <a:pt x="10889" y="17134"/>
                  </a:lnTo>
                  <a:lnTo>
                    <a:pt x="10752" y="12325"/>
                  </a:lnTo>
                  <a:lnTo>
                    <a:pt x="11011" y="10605"/>
                  </a:lnTo>
                  <a:lnTo>
                    <a:pt x="13436" y="10477"/>
                  </a:lnTo>
                  <a:lnTo>
                    <a:pt x="8708" y="1334"/>
                  </a:lnTo>
                  <a:lnTo>
                    <a:pt x="5536" y="0"/>
                  </a:lnTo>
                  <a:close/>
                </a:path>
              </a:pathLst>
            </a:custGeom>
            <a:solidFill>
              <a:srgbClr val="B56BA9"/>
            </a:solidFill>
          </p:spPr>
          <p:txBody>
            <a:bodyPr wrap="square" lIns="0" tIns="0" rIns="0" bIns="0" rtlCol="0"/>
            <a:lstStyle/>
            <a:p>
              <a:endParaRPr/>
            </a:p>
          </p:txBody>
        </p:sp>
        <p:sp>
          <p:nvSpPr>
            <p:cNvPr id="142" name="object 94">
              <a:extLst>
                <a:ext uri="{FF2B5EF4-FFF2-40B4-BE49-F238E27FC236}">
                  <a16:creationId xmlns:a16="http://schemas.microsoft.com/office/drawing/2014/main" id="{0C6509D6-8BD5-8ED2-E63E-5A16C24F503D}"/>
                </a:ext>
              </a:extLst>
            </p:cNvPr>
            <p:cNvSpPr/>
            <p:nvPr/>
          </p:nvSpPr>
          <p:spPr>
            <a:xfrm>
              <a:off x="6914257" y="1925256"/>
              <a:ext cx="6985" cy="43180"/>
            </a:xfrm>
            <a:custGeom>
              <a:avLst/>
              <a:gdLst/>
              <a:ahLst/>
              <a:cxnLst/>
              <a:rect l="l" t="t" r="r" b="b"/>
              <a:pathLst>
                <a:path w="6984" h="43180">
                  <a:moveTo>
                    <a:pt x="4787" y="39077"/>
                  </a:moveTo>
                  <a:lnTo>
                    <a:pt x="3746" y="35839"/>
                  </a:lnTo>
                  <a:lnTo>
                    <a:pt x="3632" y="27901"/>
                  </a:lnTo>
                  <a:lnTo>
                    <a:pt x="3619" y="27444"/>
                  </a:lnTo>
                  <a:lnTo>
                    <a:pt x="2019" y="27901"/>
                  </a:lnTo>
                  <a:lnTo>
                    <a:pt x="762" y="27774"/>
                  </a:lnTo>
                  <a:lnTo>
                    <a:pt x="0" y="27584"/>
                  </a:lnTo>
                  <a:lnTo>
                    <a:pt x="317" y="31369"/>
                  </a:lnTo>
                  <a:lnTo>
                    <a:pt x="825" y="36690"/>
                  </a:lnTo>
                  <a:lnTo>
                    <a:pt x="482" y="39077"/>
                  </a:lnTo>
                  <a:lnTo>
                    <a:pt x="355" y="41440"/>
                  </a:lnTo>
                  <a:lnTo>
                    <a:pt x="1460" y="42113"/>
                  </a:lnTo>
                  <a:lnTo>
                    <a:pt x="3403" y="42926"/>
                  </a:lnTo>
                  <a:lnTo>
                    <a:pt x="4533" y="40690"/>
                  </a:lnTo>
                  <a:lnTo>
                    <a:pt x="4787" y="39077"/>
                  </a:lnTo>
                  <a:close/>
                </a:path>
                <a:path w="6984" h="43180">
                  <a:moveTo>
                    <a:pt x="6819" y="2235"/>
                  </a:moveTo>
                  <a:lnTo>
                    <a:pt x="6299" y="0"/>
                  </a:lnTo>
                  <a:lnTo>
                    <a:pt x="5168" y="901"/>
                  </a:lnTo>
                  <a:lnTo>
                    <a:pt x="4241" y="1651"/>
                  </a:lnTo>
                  <a:lnTo>
                    <a:pt x="6146" y="3200"/>
                  </a:lnTo>
                  <a:lnTo>
                    <a:pt x="6819" y="2235"/>
                  </a:lnTo>
                  <a:close/>
                </a:path>
              </a:pathLst>
            </a:custGeom>
            <a:solidFill>
              <a:srgbClr val="FDE2C3"/>
            </a:solidFill>
          </p:spPr>
          <p:txBody>
            <a:bodyPr wrap="square" lIns="0" tIns="0" rIns="0" bIns="0" rtlCol="0"/>
            <a:lstStyle/>
            <a:p>
              <a:endParaRPr/>
            </a:p>
          </p:txBody>
        </p:sp>
        <p:sp>
          <p:nvSpPr>
            <p:cNvPr id="143" name="object 95">
              <a:extLst>
                <a:ext uri="{FF2B5EF4-FFF2-40B4-BE49-F238E27FC236}">
                  <a16:creationId xmlns:a16="http://schemas.microsoft.com/office/drawing/2014/main" id="{A0089F99-921E-F7AB-1305-2453FEA52AB5}"/>
                </a:ext>
              </a:extLst>
            </p:cNvPr>
            <p:cNvSpPr/>
            <p:nvPr/>
          </p:nvSpPr>
          <p:spPr>
            <a:xfrm>
              <a:off x="6913943" y="1935473"/>
              <a:ext cx="5715" cy="17780"/>
            </a:xfrm>
            <a:custGeom>
              <a:avLst/>
              <a:gdLst/>
              <a:ahLst/>
              <a:cxnLst/>
              <a:rect l="l" t="t" r="r" b="b"/>
              <a:pathLst>
                <a:path w="5715" h="17780">
                  <a:moveTo>
                    <a:pt x="442" y="0"/>
                  </a:moveTo>
                  <a:lnTo>
                    <a:pt x="122" y="6327"/>
                  </a:lnTo>
                  <a:lnTo>
                    <a:pt x="0" y="13770"/>
                  </a:lnTo>
                  <a:lnTo>
                    <a:pt x="137" y="15580"/>
                  </a:lnTo>
                  <a:lnTo>
                    <a:pt x="305" y="17355"/>
                  </a:lnTo>
                  <a:lnTo>
                    <a:pt x="1067" y="17556"/>
                  </a:lnTo>
                  <a:lnTo>
                    <a:pt x="2318" y="17702"/>
                  </a:lnTo>
                  <a:lnTo>
                    <a:pt x="3919" y="17227"/>
                  </a:lnTo>
                  <a:lnTo>
                    <a:pt x="3843" y="15159"/>
                  </a:lnTo>
                  <a:lnTo>
                    <a:pt x="3818" y="12563"/>
                  </a:lnTo>
                  <a:lnTo>
                    <a:pt x="4712" y="5468"/>
                  </a:lnTo>
                  <a:lnTo>
                    <a:pt x="5032" y="4060"/>
                  </a:lnTo>
                  <a:lnTo>
                    <a:pt x="5383" y="2652"/>
                  </a:lnTo>
                  <a:lnTo>
                    <a:pt x="4468" y="548"/>
                  </a:lnTo>
                  <a:lnTo>
                    <a:pt x="3004" y="310"/>
                  </a:lnTo>
                  <a:lnTo>
                    <a:pt x="442" y="0"/>
                  </a:lnTo>
                  <a:close/>
                </a:path>
              </a:pathLst>
            </a:custGeom>
            <a:solidFill>
              <a:srgbClr val="C67DB4"/>
            </a:solidFill>
          </p:spPr>
          <p:txBody>
            <a:bodyPr wrap="square" lIns="0" tIns="0" rIns="0" bIns="0" rtlCol="0"/>
            <a:lstStyle/>
            <a:p>
              <a:endParaRPr/>
            </a:p>
          </p:txBody>
        </p:sp>
        <p:sp>
          <p:nvSpPr>
            <p:cNvPr id="144" name="object 96">
              <a:extLst>
                <a:ext uri="{FF2B5EF4-FFF2-40B4-BE49-F238E27FC236}">
                  <a16:creationId xmlns:a16="http://schemas.microsoft.com/office/drawing/2014/main" id="{A42CFCCF-EC82-22F1-91A7-FEA2B197240D}"/>
                </a:ext>
              </a:extLst>
            </p:cNvPr>
            <p:cNvSpPr/>
            <p:nvPr/>
          </p:nvSpPr>
          <p:spPr>
            <a:xfrm>
              <a:off x="7165775" y="1978596"/>
              <a:ext cx="13335" cy="20955"/>
            </a:xfrm>
            <a:custGeom>
              <a:avLst/>
              <a:gdLst/>
              <a:ahLst/>
              <a:cxnLst/>
              <a:rect l="l" t="t" r="r" b="b"/>
              <a:pathLst>
                <a:path w="13334" h="20955">
                  <a:moveTo>
                    <a:pt x="0" y="20891"/>
                  </a:moveTo>
                  <a:lnTo>
                    <a:pt x="13131" y="20891"/>
                  </a:lnTo>
                  <a:lnTo>
                    <a:pt x="13131" y="0"/>
                  </a:lnTo>
                  <a:lnTo>
                    <a:pt x="0" y="0"/>
                  </a:lnTo>
                  <a:lnTo>
                    <a:pt x="0" y="20891"/>
                  </a:lnTo>
                  <a:close/>
                </a:path>
              </a:pathLst>
            </a:custGeom>
            <a:solidFill>
              <a:srgbClr val="B7156C"/>
            </a:solidFill>
          </p:spPr>
          <p:txBody>
            <a:bodyPr wrap="square" lIns="0" tIns="0" rIns="0" bIns="0" rtlCol="0"/>
            <a:lstStyle/>
            <a:p>
              <a:endParaRPr/>
            </a:p>
          </p:txBody>
        </p:sp>
        <p:sp>
          <p:nvSpPr>
            <p:cNvPr id="145" name="object 97">
              <a:extLst>
                <a:ext uri="{FF2B5EF4-FFF2-40B4-BE49-F238E27FC236}">
                  <a16:creationId xmlns:a16="http://schemas.microsoft.com/office/drawing/2014/main" id="{AD55D5DE-3D06-AAB2-03C0-94637CCA5B17}"/>
                </a:ext>
              </a:extLst>
            </p:cNvPr>
            <p:cNvSpPr/>
            <p:nvPr/>
          </p:nvSpPr>
          <p:spPr>
            <a:xfrm>
              <a:off x="7172227" y="1978504"/>
              <a:ext cx="10795" cy="21590"/>
            </a:xfrm>
            <a:custGeom>
              <a:avLst/>
              <a:gdLst/>
              <a:ahLst/>
              <a:cxnLst/>
              <a:rect l="l" t="t" r="r" b="b"/>
              <a:pathLst>
                <a:path w="10795" h="21589">
                  <a:moveTo>
                    <a:pt x="0" y="20983"/>
                  </a:moveTo>
                  <a:lnTo>
                    <a:pt x="10767" y="20983"/>
                  </a:lnTo>
                  <a:lnTo>
                    <a:pt x="10767" y="0"/>
                  </a:lnTo>
                  <a:lnTo>
                    <a:pt x="0" y="0"/>
                  </a:lnTo>
                  <a:lnTo>
                    <a:pt x="0" y="20983"/>
                  </a:lnTo>
                  <a:close/>
                </a:path>
              </a:pathLst>
            </a:custGeom>
            <a:solidFill>
              <a:srgbClr val="D4007C"/>
            </a:solidFill>
          </p:spPr>
          <p:txBody>
            <a:bodyPr wrap="square" lIns="0" tIns="0" rIns="0" bIns="0" rtlCol="0"/>
            <a:lstStyle/>
            <a:p>
              <a:endParaRPr/>
            </a:p>
          </p:txBody>
        </p:sp>
        <p:sp>
          <p:nvSpPr>
            <p:cNvPr id="146" name="object 98">
              <a:extLst>
                <a:ext uri="{FF2B5EF4-FFF2-40B4-BE49-F238E27FC236}">
                  <a16:creationId xmlns:a16="http://schemas.microsoft.com/office/drawing/2014/main" id="{937A6FDE-3FBE-1687-8F7D-5647A3C6B4FD}"/>
                </a:ext>
              </a:extLst>
            </p:cNvPr>
            <p:cNvSpPr/>
            <p:nvPr/>
          </p:nvSpPr>
          <p:spPr>
            <a:xfrm>
              <a:off x="7164952" y="1954547"/>
              <a:ext cx="6350" cy="11430"/>
            </a:xfrm>
            <a:custGeom>
              <a:avLst/>
              <a:gdLst/>
              <a:ahLst/>
              <a:cxnLst/>
              <a:rect l="l" t="t" r="r" b="b"/>
              <a:pathLst>
                <a:path w="6350" h="11430">
                  <a:moveTo>
                    <a:pt x="2730" y="0"/>
                  </a:moveTo>
                  <a:lnTo>
                    <a:pt x="0" y="4919"/>
                  </a:lnTo>
                  <a:lnTo>
                    <a:pt x="1433" y="9728"/>
                  </a:lnTo>
                  <a:lnTo>
                    <a:pt x="3279" y="10972"/>
                  </a:lnTo>
                  <a:lnTo>
                    <a:pt x="2882" y="5961"/>
                  </a:lnTo>
                  <a:lnTo>
                    <a:pt x="4316" y="2815"/>
                  </a:lnTo>
                  <a:lnTo>
                    <a:pt x="5612" y="2303"/>
                  </a:lnTo>
                  <a:lnTo>
                    <a:pt x="6161" y="2139"/>
                  </a:lnTo>
                  <a:lnTo>
                    <a:pt x="6115" y="731"/>
                  </a:lnTo>
                  <a:lnTo>
                    <a:pt x="2730" y="0"/>
                  </a:lnTo>
                  <a:close/>
                </a:path>
              </a:pathLst>
            </a:custGeom>
            <a:solidFill>
              <a:srgbClr val="783915"/>
            </a:solidFill>
          </p:spPr>
          <p:txBody>
            <a:bodyPr wrap="square" lIns="0" tIns="0" rIns="0" bIns="0" rtlCol="0"/>
            <a:lstStyle/>
            <a:p>
              <a:endParaRPr/>
            </a:p>
          </p:txBody>
        </p:sp>
        <p:sp>
          <p:nvSpPr>
            <p:cNvPr id="147" name="object 99">
              <a:extLst>
                <a:ext uri="{FF2B5EF4-FFF2-40B4-BE49-F238E27FC236}">
                  <a16:creationId xmlns:a16="http://schemas.microsoft.com/office/drawing/2014/main" id="{6E9A28B6-3752-1F4C-2D7A-AE42B8AB28A3}"/>
                </a:ext>
              </a:extLst>
            </p:cNvPr>
            <p:cNvSpPr/>
            <p:nvPr/>
          </p:nvSpPr>
          <p:spPr>
            <a:xfrm>
              <a:off x="7165119" y="1966379"/>
              <a:ext cx="7620" cy="14604"/>
            </a:xfrm>
            <a:custGeom>
              <a:avLst/>
              <a:gdLst/>
              <a:ahLst/>
              <a:cxnLst/>
              <a:rect l="l" t="t" r="r" b="b"/>
              <a:pathLst>
                <a:path w="7620" h="14605">
                  <a:moveTo>
                    <a:pt x="7107" y="0"/>
                  </a:moveTo>
                  <a:lnTo>
                    <a:pt x="5444" y="5009"/>
                  </a:lnTo>
                  <a:lnTo>
                    <a:pt x="2013" y="5577"/>
                  </a:lnTo>
                  <a:lnTo>
                    <a:pt x="13" y="5577"/>
                  </a:lnTo>
                  <a:lnTo>
                    <a:pt x="366" y="9801"/>
                  </a:lnTo>
                  <a:lnTo>
                    <a:pt x="2348" y="14355"/>
                  </a:lnTo>
                  <a:lnTo>
                    <a:pt x="5109" y="13843"/>
                  </a:lnTo>
                  <a:lnTo>
                    <a:pt x="7137" y="13678"/>
                  </a:lnTo>
                  <a:lnTo>
                    <a:pt x="7290" y="12106"/>
                  </a:lnTo>
                  <a:lnTo>
                    <a:pt x="7264" y="5577"/>
                  </a:lnTo>
                  <a:lnTo>
                    <a:pt x="2013" y="5577"/>
                  </a:lnTo>
                  <a:lnTo>
                    <a:pt x="0" y="5413"/>
                  </a:lnTo>
                  <a:lnTo>
                    <a:pt x="7260" y="5413"/>
                  </a:lnTo>
                  <a:lnTo>
                    <a:pt x="7107" y="0"/>
                  </a:lnTo>
                  <a:close/>
                </a:path>
              </a:pathLst>
            </a:custGeom>
            <a:solidFill>
              <a:srgbClr val="953B8F"/>
            </a:solidFill>
          </p:spPr>
          <p:txBody>
            <a:bodyPr wrap="square" lIns="0" tIns="0" rIns="0" bIns="0" rtlCol="0"/>
            <a:lstStyle/>
            <a:p>
              <a:endParaRPr/>
            </a:p>
          </p:txBody>
        </p:sp>
        <p:sp>
          <p:nvSpPr>
            <p:cNvPr id="148" name="object 100">
              <a:extLst>
                <a:ext uri="{FF2B5EF4-FFF2-40B4-BE49-F238E27FC236}">
                  <a16:creationId xmlns:a16="http://schemas.microsoft.com/office/drawing/2014/main" id="{C55418A7-5763-42B0-D83C-DCB38604C84F}"/>
                </a:ext>
              </a:extLst>
            </p:cNvPr>
            <p:cNvSpPr/>
            <p:nvPr/>
          </p:nvSpPr>
          <p:spPr>
            <a:xfrm>
              <a:off x="7165119" y="1962209"/>
              <a:ext cx="7620" cy="10160"/>
            </a:xfrm>
            <a:custGeom>
              <a:avLst/>
              <a:gdLst/>
              <a:ahLst/>
              <a:cxnLst/>
              <a:rect l="l" t="t" r="r" b="b"/>
              <a:pathLst>
                <a:path w="7620" h="10160">
                  <a:moveTo>
                    <a:pt x="1891" y="0"/>
                  </a:moveTo>
                  <a:lnTo>
                    <a:pt x="0" y="6181"/>
                  </a:lnTo>
                  <a:lnTo>
                    <a:pt x="15" y="9583"/>
                  </a:lnTo>
                  <a:lnTo>
                    <a:pt x="2058" y="9747"/>
                  </a:lnTo>
                  <a:lnTo>
                    <a:pt x="5460" y="9179"/>
                  </a:lnTo>
                  <a:lnTo>
                    <a:pt x="7122" y="4170"/>
                  </a:lnTo>
                  <a:lnTo>
                    <a:pt x="7030" y="1115"/>
                  </a:lnTo>
                  <a:lnTo>
                    <a:pt x="1891" y="0"/>
                  </a:lnTo>
                  <a:close/>
                </a:path>
              </a:pathLst>
            </a:custGeom>
            <a:solidFill>
              <a:srgbClr val="A9539C"/>
            </a:solidFill>
          </p:spPr>
          <p:txBody>
            <a:bodyPr wrap="square" lIns="0" tIns="0" rIns="0" bIns="0" rtlCol="0"/>
            <a:lstStyle/>
            <a:p>
              <a:endParaRPr/>
            </a:p>
          </p:txBody>
        </p:sp>
        <p:sp>
          <p:nvSpPr>
            <p:cNvPr id="149" name="object 101">
              <a:extLst>
                <a:ext uri="{FF2B5EF4-FFF2-40B4-BE49-F238E27FC236}">
                  <a16:creationId xmlns:a16="http://schemas.microsoft.com/office/drawing/2014/main" id="{0CA4F420-17E1-37CD-8FA1-943344E2C3A6}"/>
                </a:ext>
              </a:extLst>
            </p:cNvPr>
            <p:cNvSpPr/>
            <p:nvPr/>
          </p:nvSpPr>
          <p:spPr>
            <a:xfrm>
              <a:off x="7172829" y="1958758"/>
              <a:ext cx="16510" cy="13335"/>
            </a:xfrm>
            <a:custGeom>
              <a:avLst/>
              <a:gdLst/>
              <a:ahLst/>
              <a:cxnLst/>
              <a:rect l="l" t="t" r="r" b="b"/>
              <a:pathLst>
                <a:path w="16509" h="13335">
                  <a:moveTo>
                    <a:pt x="3530" y="495"/>
                  </a:moveTo>
                  <a:lnTo>
                    <a:pt x="0" y="0"/>
                  </a:lnTo>
                  <a:lnTo>
                    <a:pt x="152" y="3060"/>
                  </a:lnTo>
                  <a:lnTo>
                    <a:pt x="3340" y="3225"/>
                  </a:lnTo>
                  <a:lnTo>
                    <a:pt x="3530" y="495"/>
                  </a:lnTo>
                  <a:close/>
                </a:path>
                <a:path w="16509" h="13335">
                  <a:moveTo>
                    <a:pt x="16217" y="1587"/>
                  </a:moveTo>
                  <a:lnTo>
                    <a:pt x="13449" y="736"/>
                  </a:lnTo>
                  <a:lnTo>
                    <a:pt x="13741" y="2743"/>
                  </a:lnTo>
                  <a:lnTo>
                    <a:pt x="12382" y="3111"/>
                  </a:lnTo>
                  <a:lnTo>
                    <a:pt x="13449" y="4914"/>
                  </a:lnTo>
                  <a:lnTo>
                    <a:pt x="12712" y="6489"/>
                  </a:lnTo>
                  <a:lnTo>
                    <a:pt x="9372" y="9817"/>
                  </a:lnTo>
                  <a:lnTo>
                    <a:pt x="9182" y="9563"/>
                  </a:lnTo>
                  <a:lnTo>
                    <a:pt x="8788" y="10172"/>
                  </a:lnTo>
                  <a:lnTo>
                    <a:pt x="8369" y="11150"/>
                  </a:lnTo>
                  <a:lnTo>
                    <a:pt x="8166" y="11760"/>
                  </a:lnTo>
                  <a:lnTo>
                    <a:pt x="8826" y="12344"/>
                  </a:lnTo>
                  <a:lnTo>
                    <a:pt x="9461" y="12750"/>
                  </a:lnTo>
                  <a:lnTo>
                    <a:pt x="11176" y="12687"/>
                  </a:lnTo>
                  <a:lnTo>
                    <a:pt x="12712" y="9817"/>
                  </a:lnTo>
                  <a:lnTo>
                    <a:pt x="14770" y="5956"/>
                  </a:lnTo>
                  <a:lnTo>
                    <a:pt x="16217" y="1587"/>
                  </a:lnTo>
                  <a:close/>
                </a:path>
              </a:pathLst>
            </a:custGeom>
            <a:solidFill>
              <a:srgbClr val="FDE2C3"/>
            </a:solidFill>
          </p:spPr>
          <p:txBody>
            <a:bodyPr wrap="square" lIns="0" tIns="0" rIns="0" bIns="0" rtlCol="0"/>
            <a:lstStyle/>
            <a:p>
              <a:endParaRPr/>
            </a:p>
          </p:txBody>
        </p:sp>
        <p:sp>
          <p:nvSpPr>
            <p:cNvPr id="150" name="object 102">
              <a:extLst>
                <a:ext uri="{FF2B5EF4-FFF2-40B4-BE49-F238E27FC236}">
                  <a16:creationId xmlns:a16="http://schemas.microsoft.com/office/drawing/2014/main" id="{56D11A70-EB9E-ED22-451A-172195F15439}"/>
                </a:ext>
              </a:extLst>
            </p:cNvPr>
            <p:cNvSpPr/>
            <p:nvPr/>
          </p:nvSpPr>
          <p:spPr>
            <a:xfrm>
              <a:off x="7176147" y="1962794"/>
              <a:ext cx="6350" cy="8255"/>
            </a:xfrm>
            <a:custGeom>
              <a:avLst/>
              <a:gdLst/>
              <a:ahLst/>
              <a:cxnLst/>
              <a:rect l="l" t="t" r="r" b="b"/>
              <a:pathLst>
                <a:path w="6350" h="8255">
                  <a:moveTo>
                    <a:pt x="1128" y="0"/>
                  </a:moveTo>
                  <a:lnTo>
                    <a:pt x="122" y="493"/>
                  </a:lnTo>
                  <a:lnTo>
                    <a:pt x="45" y="1170"/>
                  </a:lnTo>
                  <a:lnTo>
                    <a:pt x="0" y="1755"/>
                  </a:lnTo>
                  <a:lnTo>
                    <a:pt x="289" y="2524"/>
                  </a:lnTo>
                  <a:lnTo>
                    <a:pt x="960" y="3639"/>
                  </a:lnTo>
                  <a:lnTo>
                    <a:pt x="3126" y="6272"/>
                  </a:lnTo>
                  <a:lnTo>
                    <a:pt x="4834" y="7717"/>
                  </a:lnTo>
                  <a:lnTo>
                    <a:pt x="5048" y="7113"/>
                  </a:lnTo>
                  <a:lnTo>
                    <a:pt x="5444" y="6126"/>
                  </a:lnTo>
                  <a:lnTo>
                    <a:pt x="5856" y="5523"/>
                  </a:lnTo>
                  <a:lnTo>
                    <a:pt x="4941" y="4316"/>
                  </a:lnTo>
                  <a:lnTo>
                    <a:pt x="2592" y="1499"/>
                  </a:lnTo>
                  <a:lnTo>
                    <a:pt x="1128" y="0"/>
                  </a:lnTo>
                  <a:close/>
                </a:path>
              </a:pathLst>
            </a:custGeom>
            <a:solidFill>
              <a:srgbClr val="E190BB"/>
            </a:solidFill>
          </p:spPr>
          <p:txBody>
            <a:bodyPr wrap="square" lIns="0" tIns="0" rIns="0" bIns="0" rtlCol="0"/>
            <a:lstStyle/>
            <a:p>
              <a:endParaRPr/>
            </a:p>
          </p:txBody>
        </p:sp>
        <p:sp>
          <p:nvSpPr>
            <p:cNvPr id="151" name="object 103">
              <a:extLst>
                <a:ext uri="{FF2B5EF4-FFF2-40B4-BE49-F238E27FC236}">
                  <a16:creationId xmlns:a16="http://schemas.microsoft.com/office/drawing/2014/main" id="{975500E4-B6FC-14A7-4AD1-B14CE06E68E5}"/>
                </a:ext>
              </a:extLst>
            </p:cNvPr>
            <p:cNvSpPr/>
            <p:nvPr/>
          </p:nvSpPr>
          <p:spPr>
            <a:xfrm>
              <a:off x="7172425" y="1952993"/>
              <a:ext cx="7620" cy="8890"/>
            </a:xfrm>
            <a:custGeom>
              <a:avLst/>
              <a:gdLst/>
              <a:ahLst/>
              <a:cxnLst/>
              <a:rect l="l" t="t" r="r" b="b"/>
              <a:pathLst>
                <a:path w="7620" h="8889">
                  <a:moveTo>
                    <a:pt x="5475" y="0"/>
                  </a:moveTo>
                  <a:lnTo>
                    <a:pt x="3385" y="164"/>
                  </a:lnTo>
                  <a:lnTo>
                    <a:pt x="838" y="365"/>
                  </a:lnTo>
                  <a:lnTo>
                    <a:pt x="0" y="2139"/>
                  </a:lnTo>
                  <a:lnTo>
                    <a:pt x="930" y="5230"/>
                  </a:lnTo>
                  <a:lnTo>
                    <a:pt x="1875" y="8302"/>
                  </a:lnTo>
                  <a:lnTo>
                    <a:pt x="4590" y="7899"/>
                  </a:lnTo>
                  <a:lnTo>
                    <a:pt x="7198" y="7899"/>
                  </a:lnTo>
                  <a:lnTo>
                    <a:pt x="6878" y="4717"/>
                  </a:lnTo>
                  <a:lnTo>
                    <a:pt x="6878" y="1133"/>
                  </a:lnTo>
                  <a:lnTo>
                    <a:pt x="5475" y="0"/>
                  </a:lnTo>
                  <a:close/>
                </a:path>
              </a:pathLst>
            </a:custGeom>
            <a:solidFill>
              <a:srgbClr val="FDE2C3"/>
            </a:solidFill>
          </p:spPr>
          <p:txBody>
            <a:bodyPr wrap="square" lIns="0" tIns="0" rIns="0" bIns="0" rtlCol="0"/>
            <a:lstStyle/>
            <a:p>
              <a:endParaRPr/>
            </a:p>
          </p:txBody>
        </p:sp>
        <p:sp>
          <p:nvSpPr>
            <p:cNvPr id="152" name="object 104">
              <a:extLst>
                <a:ext uri="{FF2B5EF4-FFF2-40B4-BE49-F238E27FC236}">
                  <a16:creationId xmlns:a16="http://schemas.microsoft.com/office/drawing/2014/main" id="{843F88CE-2E06-B747-648F-10CB6FBFB419}"/>
                </a:ext>
              </a:extLst>
            </p:cNvPr>
            <p:cNvSpPr/>
            <p:nvPr/>
          </p:nvSpPr>
          <p:spPr>
            <a:xfrm>
              <a:off x="7170854" y="1950779"/>
              <a:ext cx="8890" cy="10160"/>
            </a:xfrm>
            <a:custGeom>
              <a:avLst/>
              <a:gdLst/>
              <a:ahLst/>
              <a:cxnLst/>
              <a:rect l="l" t="t" r="r" b="b"/>
              <a:pathLst>
                <a:path w="8890" h="10160">
                  <a:moveTo>
                    <a:pt x="5704" y="0"/>
                  </a:moveTo>
                  <a:lnTo>
                    <a:pt x="1662" y="1244"/>
                  </a:lnTo>
                  <a:lnTo>
                    <a:pt x="366" y="2835"/>
                  </a:lnTo>
                  <a:lnTo>
                    <a:pt x="0" y="6821"/>
                  </a:lnTo>
                  <a:lnTo>
                    <a:pt x="671" y="8943"/>
                  </a:lnTo>
                  <a:lnTo>
                    <a:pt x="2089" y="9985"/>
                  </a:lnTo>
                  <a:lnTo>
                    <a:pt x="3858" y="6236"/>
                  </a:lnTo>
                  <a:lnTo>
                    <a:pt x="4926" y="6217"/>
                  </a:lnTo>
                  <a:lnTo>
                    <a:pt x="6527" y="4992"/>
                  </a:lnTo>
                  <a:lnTo>
                    <a:pt x="8144" y="3786"/>
                  </a:lnTo>
                  <a:lnTo>
                    <a:pt x="8601" y="2579"/>
                  </a:lnTo>
                  <a:lnTo>
                    <a:pt x="8388" y="1628"/>
                  </a:lnTo>
                  <a:lnTo>
                    <a:pt x="5704" y="0"/>
                  </a:lnTo>
                  <a:close/>
                </a:path>
              </a:pathLst>
            </a:custGeom>
            <a:solidFill>
              <a:srgbClr val="783915"/>
            </a:solidFill>
          </p:spPr>
          <p:txBody>
            <a:bodyPr wrap="square" lIns="0" tIns="0" rIns="0" bIns="0" rtlCol="0"/>
            <a:lstStyle/>
            <a:p>
              <a:endParaRPr/>
            </a:p>
          </p:txBody>
        </p:sp>
        <p:sp>
          <p:nvSpPr>
            <p:cNvPr id="153" name="object 105">
              <a:extLst>
                <a:ext uri="{FF2B5EF4-FFF2-40B4-BE49-F238E27FC236}">
                  <a16:creationId xmlns:a16="http://schemas.microsoft.com/office/drawing/2014/main" id="{60BC040A-FDAA-4B62-C25E-C3A23053D364}"/>
                </a:ext>
              </a:extLst>
            </p:cNvPr>
            <p:cNvSpPr/>
            <p:nvPr/>
          </p:nvSpPr>
          <p:spPr>
            <a:xfrm>
              <a:off x="7171418" y="1961807"/>
              <a:ext cx="9525" cy="19050"/>
            </a:xfrm>
            <a:custGeom>
              <a:avLst/>
              <a:gdLst/>
              <a:ahLst/>
              <a:cxnLst/>
              <a:rect l="l" t="t" r="r" b="b"/>
              <a:pathLst>
                <a:path w="9525" h="19050">
                  <a:moveTo>
                    <a:pt x="1570" y="0"/>
                  </a:moveTo>
                  <a:lnTo>
                    <a:pt x="366" y="1261"/>
                  </a:lnTo>
                  <a:lnTo>
                    <a:pt x="0" y="7296"/>
                  </a:lnTo>
                  <a:lnTo>
                    <a:pt x="1067" y="17318"/>
                  </a:lnTo>
                  <a:lnTo>
                    <a:pt x="5902" y="18507"/>
                  </a:lnTo>
                  <a:lnTo>
                    <a:pt x="8647" y="16678"/>
                  </a:lnTo>
                  <a:lnTo>
                    <a:pt x="9349" y="5303"/>
                  </a:lnTo>
                  <a:lnTo>
                    <a:pt x="6085" y="621"/>
                  </a:lnTo>
                  <a:lnTo>
                    <a:pt x="4758" y="164"/>
                  </a:lnTo>
                  <a:lnTo>
                    <a:pt x="1570" y="0"/>
                  </a:lnTo>
                  <a:close/>
                </a:path>
              </a:pathLst>
            </a:custGeom>
            <a:solidFill>
              <a:srgbClr val="D078AE"/>
            </a:solidFill>
          </p:spPr>
          <p:txBody>
            <a:bodyPr wrap="square" lIns="0" tIns="0" rIns="0" bIns="0" rtlCol="0"/>
            <a:lstStyle/>
            <a:p>
              <a:endParaRPr/>
            </a:p>
          </p:txBody>
        </p:sp>
        <p:sp>
          <p:nvSpPr>
            <p:cNvPr id="154" name="object 106">
              <a:extLst>
                <a:ext uri="{FF2B5EF4-FFF2-40B4-BE49-F238E27FC236}">
                  <a16:creationId xmlns:a16="http://schemas.microsoft.com/office/drawing/2014/main" id="{1A5664AF-DA23-DAE5-3C1C-B7FACBCEB577}"/>
                </a:ext>
              </a:extLst>
            </p:cNvPr>
            <p:cNvSpPr/>
            <p:nvPr/>
          </p:nvSpPr>
          <p:spPr>
            <a:xfrm>
              <a:off x="7171000" y="1963153"/>
              <a:ext cx="8255" cy="15875"/>
            </a:xfrm>
            <a:custGeom>
              <a:avLst/>
              <a:gdLst/>
              <a:ahLst/>
              <a:cxnLst/>
              <a:rect l="l" t="t" r="r" b="b"/>
              <a:pathLst>
                <a:path w="8254" h="15875">
                  <a:moveTo>
                    <a:pt x="3098" y="152"/>
                  </a:moveTo>
                  <a:lnTo>
                    <a:pt x="1143" y="177"/>
                  </a:lnTo>
                  <a:lnTo>
                    <a:pt x="863" y="1054"/>
                  </a:lnTo>
                  <a:lnTo>
                    <a:pt x="3098" y="152"/>
                  </a:lnTo>
                  <a:close/>
                </a:path>
                <a:path w="8254" h="15875">
                  <a:moveTo>
                    <a:pt x="3581" y="139"/>
                  </a:moveTo>
                  <a:lnTo>
                    <a:pt x="3479" y="0"/>
                  </a:lnTo>
                  <a:lnTo>
                    <a:pt x="3098" y="152"/>
                  </a:lnTo>
                  <a:lnTo>
                    <a:pt x="3581" y="139"/>
                  </a:lnTo>
                  <a:close/>
                </a:path>
                <a:path w="8254" h="15875">
                  <a:moveTo>
                    <a:pt x="6921" y="3505"/>
                  </a:moveTo>
                  <a:lnTo>
                    <a:pt x="5067" y="127"/>
                  </a:lnTo>
                  <a:lnTo>
                    <a:pt x="3581" y="139"/>
                  </a:lnTo>
                  <a:lnTo>
                    <a:pt x="6197" y="3886"/>
                  </a:lnTo>
                  <a:lnTo>
                    <a:pt x="6921" y="3505"/>
                  </a:lnTo>
                  <a:close/>
                </a:path>
                <a:path w="8254" h="15875">
                  <a:moveTo>
                    <a:pt x="7658" y="6413"/>
                  </a:moveTo>
                  <a:lnTo>
                    <a:pt x="7112" y="6032"/>
                  </a:lnTo>
                  <a:lnTo>
                    <a:pt x="5626" y="11023"/>
                  </a:lnTo>
                  <a:lnTo>
                    <a:pt x="12" y="14478"/>
                  </a:lnTo>
                  <a:lnTo>
                    <a:pt x="0" y="15341"/>
                  </a:lnTo>
                  <a:lnTo>
                    <a:pt x="5981" y="12230"/>
                  </a:lnTo>
                  <a:lnTo>
                    <a:pt x="7658" y="6413"/>
                  </a:lnTo>
                  <a:close/>
                </a:path>
              </a:pathLst>
            </a:custGeom>
            <a:solidFill>
              <a:srgbClr val="773177"/>
            </a:solidFill>
          </p:spPr>
          <p:txBody>
            <a:bodyPr wrap="square" lIns="0" tIns="0" rIns="0" bIns="0" rtlCol="0"/>
            <a:lstStyle/>
            <a:p>
              <a:endParaRPr/>
            </a:p>
          </p:txBody>
        </p:sp>
        <p:sp>
          <p:nvSpPr>
            <p:cNvPr id="155" name="object 107">
              <a:extLst>
                <a:ext uri="{FF2B5EF4-FFF2-40B4-BE49-F238E27FC236}">
                  <a16:creationId xmlns:a16="http://schemas.microsoft.com/office/drawing/2014/main" id="{EB747397-501D-98C3-B62A-6D3A86750057}"/>
                </a:ext>
              </a:extLst>
            </p:cNvPr>
            <p:cNvSpPr/>
            <p:nvPr/>
          </p:nvSpPr>
          <p:spPr>
            <a:xfrm>
              <a:off x="7172257" y="1966526"/>
              <a:ext cx="7620" cy="10160"/>
            </a:xfrm>
            <a:custGeom>
              <a:avLst/>
              <a:gdLst/>
              <a:ahLst/>
              <a:cxnLst/>
              <a:rect l="l" t="t" r="r" b="b"/>
              <a:pathLst>
                <a:path w="7620" h="10160">
                  <a:moveTo>
                    <a:pt x="2424" y="5212"/>
                  </a:moveTo>
                  <a:lnTo>
                    <a:pt x="1677" y="5358"/>
                  </a:lnTo>
                  <a:lnTo>
                    <a:pt x="671" y="5925"/>
                  </a:lnTo>
                  <a:lnTo>
                    <a:pt x="0" y="6345"/>
                  </a:lnTo>
                  <a:lnTo>
                    <a:pt x="411" y="8283"/>
                  </a:lnTo>
                  <a:lnTo>
                    <a:pt x="960" y="9618"/>
                  </a:lnTo>
                  <a:lnTo>
                    <a:pt x="2958" y="10075"/>
                  </a:lnTo>
                  <a:lnTo>
                    <a:pt x="5107" y="5724"/>
                  </a:lnTo>
                  <a:lnTo>
                    <a:pt x="2440" y="5724"/>
                  </a:lnTo>
                  <a:lnTo>
                    <a:pt x="2424" y="5212"/>
                  </a:lnTo>
                  <a:close/>
                </a:path>
                <a:path w="7620" h="10160">
                  <a:moveTo>
                    <a:pt x="6375" y="0"/>
                  </a:moveTo>
                  <a:lnTo>
                    <a:pt x="4392" y="274"/>
                  </a:lnTo>
                  <a:lnTo>
                    <a:pt x="5383" y="1864"/>
                  </a:lnTo>
                  <a:lnTo>
                    <a:pt x="2440" y="5724"/>
                  </a:lnTo>
                  <a:lnTo>
                    <a:pt x="5107" y="5724"/>
                  </a:lnTo>
                  <a:lnTo>
                    <a:pt x="6436" y="3034"/>
                  </a:lnTo>
                  <a:lnTo>
                    <a:pt x="7015" y="2760"/>
                  </a:lnTo>
                  <a:lnTo>
                    <a:pt x="7107" y="1023"/>
                  </a:lnTo>
                  <a:lnTo>
                    <a:pt x="6375" y="0"/>
                  </a:lnTo>
                  <a:close/>
                </a:path>
              </a:pathLst>
            </a:custGeom>
            <a:solidFill>
              <a:srgbClr val="FDE2C3"/>
            </a:solidFill>
          </p:spPr>
          <p:txBody>
            <a:bodyPr wrap="square" lIns="0" tIns="0" rIns="0" bIns="0" rtlCol="0"/>
            <a:lstStyle/>
            <a:p>
              <a:endParaRPr/>
            </a:p>
          </p:txBody>
        </p:sp>
        <p:sp>
          <p:nvSpPr>
            <p:cNvPr id="156" name="object 108">
              <a:extLst>
                <a:ext uri="{FF2B5EF4-FFF2-40B4-BE49-F238E27FC236}">
                  <a16:creationId xmlns:a16="http://schemas.microsoft.com/office/drawing/2014/main" id="{E0D7DA38-2757-B8AD-36C6-CA601E55BC9D}"/>
                </a:ext>
              </a:extLst>
            </p:cNvPr>
            <p:cNvSpPr/>
            <p:nvPr/>
          </p:nvSpPr>
          <p:spPr>
            <a:xfrm>
              <a:off x="7171418" y="1964129"/>
              <a:ext cx="3810" cy="8890"/>
            </a:xfrm>
            <a:custGeom>
              <a:avLst/>
              <a:gdLst/>
              <a:ahLst/>
              <a:cxnLst/>
              <a:rect l="l" t="t" r="r" b="b"/>
              <a:pathLst>
                <a:path w="3809" h="8889">
                  <a:moveTo>
                    <a:pt x="3019" y="0"/>
                  </a:moveTo>
                  <a:lnTo>
                    <a:pt x="1525" y="201"/>
                  </a:lnTo>
                  <a:lnTo>
                    <a:pt x="1265" y="274"/>
                  </a:lnTo>
                  <a:lnTo>
                    <a:pt x="411" y="658"/>
                  </a:lnTo>
                  <a:lnTo>
                    <a:pt x="0" y="1336"/>
                  </a:lnTo>
                  <a:lnTo>
                    <a:pt x="228" y="4170"/>
                  </a:lnTo>
                  <a:lnTo>
                    <a:pt x="533" y="7241"/>
                  </a:lnTo>
                  <a:lnTo>
                    <a:pt x="838" y="8760"/>
                  </a:lnTo>
                  <a:lnTo>
                    <a:pt x="1525" y="8340"/>
                  </a:lnTo>
                  <a:lnTo>
                    <a:pt x="2516" y="7773"/>
                  </a:lnTo>
                  <a:lnTo>
                    <a:pt x="3263" y="7627"/>
                  </a:lnTo>
                  <a:lnTo>
                    <a:pt x="3187" y="6309"/>
                  </a:lnTo>
                  <a:lnTo>
                    <a:pt x="3035" y="2908"/>
                  </a:lnTo>
                  <a:lnTo>
                    <a:pt x="3019" y="0"/>
                  </a:lnTo>
                  <a:close/>
                </a:path>
              </a:pathLst>
            </a:custGeom>
            <a:solidFill>
              <a:srgbClr val="E190BB"/>
            </a:solidFill>
          </p:spPr>
          <p:txBody>
            <a:bodyPr wrap="square" lIns="0" tIns="0" rIns="0" bIns="0" rtlCol="0"/>
            <a:lstStyle/>
            <a:p>
              <a:endParaRPr/>
            </a:p>
          </p:txBody>
        </p:sp>
        <p:sp>
          <p:nvSpPr>
            <p:cNvPr id="157" name="object 109">
              <a:extLst>
                <a:ext uri="{FF2B5EF4-FFF2-40B4-BE49-F238E27FC236}">
                  <a16:creationId xmlns:a16="http://schemas.microsoft.com/office/drawing/2014/main" id="{8E1E12D4-67B7-5155-7C5F-C0FA54923626}"/>
                </a:ext>
              </a:extLst>
            </p:cNvPr>
            <p:cNvSpPr/>
            <p:nvPr/>
          </p:nvSpPr>
          <p:spPr>
            <a:xfrm>
              <a:off x="7173493" y="1955864"/>
              <a:ext cx="2540" cy="2540"/>
            </a:xfrm>
            <a:custGeom>
              <a:avLst/>
              <a:gdLst/>
              <a:ahLst/>
              <a:cxnLst/>
              <a:rect l="l" t="t" r="r" b="b"/>
              <a:pathLst>
                <a:path w="2540" h="2539">
                  <a:moveTo>
                    <a:pt x="1464" y="0"/>
                  </a:moveTo>
                  <a:lnTo>
                    <a:pt x="747" y="475"/>
                  </a:lnTo>
                  <a:lnTo>
                    <a:pt x="45" y="950"/>
                  </a:lnTo>
                  <a:lnTo>
                    <a:pt x="0" y="2011"/>
                  </a:lnTo>
                  <a:lnTo>
                    <a:pt x="1464" y="2305"/>
                  </a:lnTo>
                  <a:lnTo>
                    <a:pt x="2287" y="1371"/>
                  </a:lnTo>
                  <a:lnTo>
                    <a:pt x="1464" y="0"/>
                  </a:lnTo>
                  <a:close/>
                </a:path>
              </a:pathLst>
            </a:custGeom>
            <a:solidFill>
              <a:srgbClr val="FDE2C3"/>
            </a:solidFill>
          </p:spPr>
          <p:txBody>
            <a:bodyPr wrap="square" lIns="0" tIns="0" rIns="0" bIns="0" rtlCol="0"/>
            <a:lstStyle/>
            <a:p>
              <a:endParaRPr/>
            </a:p>
          </p:txBody>
        </p:sp>
      </p:grpSp>
      <p:pic>
        <p:nvPicPr>
          <p:cNvPr id="197" name="object 165">
            <a:extLst>
              <a:ext uri="{FF2B5EF4-FFF2-40B4-BE49-F238E27FC236}">
                <a16:creationId xmlns:a16="http://schemas.microsoft.com/office/drawing/2014/main" id="{CA1A42C5-6C1D-264D-1BB8-F2F17B562023}"/>
              </a:ext>
            </a:extLst>
          </p:cNvPr>
          <p:cNvPicPr/>
          <p:nvPr/>
        </p:nvPicPr>
        <p:blipFill>
          <a:blip r:embed="rId9" cstate="print"/>
          <a:stretch>
            <a:fillRect/>
          </a:stretch>
        </p:blipFill>
        <p:spPr>
          <a:xfrm>
            <a:off x="6475094" y="3133595"/>
            <a:ext cx="2036711" cy="472317"/>
          </a:xfrm>
          <a:prstGeom prst="rect">
            <a:avLst/>
          </a:prstGeom>
        </p:spPr>
      </p:pic>
      <p:grpSp>
        <p:nvGrpSpPr>
          <p:cNvPr id="158" name="Group 157">
            <a:extLst>
              <a:ext uri="{FF2B5EF4-FFF2-40B4-BE49-F238E27FC236}">
                <a16:creationId xmlns:a16="http://schemas.microsoft.com/office/drawing/2014/main" id="{CB3C5064-B2C7-441A-C713-A90013E3C355}"/>
              </a:ext>
            </a:extLst>
          </p:cNvPr>
          <p:cNvGrpSpPr/>
          <p:nvPr/>
        </p:nvGrpSpPr>
        <p:grpSpPr>
          <a:xfrm>
            <a:off x="1078097" y="3197989"/>
            <a:ext cx="447642" cy="523361"/>
            <a:chOff x="1078096" y="3019621"/>
            <a:chExt cx="379095" cy="443220"/>
          </a:xfrm>
        </p:grpSpPr>
        <p:sp>
          <p:nvSpPr>
            <p:cNvPr id="159" name="object 167">
              <a:extLst>
                <a:ext uri="{FF2B5EF4-FFF2-40B4-BE49-F238E27FC236}">
                  <a16:creationId xmlns:a16="http://schemas.microsoft.com/office/drawing/2014/main" id="{31B53EA4-FDF5-0DCC-0A1A-DB6216F6E81E}"/>
                </a:ext>
              </a:extLst>
            </p:cNvPr>
            <p:cNvSpPr/>
            <p:nvPr/>
          </p:nvSpPr>
          <p:spPr>
            <a:xfrm>
              <a:off x="1078096" y="3373941"/>
              <a:ext cx="379095" cy="88900"/>
            </a:xfrm>
            <a:custGeom>
              <a:avLst/>
              <a:gdLst/>
              <a:ahLst/>
              <a:cxnLst/>
              <a:rect l="l" t="t" r="r" b="b"/>
              <a:pathLst>
                <a:path w="379094" h="88900">
                  <a:moveTo>
                    <a:pt x="189284" y="0"/>
                  </a:moveTo>
                  <a:lnTo>
                    <a:pt x="115607" y="3392"/>
                  </a:lnTo>
                  <a:lnTo>
                    <a:pt x="55441" y="12642"/>
                  </a:lnTo>
                  <a:lnTo>
                    <a:pt x="14875" y="26362"/>
                  </a:lnTo>
                  <a:lnTo>
                    <a:pt x="0" y="43162"/>
                  </a:lnTo>
                  <a:lnTo>
                    <a:pt x="14875" y="60312"/>
                  </a:lnTo>
                  <a:lnTo>
                    <a:pt x="55441" y="74801"/>
                  </a:lnTo>
                  <a:lnTo>
                    <a:pt x="115607" y="84822"/>
                  </a:lnTo>
                  <a:lnTo>
                    <a:pt x="189284" y="88564"/>
                  </a:lnTo>
                  <a:lnTo>
                    <a:pt x="262964" y="84822"/>
                  </a:lnTo>
                  <a:lnTo>
                    <a:pt x="323130" y="74801"/>
                  </a:lnTo>
                  <a:lnTo>
                    <a:pt x="363695" y="60312"/>
                  </a:lnTo>
                  <a:lnTo>
                    <a:pt x="378569" y="43162"/>
                  </a:lnTo>
                  <a:lnTo>
                    <a:pt x="363695" y="26362"/>
                  </a:lnTo>
                  <a:lnTo>
                    <a:pt x="323130" y="12642"/>
                  </a:lnTo>
                  <a:lnTo>
                    <a:pt x="262964" y="3392"/>
                  </a:lnTo>
                  <a:lnTo>
                    <a:pt x="189284" y="0"/>
                  </a:lnTo>
                  <a:close/>
                </a:path>
              </a:pathLst>
            </a:custGeom>
            <a:solidFill>
              <a:srgbClr val="F18F03"/>
            </a:solidFill>
          </p:spPr>
          <p:txBody>
            <a:bodyPr wrap="square" lIns="0" tIns="0" rIns="0" bIns="0" rtlCol="0"/>
            <a:lstStyle/>
            <a:p>
              <a:endParaRPr/>
            </a:p>
          </p:txBody>
        </p:sp>
        <p:pic>
          <p:nvPicPr>
            <p:cNvPr id="160" name="object 168">
              <a:extLst>
                <a:ext uri="{FF2B5EF4-FFF2-40B4-BE49-F238E27FC236}">
                  <a16:creationId xmlns:a16="http://schemas.microsoft.com/office/drawing/2014/main" id="{F1CF8D52-1E42-B9DC-01AA-07F6A6F2C953}"/>
                </a:ext>
              </a:extLst>
            </p:cNvPr>
            <p:cNvPicPr/>
            <p:nvPr/>
          </p:nvPicPr>
          <p:blipFill>
            <a:blip r:embed="rId2" cstate="print"/>
            <a:stretch>
              <a:fillRect/>
            </a:stretch>
          </p:blipFill>
          <p:spPr>
            <a:xfrm>
              <a:off x="1098477" y="3384030"/>
              <a:ext cx="110522" cy="69545"/>
            </a:xfrm>
            <a:prstGeom prst="rect">
              <a:avLst/>
            </a:prstGeom>
          </p:spPr>
        </p:pic>
        <p:sp>
          <p:nvSpPr>
            <p:cNvPr id="161" name="object 169">
              <a:extLst>
                <a:ext uri="{FF2B5EF4-FFF2-40B4-BE49-F238E27FC236}">
                  <a16:creationId xmlns:a16="http://schemas.microsoft.com/office/drawing/2014/main" id="{960D29A8-569B-403F-52F6-192B891AA0C3}"/>
                </a:ext>
              </a:extLst>
            </p:cNvPr>
            <p:cNvSpPr/>
            <p:nvPr/>
          </p:nvSpPr>
          <p:spPr>
            <a:xfrm>
              <a:off x="1120279" y="3382803"/>
              <a:ext cx="316230" cy="71120"/>
            </a:xfrm>
            <a:custGeom>
              <a:avLst/>
              <a:gdLst/>
              <a:ahLst/>
              <a:cxnLst/>
              <a:rect l="l" t="t" r="r" b="b"/>
              <a:pathLst>
                <a:path w="316230" h="71120">
                  <a:moveTo>
                    <a:pt x="84175" y="16014"/>
                  </a:moveTo>
                  <a:lnTo>
                    <a:pt x="84010" y="15138"/>
                  </a:lnTo>
                  <a:lnTo>
                    <a:pt x="82080" y="15367"/>
                  </a:lnTo>
                  <a:lnTo>
                    <a:pt x="76301" y="16344"/>
                  </a:lnTo>
                  <a:lnTo>
                    <a:pt x="42849" y="33210"/>
                  </a:lnTo>
                  <a:lnTo>
                    <a:pt x="43103" y="34302"/>
                  </a:lnTo>
                  <a:lnTo>
                    <a:pt x="44018" y="34290"/>
                  </a:lnTo>
                  <a:lnTo>
                    <a:pt x="44284" y="33451"/>
                  </a:lnTo>
                  <a:lnTo>
                    <a:pt x="44665" y="32664"/>
                  </a:lnTo>
                  <a:lnTo>
                    <a:pt x="74714" y="18173"/>
                  </a:lnTo>
                  <a:lnTo>
                    <a:pt x="84175" y="16014"/>
                  </a:lnTo>
                  <a:close/>
                </a:path>
                <a:path w="316230" h="71120">
                  <a:moveTo>
                    <a:pt x="208191" y="33350"/>
                  </a:moveTo>
                  <a:lnTo>
                    <a:pt x="174167" y="20777"/>
                  </a:lnTo>
                  <a:lnTo>
                    <a:pt x="172427" y="20789"/>
                  </a:lnTo>
                  <a:lnTo>
                    <a:pt x="170713" y="21107"/>
                  </a:lnTo>
                  <a:lnTo>
                    <a:pt x="170611" y="22034"/>
                  </a:lnTo>
                  <a:lnTo>
                    <a:pt x="172212" y="22669"/>
                  </a:lnTo>
                  <a:lnTo>
                    <a:pt x="173888" y="23063"/>
                  </a:lnTo>
                  <a:lnTo>
                    <a:pt x="177279" y="23393"/>
                  </a:lnTo>
                  <a:lnTo>
                    <a:pt x="187286" y="24955"/>
                  </a:lnTo>
                  <a:lnTo>
                    <a:pt x="207302" y="34315"/>
                  </a:lnTo>
                  <a:lnTo>
                    <a:pt x="208191" y="34315"/>
                  </a:lnTo>
                  <a:lnTo>
                    <a:pt x="208191" y="33350"/>
                  </a:lnTo>
                  <a:close/>
                </a:path>
                <a:path w="316230" h="71120">
                  <a:moveTo>
                    <a:pt x="230098" y="33743"/>
                  </a:moveTo>
                  <a:lnTo>
                    <a:pt x="193027" y="18021"/>
                  </a:lnTo>
                  <a:lnTo>
                    <a:pt x="182156" y="16852"/>
                  </a:lnTo>
                  <a:lnTo>
                    <a:pt x="178117" y="16256"/>
                  </a:lnTo>
                  <a:lnTo>
                    <a:pt x="146888" y="14617"/>
                  </a:lnTo>
                  <a:lnTo>
                    <a:pt x="138722" y="14795"/>
                  </a:lnTo>
                  <a:lnTo>
                    <a:pt x="98094" y="18694"/>
                  </a:lnTo>
                  <a:lnTo>
                    <a:pt x="98298" y="19900"/>
                  </a:lnTo>
                  <a:lnTo>
                    <a:pt x="114414" y="17881"/>
                  </a:lnTo>
                  <a:lnTo>
                    <a:pt x="130632" y="16814"/>
                  </a:lnTo>
                  <a:lnTo>
                    <a:pt x="146888" y="16586"/>
                  </a:lnTo>
                  <a:lnTo>
                    <a:pt x="163131" y="17056"/>
                  </a:lnTo>
                  <a:lnTo>
                    <a:pt x="176644" y="17856"/>
                  </a:lnTo>
                  <a:lnTo>
                    <a:pt x="178015" y="17741"/>
                  </a:lnTo>
                  <a:lnTo>
                    <a:pt x="216458" y="24955"/>
                  </a:lnTo>
                  <a:lnTo>
                    <a:pt x="228422" y="33921"/>
                  </a:lnTo>
                  <a:lnTo>
                    <a:pt x="228371" y="35102"/>
                  </a:lnTo>
                  <a:lnTo>
                    <a:pt x="200380" y="47485"/>
                  </a:lnTo>
                  <a:lnTo>
                    <a:pt x="199720" y="47701"/>
                  </a:lnTo>
                  <a:lnTo>
                    <a:pt x="158737" y="51904"/>
                  </a:lnTo>
                  <a:lnTo>
                    <a:pt x="153339" y="52578"/>
                  </a:lnTo>
                  <a:lnTo>
                    <a:pt x="131635" y="51993"/>
                  </a:lnTo>
                  <a:lnTo>
                    <a:pt x="110032" y="50406"/>
                  </a:lnTo>
                  <a:lnTo>
                    <a:pt x="109893" y="51612"/>
                  </a:lnTo>
                  <a:lnTo>
                    <a:pt x="112560" y="52209"/>
                  </a:lnTo>
                  <a:lnTo>
                    <a:pt x="117983" y="52692"/>
                  </a:lnTo>
                  <a:lnTo>
                    <a:pt x="131572" y="53517"/>
                  </a:lnTo>
                  <a:lnTo>
                    <a:pt x="147904" y="53746"/>
                  </a:lnTo>
                  <a:lnTo>
                    <a:pt x="153339" y="53454"/>
                  </a:lnTo>
                  <a:lnTo>
                    <a:pt x="158800" y="53797"/>
                  </a:lnTo>
                  <a:lnTo>
                    <a:pt x="198691" y="49453"/>
                  </a:lnTo>
                  <a:lnTo>
                    <a:pt x="200063" y="49580"/>
                  </a:lnTo>
                  <a:lnTo>
                    <a:pt x="230035" y="35369"/>
                  </a:lnTo>
                  <a:lnTo>
                    <a:pt x="230098" y="33743"/>
                  </a:lnTo>
                  <a:close/>
                </a:path>
                <a:path w="316230" h="71120">
                  <a:moveTo>
                    <a:pt x="251294" y="35801"/>
                  </a:moveTo>
                  <a:lnTo>
                    <a:pt x="251079" y="34302"/>
                  </a:lnTo>
                  <a:lnTo>
                    <a:pt x="250202" y="34302"/>
                  </a:lnTo>
                  <a:lnTo>
                    <a:pt x="249897" y="35471"/>
                  </a:lnTo>
                  <a:lnTo>
                    <a:pt x="249339" y="36550"/>
                  </a:lnTo>
                  <a:lnTo>
                    <a:pt x="213791" y="51574"/>
                  </a:lnTo>
                  <a:lnTo>
                    <a:pt x="192709" y="55067"/>
                  </a:lnTo>
                  <a:lnTo>
                    <a:pt x="192811" y="55956"/>
                  </a:lnTo>
                  <a:lnTo>
                    <a:pt x="234988" y="47942"/>
                  </a:lnTo>
                  <a:lnTo>
                    <a:pt x="250952" y="37338"/>
                  </a:lnTo>
                  <a:lnTo>
                    <a:pt x="251294" y="35801"/>
                  </a:lnTo>
                  <a:close/>
                </a:path>
                <a:path w="316230" h="71120">
                  <a:moveTo>
                    <a:pt x="272745" y="34340"/>
                  </a:moveTo>
                  <a:lnTo>
                    <a:pt x="239268" y="14198"/>
                  </a:lnTo>
                  <a:lnTo>
                    <a:pt x="223431" y="11074"/>
                  </a:lnTo>
                  <a:lnTo>
                    <a:pt x="219519" y="10045"/>
                  </a:lnTo>
                  <a:lnTo>
                    <a:pt x="175475" y="5575"/>
                  </a:lnTo>
                  <a:lnTo>
                    <a:pt x="151345" y="4991"/>
                  </a:lnTo>
                  <a:lnTo>
                    <a:pt x="139268" y="5092"/>
                  </a:lnTo>
                  <a:lnTo>
                    <a:pt x="127203" y="5448"/>
                  </a:lnTo>
                  <a:lnTo>
                    <a:pt x="115150" y="6096"/>
                  </a:lnTo>
                  <a:lnTo>
                    <a:pt x="103124" y="7023"/>
                  </a:lnTo>
                  <a:lnTo>
                    <a:pt x="103225" y="8191"/>
                  </a:lnTo>
                  <a:lnTo>
                    <a:pt x="115239" y="7378"/>
                  </a:lnTo>
                  <a:lnTo>
                    <a:pt x="127266" y="6858"/>
                  </a:lnTo>
                  <a:lnTo>
                    <a:pt x="139293" y="6604"/>
                  </a:lnTo>
                  <a:lnTo>
                    <a:pt x="151333" y="6629"/>
                  </a:lnTo>
                  <a:lnTo>
                    <a:pt x="163360" y="6908"/>
                  </a:lnTo>
                  <a:lnTo>
                    <a:pt x="175374" y="7467"/>
                  </a:lnTo>
                  <a:lnTo>
                    <a:pt x="187375" y="8331"/>
                  </a:lnTo>
                  <a:lnTo>
                    <a:pt x="203339" y="9918"/>
                  </a:lnTo>
                  <a:lnTo>
                    <a:pt x="214249" y="11353"/>
                  </a:lnTo>
                  <a:lnTo>
                    <a:pt x="221234" y="12077"/>
                  </a:lnTo>
                  <a:lnTo>
                    <a:pt x="259702" y="22644"/>
                  </a:lnTo>
                  <a:lnTo>
                    <a:pt x="271526" y="34328"/>
                  </a:lnTo>
                  <a:lnTo>
                    <a:pt x="271221" y="36156"/>
                  </a:lnTo>
                  <a:lnTo>
                    <a:pt x="230962" y="54521"/>
                  </a:lnTo>
                  <a:lnTo>
                    <a:pt x="205219" y="58445"/>
                  </a:lnTo>
                  <a:lnTo>
                    <a:pt x="204216" y="58661"/>
                  </a:lnTo>
                  <a:lnTo>
                    <a:pt x="202793" y="59169"/>
                  </a:lnTo>
                  <a:lnTo>
                    <a:pt x="187274" y="60629"/>
                  </a:lnTo>
                  <a:lnTo>
                    <a:pt x="175285" y="61302"/>
                  </a:lnTo>
                  <a:lnTo>
                    <a:pt x="151180" y="61887"/>
                  </a:lnTo>
                  <a:lnTo>
                    <a:pt x="143205" y="61798"/>
                  </a:lnTo>
                  <a:lnTo>
                    <a:pt x="135191" y="62306"/>
                  </a:lnTo>
                  <a:lnTo>
                    <a:pt x="95161" y="59359"/>
                  </a:lnTo>
                  <a:lnTo>
                    <a:pt x="75323" y="56553"/>
                  </a:lnTo>
                  <a:lnTo>
                    <a:pt x="71297" y="56311"/>
                  </a:lnTo>
                  <a:lnTo>
                    <a:pt x="127114" y="63169"/>
                  </a:lnTo>
                  <a:lnTo>
                    <a:pt x="135153" y="63182"/>
                  </a:lnTo>
                  <a:lnTo>
                    <a:pt x="143192" y="63741"/>
                  </a:lnTo>
                  <a:lnTo>
                    <a:pt x="151244" y="63779"/>
                  </a:lnTo>
                  <a:lnTo>
                    <a:pt x="159296" y="63652"/>
                  </a:lnTo>
                  <a:lnTo>
                    <a:pt x="183400" y="62280"/>
                  </a:lnTo>
                  <a:lnTo>
                    <a:pt x="202425" y="60439"/>
                  </a:lnTo>
                  <a:lnTo>
                    <a:pt x="204444" y="60591"/>
                  </a:lnTo>
                  <a:lnTo>
                    <a:pt x="247002" y="52412"/>
                  </a:lnTo>
                  <a:lnTo>
                    <a:pt x="272389" y="36487"/>
                  </a:lnTo>
                  <a:lnTo>
                    <a:pt x="272745" y="34340"/>
                  </a:lnTo>
                  <a:close/>
                </a:path>
                <a:path w="316230" h="71120">
                  <a:moveTo>
                    <a:pt x="294093" y="34302"/>
                  </a:moveTo>
                  <a:lnTo>
                    <a:pt x="292798" y="34302"/>
                  </a:lnTo>
                  <a:lnTo>
                    <a:pt x="292696" y="36614"/>
                  </a:lnTo>
                  <a:lnTo>
                    <a:pt x="291744" y="38785"/>
                  </a:lnTo>
                  <a:lnTo>
                    <a:pt x="250698" y="57061"/>
                  </a:lnTo>
                  <a:lnTo>
                    <a:pt x="200355" y="64350"/>
                  </a:lnTo>
                  <a:lnTo>
                    <a:pt x="166446" y="66268"/>
                  </a:lnTo>
                  <a:lnTo>
                    <a:pt x="159194" y="66840"/>
                  </a:lnTo>
                  <a:lnTo>
                    <a:pt x="113080" y="66052"/>
                  </a:lnTo>
                  <a:lnTo>
                    <a:pt x="74485" y="62420"/>
                  </a:lnTo>
                  <a:lnTo>
                    <a:pt x="55333" y="59359"/>
                  </a:lnTo>
                  <a:lnTo>
                    <a:pt x="18110" y="49149"/>
                  </a:lnTo>
                  <a:lnTo>
                    <a:pt x="3581" y="39306"/>
                  </a:lnTo>
                  <a:lnTo>
                    <a:pt x="2692" y="38531"/>
                  </a:lnTo>
                  <a:lnTo>
                    <a:pt x="1689" y="36791"/>
                  </a:lnTo>
                  <a:lnTo>
                    <a:pt x="1244" y="34315"/>
                  </a:lnTo>
                  <a:lnTo>
                    <a:pt x="1320" y="33172"/>
                  </a:lnTo>
                  <a:lnTo>
                    <a:pt x="38747" y="12763"/>
                  </a:lnTo>
                  <a:lnTo>
                    <a:pt x="88900" y="4279"/>
                  </a:lnTo>
                  <a:lnTo>
                    <a:pt x="139801" y="1816"/>
                  </a:lnTo>
                  <a:lnTo>
                    <a:pt x="147078" y="1485"/>
                  </a:lnTo>
                  <a:lnTo>
                    <a:pt x="147078" y="279"/>
                  </a:lnTo>
                  <a:lnTo>
                    <a:pt x="144640" y="38"/>
                  </a:lnTo>
                  <a:lnTo>
                    <a:pt x="142201" y="0"/>
                  </a:lnTo>
                  <a:lnTo>
                    <a:pt x="122745" y="482"/>
                  </a:lnTo>
                  <a:lnTo>
                    <a:pt x="81521" y="3822"/>
                  </a:lnTo>
                  <a:lnTo>
                    <a:pt x="38315" y="11112"/>
                  </a:lnTo>
                  <a:lnTo>
                    <a:pt x="3009" y="27330"/>
                  </a:lnTo>
                  <a:lnTo>
                    <a:pt x="0" y="34328"/>
                  </a:lnTo>
                  <a:lnTo>
                    <a:pt x="292" y="36106"/>
                  </a:lnTo>
                  <a:lnTo>
                    <a:pt x="35890" y="57111"/>
                  </a:lnTo>
                  <a:lnTo>
                    <a:pt x="75463" y="64198"/>
                  </a:lnTo>
                  <a:lnTo>
                    <a:pt x="132448" y="68389"/>
                  </a:lnTo>
                  <a:lnTo>
                    <a:pt x="137363" y="68440"/>
                  </a:lnTo>
                  <a:lnTo>
                    <a:pt x="151930" y="68237"/>
                  </a:lnTo>
                  <a:lnTo>
                    <a:pt x="176276" y="68148"/>
                  </a:lnTo>
                  <a:lnTo>
                    <a:pt x="222326" y="63893"/>
                  </a:lnTo>
                  <a:lnTo>
                    <a:pt x="265201" y="54762"/>
                  </a:lnTo>
                  <a:lnTo>
                    <a:pt x="294093" y="35623"/>
                  </a:lnTo>
                  <a:lnTo>
                    <a:pt x="294093" y="34302"/>
                  </a:lnTo>
                  <a:close/>
                </a:path>
                <a:path w="316230" h="71120">
                  <a:moveTo>
                    <a:pt x="316014" y="35306"/>
                  </a:moveTo>
                  <a:lnTo>
                    <a:pt x="281038" y="10642"/>
                  </a:lnTo>
                  <a:lnTo>
                    <a:pt x="280644" y="11722"/>
                  </a:lnTo>
                  <a:lnTo>
                    <a:pt x="287108" y="13665"/>
                  </a:lnTo>
                  <a:lnTo>
                    <a:pt x="293408" y="16141"/>
                  </a:lnTo>
                  <a:lnTo>
                    <a:pt x="313817" y="33502"/>
                  </a:lnTo>
                  <a:lnTo>
                    <a:pt x="313804" y="34988"/>
                  </a:lnTo>
                  <a:lnTo>
                    <a:pt x="287451" y="54381"/>
                  </a:lnTo>
                  <a:lnTo>
                    <a:pt x="282194" y="56019"/>
                  </a:lnTo>
                  <a:lnTo>
                    <a:pt x="261696" y="61214"/>
                  </a:lnTo>
                  <a:lnTo>
                    <a:pt x="261264" y="61163"/>
                  </a:lnTo>
                  <a:lnTo>
                    <a:pt x="260756" y="61734"/>
                  </a:lnTo>
                  <a:lnTo>
                    <a:pt x="252628" y="63296"/>
                  </a:lnTo>
                  <a:lnTo>
                    <a:pt x="235851" y="65735"/>
                  </a:lnTo>
                  <a:lnTo>
                    <a:pt x="232549" y="66548"/>
                  </a:lnTo>
                  <a:lnTo>
                    <a:pt x="207238" y="69049"/>
                  </a:lnTo>
                  <a:lnTo>
                    <a:pt x="205574" y="69507"/>
                  </a:lnTo>
                  <a:lnTo>
                    <a:pt x="205676" y="70700"/>
                  </a:lnTo>
                  <a:lnTo>
                    <a:pt x="207391" y="70840"/>
                  </a:lnTo>
                  <a:lnTo>
                    <a:pt x="231863" y="67830"/>
                  </a:lnTo>
                  <a:lnTo>
                    <a:pt x="235267" y="67703"/>
                  </a:lnTo>
                  <a:lnTo>
                    <a:pt x="242849" y="66560"/>
                  </a:lnTo>
                  <a:lnTo>
                    <a:pt x="261010" y="62953"/>
                  </a:lnTo>
                  <a:lnTo>
                    <a:pt x="261721" y="63296"/>
                  </a:lnTo>
                  <a:lnTo>
                    <a:pt x="262089" y="63068"/>
                  </a:lnTo>
                  <a:lnTo>
                    <a:pt x="272935" y="60744"/>
                  </a:lnTo>
                  <a:lnTo>
                    <a:pt x="279501" y="58915"/>
                  </a:lnTo>
                  <a:lnTo>
                    <a:pt x="287159" y="56286"/>
                  </a:lnTo>
                  <a:lnTo>
                    <a:pt x="288302" y="55689"/>
                  </a:lnTo>
                  <a:lnTo>
                    <a:pt x="298653" y="51638"/>
                  </a:lnTo>
                  <a:lnTo>
                    <a:pt x="315366" y="38061"/>
                  </a:lnTo>
                  <a:lnTo>
                    <a:pt x="316014" y="35306"/>
                  </a:lnTo>
                  <a:close/>
                </a:path>
              </a:pathLst>
            </a:custGeom>
            <a:solidFill>
              <a:srgbClr val="E7840E"/>
            </a:solidFill>
          </p:spPr>
          <p:txBody>
            <a:bodyPr wrap="square" lIns="0" tIns="0" rIns="0" bIns="0" rtlCol="0"/>
            <a:lstStyle/>
            <a:p>
              <a:endParaRPr/>
            </a:p>
          </p:txBody>
        </p:sp>
        <p:sp>
          <p:nvSpPr>
            <p:cNvPr id="162" name="object 170">
              <a:extLst>
                <a:ext uri="{FF2B5EF4-FFF2-40B4-BE49-F238E27FC236}">
                  <a16:creationId xmlns:a16="http://schemas.microsoft.com/office/drawing/2014/main" id="{84812928-4186-50C9-CD0A-1B969E579DF7}"/>
                </a:ext>
              </a:extLst>
            </p:cNvPr>
            <p:cNvSpPr/>
            <p:nvPr/>
          </p:nvSpPr>
          <p:spPr>
            <a:xfrm>
              <a:off x="1414842" y="3063997"/>
              <a:ext cx="1905" cy="65405"/>
            </a:xfrm>
            <a:custGeom>
              <a:avLst/>
              <a:gdLst/>
              <a:ahLst/>
              <a:cxnLst/>
              <a:rect l="l" t="t" r="r" b="b"/>
              <a:pathLst>
                <a:path w="1905" h="65404">
                  <a:moveTo>
                    <a:pt x="1618" y="0"/>
                  </a:moveTo>
                  <a:lnTo>
                    <a:pt x="0" y="0"/>
                  </a:lnTo>
                  <a:lnTo>
                    <a:pt x="0" y="65103"/>
                  </a:lnTo>
                  <a:lnTo>
                    <a:pt x="1618" y="65103"/>
                  </a:lnTo>
                  <a:lnTo>
                    <a:pt x="1618" y="0"/>
                  </a:lnTo>
                  <a:close/>
                </a:path>
              </a:pathLst>
            </a:custGeom>
            <a:solidFill>
              <a:srgbClr val="BAA89B"/>
            </a:solidFill>
          </p:spPr>
          <p:txBody>
            <a:bodyPr wrap="square" lIns="0" tIns="0" rIns="0" bIns="0" rtlCol="0"/>
            <a:lstStyle/>
            <a:p>
              <a:endParaRPr/>
            </a:p>
          </p:txBody>
        </p:sp>
        <p:sp>
          <p:nvSpPr>
            <p:cNvPr id="163" name="object 171">
              <a:extLst>
                <a:ext uri="{FF2B5EF4-FFF2-40B4-BE49-F238E27FC236}">
                  <a16:creationId xmlns:a16="http://schemas.microsoft.com/office/drawing/2014/main" id="{0A558869-2466-1069-19CE-A49C3ED7739E}"/>
                </a:ext>
              </a:extLst>
            </p:cNvPr>
            <p:cNvSpPr/>
            <p:nvPr/>
          </p:nvSpPr>
          <p:spPr>
            <a:xfrm>
              <a:off x="1410778" y="3126432"/>
              <a:ext cx="10160" cy="10160"/>
            </a:xfrm>
            <a:custGeom>
              <a:avLst/>
              <a:gdLst/>
              <a:ahLst/>
              <a:cxnLst/>
              <a:rect l="l" t="t" r="r" b="b"/>
              <a:pathLst>
                <a:path w="10159" h="10160">
                  <a:moveTo>
                    <a:pt x="7565" y="0"/>
                  </a:moveTo>
                  <a:lnTo>
                    <a:pt x="2164" y="7"/>
                  </a:lnTo>
                  <a:lnTo>
                    <a:pt x="0" y="2180"/>
                  </a:lnTo>
                  <a:lnTo>
                    <a:pt x="0" y="7576"/>
                  </a:lnTo>
                  <a:lnTo>
                    <a:pt x="2186" y="9756"/>
                  </a:lnTo>
                  <a:lnTo>
                    <a:pt x="7565" y="9749"/>
                  </a:lnTo>
                  <a:lnTo>
                    <a:pt x="9730" y="7576"/>
                  </a:lnTo>
                  <a:lnTo>
                    <a:pt x="9745" y="2180"/>
                  </a:lnTo>
                  <a:lnTo>
                    <a:pt x="7565" y="0"/>
                  </a:lnTo>
                  <a:close/>
                </a:path>
              </a:pathLst>
            </a:custGeom>
            <a:solidFill>
              <a:srgbClr val="929497"/>
            </a:solidFill>
          </p:spPr>
          <p:txBody>
            <a:bodyPr wrap="square" lIns="0" tIns="0" rIns="0" bIns="0" rtlCol="0"/>
            <a:lstStyle/>
            <a:p>
              <a:endParaRPr/>
            </a:p>
          </p:txBody>
        </p:sp>
        <p:sp>
          <p:nvSpPr>
            <p:cNvPr id="164" name="object 172">
              <a:extLst>
                <a:ext uri="{FF2B5EF4-FFF2-40B4-BE49-F238E27FC236}">
                  <a16:creationId xmlns:a16="http://schemas.microsoft.com/office/drawing/2014/main" id="{E09C0A89-71DE-CD2D-71B0-CC444A9241D0}"/>
                </a:ext>
              </a:extLst>
            </p:cNvPr>
            <p:cNvSpPr/>
            <p:nvPr/>
          </p:nvSpPr>
          <p:spPr>
            <a:xfrm>
              <a:off x="1097588" y="3022095"/>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165" name="object 173">
              <a:extLst>
                <a:ext uri="{FF2B5EF4-FFF2-40B4-BE49-F238E27FC236}">
                  <a16:creationId xmlns:a16="http://schemas.microsoft.com/office/drawing/2014/main" id="{245A3F8E-283F-5993-FE70-D709E5D53B87}"/>
                </a:ext>
              </a:extLst>
            </p:cNvPr>
            <p:cNvSpPr/>
            <p:nvPr/>
          </p:nvSpPr>
          <p:spPr>
            <a:xfrm>
              <a:off x="1096772" y="3020891"/>
              <a:ext cx="335915" cy="16510"/>
            </a:xfrm>
            <a:custGeom>
              <a:avLst/>
              <a:gdLst/>
              <a:ahLst/>
              <a:cxnLst/>
              <a:rect l="l" t="t" r="r" b="b"/>
              <a:pathLst>
                <a:path w="335915" h="16510">
                  <a:moveTo>
                    <a:pt x="335305" y="0"/>
                  </a:moveTo>
                  <a:lnTo>
                    <a:pt x="333679" y="0"/>
                  </a:lnTo>
                  <a:lnTo>
                    <a:pt x="333679" y="2540"/>
                  </a:lnTo>
                  <a:lnTo>
                    <a:pt x="333679" y="13970"/>
                  </a:lnTo>
                  <a:lnTo>
                    <a:pt x="1612" y="13970"/>
                  </a:lnTo>
                  <a:lnTo>
                    <a:pt x="1612" y="2540"/>
                  </a:lnTo>
                  <a:lnTo>
                    <a:pt x="333679" y="2540"/>
                  </a:lnTo>
                  <a:lnTo>
                    <a:pt x="333679" y="0"/>
                  </a:lnTo>
                  <a:lnTo>
                    <a:pt x="0" y="0"/>
                  </a:lnTo>
                  <a:lnTo>
                    <a:pt x="0" y="2540"/>
                  </a:lnTo>
                  <a:lnTo>
                    <a:pt x="0" y="13970"/>
                  </a:lnTo>
                  <a:lnTo>
                    <a:pt x="0" y="15240"/>
                  </a:lnTo>
                  <a:lnTo>
                    <a:pt x="0" y="16510"/>
                  </a:lnTo>
                  <a:lnTo>
                    <a:pt x="335305" y="16510"/>
                  </a:lnTo>
                  <a:lnTo>
                    <a:pt x="335305" y="15240"/>
                  </a:lnTo>
                  <a:lnTo>
                    <a:pt x="334492" y="15240"/>
                  </a:lnTo>
                  <a:lnTo>
                    <a:pt x="334492" y="15074"/>
                  </a:lnTo>
                  <a:lnTo>
                    <a:pt x="335305" y="15074"/>
                  </a:lnTo>
                  <a:lnTo>
                    <a:pt x="335305" y="14262"/>
                  </a:lnTo>
                  <a:lnTo>
                    <a:pt x="334492" y="14262"/>
                  </a:lnTo>
                  <a:lnTo>
                    <a:pt x="334492" y="13970"/>
                  </a:lnTo>
                  <a:lnTo>
                    <a:pt x="335305" y="13970"/>
                  </a:lnTo>
                  <a:lnTo>
                    <a:pt x="335305" y="2540"/>
                  </a:lnTo>
                  <a:lnTo>
                    <a:pt x="335305" y="0"/>
                  </a:lnTo>
                  <a:close/>
                </a:path>
              </a:pathLst>
            </a:custGeom>
            <a:solidFill>
              <a:srgbClr val="BAA89B"/>
            </a:solidFill>
          </p:spPr>
          <p:txBody>
            <a:bodyPr wrap="square" lIns="0" tIns="0" rIns="0" bIns="0" rtlCol="0"/>
            <a:lstStyle/>
            <a:p>
              <a:endParaRPr/>
            </a:p>
          </p:txBody>
        </p:sp>
        <p:sp>
          <p:nvSpPr>
            <p:cNvPr id="166" name="object 174">
              <a:extLst>
                <a:ext uri="{FF2B5EF4-FFF2-40B4-BE49-F238E27FC236}">
                  <a16:creationId xmlns:a16="http://schemas.microsoft.com/office/drawing/2014/main" id="{FAE0A7DE-C541-7D0A-ACBF-F7DD7959594A}"/>
                </a:ext>
              </a:extLst>
            </p:cNvPr>
            <p:cNvSpPr/>
            <p:nvPr/>
          </p:nvSpPr>
          <p:spPr>
            <a:xfrm>
              <a:off x="1097588" y="3035962"/>
              <a:ext cx="334010" cy="13970"/>
            </a:xfrm>
            <a:custGeom>
              <a:avLst/>
              <a:gdLst/>
              <a:ahLst/>
              <a:cxnLst/>
              <a:rect l="l" t="t" r="r" b="b"/>
              <a:pathLst>
                <a:path w="334009" h="13970">
                  <a:moveTo>
                    <a:pt x="333685" y="0"/>
                  </a:moveTo>
                  <a:lnTo>
                    <a:pt x="0" y="0"/>
                  </a:lnTo>
                  <a:lnTo>
                    <a:pt x="0" y="13873"/>
                  </a:lnTo>
                  <a:lnTo>
                    <a:pt x="333685" y="13873"/>
                  </a:lnTo>
                  <a:lnTo>
                    <a:pt x="333685" y="0"/>
                  </a:lnTo>
                  <a:close/>
                </a:path>
              </a:pathLst>
            </a:custGeom>
            <a:solidFill>
              <a:srgbClr val="FFFFFF"/>
            </a:solidFill>
          </p:spPr>
          <p:txBody>
            <a:bodyPr wrap="square" lIns="0" tIns="0" rIns="0" bIns="0" rtlCol="0"/>
            <a:lstStyle/>
            <a:p>
              <a:endParaRPr/>
            </a:p>
          </p:txBody>
        </p:sp>
        <p:sp>
          <p:nvSpPr>
            <p:cNvPr id="167" name="object 175">
              <a:extLst>
                <a:ext uri="{FF2B5EF4-FFF2-40B4-BE49-F238E27FC236}">
                  <a16:creationId xmlns:a16="http://schemas.microsoft.com/office/drawing/2014/main" id="{4DB0C6AB-3E0B-4D80-84A1-C2D277F3BB44}"/>
                </a:ext>
              </a:extLst>
            </p:cNvPr>
            <p:cNvSpPr/>
            <p:nvPr/>
          </p:nvSpPr>
          <p:spPr>
            <a:xfrm>
              <a:off x="1096772" y="3034861"/>
              <a:ext cx="335915" cy="15240"/>
            </a:xfrm>
            <a:custGeom>
              <a:avLst/>
              <a:gdLst/>
              <a:ahLst/>
              <a:cxnLst/>
              <a:rect l="l" t="t" r="r" b="b"/>
              <a:pathLst>
                <a:path w="335915" h="15239">
                  <a:moveTo>
                    <a:pt x="335305" y="0"/>
                  </a:moveTo>
                  <a:lnTo>
                    <a:pt x="333679" y="0"/>
                  </a:lnTo>
                  <a:lnTo>
                    <a:pt x="333679" y="2540"/>
                  </a:lnTo>
                  <a:lnTo>
                    <a:pt x="333679" y="13970"/>
                  </a:lnTo>
                  <a:lnTo>
                    <a:pt x="1612" y="13970"/>
                  </a:lnTo>
                  <a:lnTo>
                    <a:pt x="1612" y="2540"/>
                  </a:lnTo>
                  <a:lnTo>
                    <a:pt x="333679" y="2540"/>
                  </a:lnTo>
                  <a:lnTo>
                    <a:pt x="333679" y="0"/>
                  </a:lnTo>
                  <a:lnTo>
                    <a:pt x="0" y="0"/>
                  </a:lnTo>
                  <a:lnTo>
                    <a:pt x="0" y="2540"/>
                  </a:lnTo>
                  <a:lnTo>
                    <a:pt x="0" y="13970"/>
                  </a:lnTo>
                  <a:lnTo>
                    <a:pt x="0" y="15240"/>
                  </a:lnTo>
                  <a:lnTo>
                    <a:pt x="333679" y="15240"/>
                  </a:lnTo>
                  <a:lnTo>
                    <a:pt x="334492" y="15240"/>
                  </a:lnTo>
                  <a:lnTo>
                    <a:pt x="334492" y="14986"/>
                  </a:lnTo>
                  <a:lnTo>
                    <a:pt x="335305" y="14986"/>
                  </a:lnTo>
                  <a:lnTo>
                    <a:pt x="335305" y="14160"/>
                  </a:lnTo>
                  <a:lnTo>
                    <a:pt x="334492" y="14160"/>
                  </a:lnTo>
                  <a:lnTo>
                    <a:pt x="334492" y="13970"/>
                  </a:lnTo>
                  <a:lnTo>
                    <a:pt x="335305" y="13970"/>
                  </a:lnTo>
                  <a:lnTo>
                    <a:pt x="335305" y="2540"/>
                  </a:lnTo>
                  <a:lnTo>
                    <a:pt x="335305" y="0"/>
                  </a:lnTo>
                  <a:close/>
                </a:path>
              </a:pathLst>
            </a:custGeom>
            <a:solidFill>
              <a:srgbClr val="BAA89B"/>
            </a:solidFill>
          </p:spPr>
          <p:txBody>
            <a:bodyPr wrap="square" lIns="0" tIns="0" rIns="0" bIns="0" rtlCol="0"/>
            <a:lstStyle/>
            <a:p>
              <a:endParaRPr/>
            </a:p>
          </p:txBody>
        </p:sp>
        <p:sp>
          <p:nvSpPr>
            <p:cNvPr id="168" name="object 176">
              <a:extLst>
                <a:ext uri="{FF2B5EF4-FFF2-40B4-BE49-F238E27FC236}">
                  <a16:creationId xmlns:a16="http://schemas.microsoft.com/office/drawing/2014/main" id="{BA651A49-9D71-D7BA-B165-98E265EB6E3C}"/>
                </a:ext>
              </a:extLst>
            </p:cNvPr>
            <p:cNvSpPr/>
            <p:nvPr/>
          </p:nvSpPr>
          <p:spPr>
            <a:xfrm>
              <a:off x="1097588" y="3049835"/>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169" name="object 177">
              <a:extLst>
                <a:ext uri="{FF2B5EF4-FFF2-40B4-BE49-F238E27FC236}">
                  <a16:creationId xmlns:a16="http://schemas.microsoft.com/office/drawing/2014/main" id="{E54DD7A8-51D1-6B5A-C752-D033AD771F21}"/>
                </a:ext>
              </a:extLst>
            </p:cNvPr>
            <p:cNvSpPr/>
            <p:nvPr/>
          </p:nvSpPr>
          <p:spPr>
            <a:xfrm>
              <a:off x="1096772" y="3048831"/>
              <a:ext cx="335915" cy="15875"/>
            </a:xfrm>
            <a:custGeom>
              <a:avLst/>
              <a:gdLst/>
              <a:ahLst/>
              <a:cxnLst/>
              <a:rect l="l" t="t" r="r" b="b"/>
              <a:pathLst>
                <a:path w="335915" h="15875">
                  <a:moveTo>
                    <a:pt x="335305" y="0"/>
                  </a:moveTo>
                  <a:lnTo>
                    <a:pt x="333679" y="0"/>
                  </a:lnTo>
                  <a:lnTo>
                    <a:pt x="333679" y="1270"/>
                  </a:lnTo>
                  <a:lnTo>
                    <a:pt x="333679" y="13982"/>
                  </a:lnTo>
                  <a:lnTo>
                    <a:pt x="1612" y="13982"/>
                  </a:lnTo>
                  <a:lnTo>
                    <a:pt x="1612" y="1270"/>
                  </a:lnTo>
                  <a:lnTo>
                    <a:pt x="333679" y="1270"/>
                  </a:lnTo>
                  <a:lnTo>
                    <a:pt x="333679" y="0"/>
                  </a:lnTo>
                  <a:lnTo>
                    <a:pt x="0" y="0"/>
                  </a:lnTo>
                  <a:lnTo>
                    <a:pt x="0" y="1270"/>
                  </a:lnTo>
                  <a:lnTo>
                    <a:pt x="0" y="13982"/>
                  </a:lnTo>
                  <a:lnTo>
                    <a:pt x="0" y="15252"/>
                  </a:lnTo>
                  <a:lnTo>
                    <a:pt x="333679" y="15252"/>
                  </a:lnTo>
                  <a:lnTo>
                    <a:pt x="334492" y="15252"/>
                  </a:lnTo>
                  <a:lnTo>
                    <a:pt x="334492" y="14871"/>
                  </a:lnTo>
                  <a:lnTo>
                    <a:pt x="335305" y="14871"/>
                  </a:lnTo>
                  <a:lnTo>
                    <a:pt x="335305" y="14058"/>
                  </a:lnTo>
                  <a:lnTo>
                    <a:pt x="334492" y="14058"/>
                  </a:lnTo>
                  <a:lnTo>
                    <a:pt x="335305" y="13982"/>
                  </a:lnTo>
                  <a:lnTo>
                    <a:pt x="335305" y="1270"/>
                  </a:lnTo>
                  <a:lnTo>
                    <a:pt x="335305" y="0"/>
                  </a:lnTo>
                  <a:close/>
                </a:path>
              </a:pathLst>
            </a:custGeom>
            <a:solidFill>
              <a:srgbClr val="BAA89B"/>
            </a:solidFill>
          </p:spPr>
          <p:txBody>
            <a:bodyPr wrap="square" lIns="0" tIns="0" rIns="0" bIns="0" rtlCol="0"/>
            <a:lstStyle/>
            <a:p>
              <a:endParaRPr/>
            </a:p>
          </p:txBody>
        </p:sp>
        <p:sp>
          <p:nvSpPr>
            <p:cNvPr id="170" name="object 178">
              <a:extLst>
                <a:ext uri="{FF2B5EF4-FFF2-40B4-BE49-F238E27FC236}">
                  <a16:creationId xmlns:a16="http://schemas.microsoft.com/office/drawing/2014/main" id="{61B1E5FC-501D-DAE9-307D-76FF538B3A8C}"/>
                </a:ext>
              </a:extLst>
            </p:cNvPr>
            <p:cNvSpPr/>
            <p:nvPr/>
          </p:nvSpPr>
          <p:spPr>
            <a:xfrm>
              <a:off x="1097588" y="3063694"/>
              <a:ext cx="334010" cy="13970"/>
            </a:xfrm>
            <a:custGeom>
              <a:avLst/>
              <a:gdLst/>
              <a:ahLst/>
              <a:cxnLst/>
              <a:rect l="l" t="t" r="r" b="b"/>
              <a:pathLst>
                <a:path w="334009" h="13970">
                  <a:moveTo>
                    <a:pt x="333685" y="0"/>
                  </a:moveTo>
                  <a:lnTo>
                    <a:pt x="0" y="0"/>
                  </a:lnTo>
                  <a:lnTo>
                    <a:pt x="0" y="13866"/>
                  </a:lnTo>
                  <a:lnTo>
                    <a:pt x="333685" y="13866"/>
                  </a:lnTo>
                  <a:lnTo>
                    <a:pt x="333685" y="0"/>
                  </a:lnTo>
                  <a:close/>
                </a:path>
              </a:pathLst>
            </a:custGeom>
            <a:solidFill>
              <a:srgbClr val="FFFFFF"/>
            </a:solidFill>
          </p:spPr>
          <p:txBody>
            <a:bodyPr wrap="square" lIns="0" tIns="0" rIns="0" bIns="0" rtlCol="0"/>
            <a:lstStyle/>
            <a:p>
              <a:endParaRPr/>
            </a:p>
          </p:txBody>
        </p:sp>
        <p:sp>
          <p:nvSpPr>
            <p:cNvPr id="171" name="object 179">
              <a:extLst>
                <a:ext uri="{FF2B5EF4-FFF2-40B4-BE49-F238E27FC236}">
                  <a16:creationId xmlns:a16="http://schemas.microsoft.com/office/drawing/2014/main" id="{7133BAB6-82C6-5855-413E-C6F07CD209F8}"/>
                </a:ext>
              </a:extLst>
            </p:cNvPr>
            <p:cNvSpPr/>
            <p:nvPr/>
          </p:nvSpPr>
          <p:spPr>
            <a:xfrm>
              <a:off x="1095946" y="3019621"/>
              <a:ext cx="336550" cy="292735"/>
            </a:xfrm>
            <a:custGeom>
              <a:avLst/>
              <a:gdLst/>
              <a:ahLst/>
              <a:cxnLst/>
              <a:rect l="l" t="t" r="r" b="b"/>
              <a:pathLst>
                <a:path w="336550" h="292735">
                  <a:moveTo>
                    <a:pt x="336359" y="0"/>
                  </a:moveTo>
                  <a:lnTo>
                    <a:pt x="334276" y="0"/>
                  </a:lnTo>
                  <a:lnTo>
                    <a:pt x="334276" y="2540"/>
                  </a:lnTo>
                  <a:lnTo>
                    <a:pt x="334276" y="43192"/>
                  </a:lnTo>
                  <a:lnTo>
                    <a:pt x="334276" y="44462"/>
                  </a:lnTo>
                  <a:lnTo>
                    <a:pt x="334276" y="57162"/>
                  </a:lnTo>
                  <a:lnTo>
                    <a:pt x="334276" y="58432"/>
                  </a:lnTo>
                  <a:lnTo>
                    <a:pt x="334276" y="289623"/>
                  </a:lnTo>
                  <a:lnTo>
                    <a:pt x="2082" y="289623"/>
                  </a:lnTo>
                  <a:lnTo>
                    <a:pt x="2082" y="58432"/>
                  </a:lnTo>
                  <a:lnTo>
                    <a:pt x="334276" y="58432"/>
                  </a:lnTo>
                  <a:lnTo>
                    <a:pt x="334276" y="57162"/>
                  </a:lnTo>
                  <a:lnTo>
                    <a:pt x="2438" y="57162"/>
                  </a:lnTo>
                  <a:lnTo>
                    <a:pt x="2438" y="44462"/>
                  </a:lnTo>
                  <a:lnTo>
                    <a:pt x="334276" y="44462"/>
                  </a:lnTo>
                  <a:lnTo>
                    <a:pt x="334276" y="43192"/>
                  </a:lnTo>
                  <a:lnTo>
                    <a:pt x="2082" y="43192"/>
                  </a:lnTo>
                  <a:lnTo>
                    <a:pt x="2082" y="2540"/>
                  </a:lnTo>
                  <a:lnTo>
                    <a:pt x="334276" y="2540"/>
                  </a:lnTo>
                  <a:lnTo>
                    <a:pt x="334276" y="0"/>
                  </a:lnTo>
                  <a:lnTo>
                    <a:pt x="0" y="0"/>
                  </a:lnTo>
                  <a:lnTo>
                    <a:pt x="0" y="2540"/>
                  </a:lnTo>
                  <a:lnTo>
                    <a:pt x="0" y="289623"/>
                  </a:lnTo>
                  <a:lnTo>
                    <a:pt x="0" y="290893"/>
                  </a:lnTo>
                  <a:lnTo>
                    <a:pt x="0" y="292163"/>
                  </a:lnTo>
                  <a:lnTo>
                    <a:pt x="336359" y="292163"/>
                  </a:lnTo>
                  <a:lnTo>
                    <a:pt x="336359" y="290893"/>
                  </a:lnTo>
                  <a:lnTo>
                    <a:pt x="335318" y="290893"/>
                  </a:lnTo>
                  <a:lnTo>
                    <a:pt x="335318" y="290512"/>
                  </a:lnTo>
                  <a:lnTo>
                    <a:pt x="336359" y="290512"/>
                  </a:lnTo>
                  <a:lnTo>
                    <a:pt x="336359" y="289623"/>
                  </a:lnTo>
                  <a:lnTo>
                    <a:pt x="336359" y="289471"/>
                  </a:lnTo>
                  <a:lnTo>
                    <a:pt x="336359" y="2540"/>
                  </a:lnTo>
                  <a:lnTo>
                    <a:pt x="336359" y="0"/>
                  </a:lnTo>
                  <a:close/>
                </a:path>
              </a:pathLst>
            </a:custGeom>
            <a:solidFill>
              <a:srgbClr val="BAA89B"/>
            </a:solidFill>
          </p:spPr>
          <p:txBody>
            <a:bodyPr wrap="square" lIns="0" tIns="0" rIns="0" bIns="0" rtlCol="0"/>
            <a:lstStyle/>
            <a:p>
              <a:endParaRPr/>
            </a:p>
          </p:txBody>
        </p:sp>
        <p:sp>
          <p:nvSpPr>
            <p:cNvPr id="172" name="object 180">
              <a:extLst>
                <a:ext uri="{FF2B5EF4-FFF2-40B4-BE49-F238E27FC236}">
                  <a16:creationId xmlns:a16="http://schemas.microsoft.com/office/drawing/2014/main" id="{F3034E9C-30C6-0459-2C81-CF4CC8300763}"/>
                </a:ext>
              </a:extLst>
            </p:cNvPr>
            <p:cNvSpPr/>
            <p:nvPr/>
          </p:nvSpPr>
          <p:spPr>
            <a:xfrm>
              <a:off x="1127416" y="3101750"/>
              <a:ext cx="53975" cy="103505"/>
            </a:xfrm>
            <a:custGeom>
              <a:avLst/>
              <a:gdLst/>
              <a:ahLst/>
              <a:cxnLst/>
              <a:rect l="l" t="t" r="r" b="b"/>
              <a:pathLst>
                <a:path w="53975" h="103504">
                  <a:moveTo>
                    <a:pt x="22424" y="0"/>
                  </a:moveTo>
                  <a:lnTo>
                    <a:pt x="777" y="34579"/>
                  </a:lnTo>
                  <a:lnTo>
                    <a:pt x="0" y="47041"/>
                  </a:lnTo>
                  <a:lnTo>
                    <a:pt x="1368" y="59423"/>
                  </a:lnTo>
                  <a:lnTo>
                    <a:pt x="29737" y="98167"/>
                  </a:lnTo>
                  <a:lnTo>
                    <a:pt x="53677" y="102972"/>
                  </a:lnTo>
                  <a:lnTo>
                    <a:pt x="49856" y="94913"/>
                  </a:lnTo>
                  <a:lnTo>
                    <a:pt x="48032" y="86128"/>
                  </a:lnTo>
                  <a:lnTo>
                    <a:pt x="47769" y="77000"/>
                  </a:lnTo>
                  <a:lnTo>
                    <a:pt x="48631" y="67914"/>
                  </a:lnTo>
                  <a:lnTo>
                    <a:pt x="51747" y="50038"/>
                  </a:lnTo>
                  <a:lnTo>
                    <a:pt x="52949" y="41071"/>
                  </a:lnTo>
                  <a:lnTo>
                    <a:pt x="38369" y="3764"/>
                  </a:lnTo>
                  <a:lnTo>
                    <a:pt x="30884" y="771"/>
                  </a:lnTo>
                  <a:lnTo>
                    <a:pt x="22424" y="0"/>
                  </a:lnTo>
                  <a:close/>
                </a:path>
              </a:pathLst>
            </a:custGeom>
            <a:solidFill>
              <a:srgbClr val="2D5DA8"/>
            </a:solidFill>
          </p:spPr>
          <p:txBody>
            <a:bodyPr wrap="square" lIns="0" tIns="0" rIns="0" bIns="0" rtlCol="0"/>
            <a:lstStyle/>
            <a:p>
              <a:endParaRPr/>
            </a:p>
          </p:txBody>
        </p:sp>
        <p:sp>
          <p:nvSpPr>
            <p:cNvPr id="173" name="object 181">
              <a:extLst>
                <a:ext uri="{FF2B5EF4-FFF2-40B4-BE49-F238E27FC236}">
                  <a16:creationId xmlns:a16="http://schemas.microsoft.com/office/drawing/2014/main" id="{B42D88AC-A921-3234-0A1C-983CC38EB8EA}"/>
                </a:ext>
              </a:extLst>
            </p:cNvPr>
            <p:cNvSpPr/>
            <p:nvPr/>
          </p:nvSpPr>
          <p:spPr>
            <a:xfrm>
              <a:off x="1115631" y="3110363"/>
              <a:ext cx="57785" cy="67310"/>
            </a:xfrm>
            <a:custGeom>
              <a:avLst/>
              <a:gdLst/>
              <a:ahLst/>
              <a:cxnLst/>
              <a:rect l="l" t="t" r="r" b="b"/>
              <a:pathLst>
                <a:path w="57784" h="67310">
                  <a:moveTo>
                    <a:pt x="57505" y="16192"/>
                  </a:moveTo>
                  <a:lnTo>
                    <a:pt x="56578" y="8737"/>
                  </a:lnTo>
                  <a:lnTo>
                    <a:pt x="52959" y="2463"/>
                  </a:lnTo>
                  <a:lnTo>
                    <a:pt x="47701" y="190"/>
                  </a:lnTo>
                  <a:lnTo>
                    <a:pt x="41389" y="0"/>
                  </a:lnTo>
                  <a:lnTo>
                    <a:pt x="29070" y="965"/>
                  </a:lnTo>
                  <a:lnTo>
                    <a:pt x="13411" y="19494"/>
                  </a:lnTo>
                  <a:lnTo>
                    <a:pt x="14909" y="25057"/>
                  </a:lnTo>
                  <a:lnTo>
                    <a:pt x="18592" y="32677"/>
                  </a:lnTo>
                  <a:lnTo>
                    <a:pt x="0" y="50914"/>
                  </a:lnTo>
                  <a:lnTo>
                    <a:pt x="9652" y="66776"/>
                  </a:lnTo>
                  <a:lnTo>
                    <a:pt x="29502" y="44653"/>
                  </a:lnTo>
                  <a:lnTo>
                    <a:pt x="30353" y="45415"/>
                  </a:lnTo>
                  <a:lnTo>
                    <a:pt x="38900" y="49847"/>
                  </a:lnTo>
                  <a:lnTo>
                    <a:pt x="46609" y="48691"/>
                  </a:lnTo>
                  <a:lnTo>
                    <a:pt x="50977" y="43167"/>
                  </a:lnTo>
                  <a:lnTo>
                    <a:pt x="54063" y="35674"/>
                  </a:lnTo>
                  <a:lnTo>
                    <a:pt x="55968" y="28346"/>
                  </a:lnTo>
                  <a:lnTo>
                    <a:pt x="56794" y="23317"/>
                  </a:lnTo>
                  <a:lnTo>
                    <a:pt x="57505" y="16192"/>
                  </a:lnTo>
                  <a:close/>
                </a:path>
              </a:pathLst>
            </a:custGeom>
            <a:solidFill>
              <a:srgbClr val="F6BC95"/>
            </a:solidFill>
          </p:spPr>
          <p:txBody>
            <a:bodyPr wrap="square" lIns="0" tIns="0" rIns="0" bIns="0" rtlCol="0"/>
            <a:lstStyle/>
            <a:p>
              <a:endParaRPr/>
            </a:p>
          </p:txBody>
        </p:sp>
        <p:sp>
          <p:nvSpPr>
            <p:cNvPr id="174" name="object 182">
              <a:extLst>
                <a:ext uri="{FF2B5EF4-FFF2-40B4-BE49-F238E27FC236}">
                  <a16:creationId xmlns:a16="http://schemas.microsoft.com/office/drawing/2014/main" id="{8492DF4C-5F2D-43E4-1ADB-CE71F8BA3476}"/>
                </a:ext>
              </a:extLst>
            </p:cNvPr>
            <p:cNvSpPr/>
            <p:nvPr/>
          </p:nvSpPr>
          <p:spPr>
            <a:xfrm>
              <a:off x="1162154" y="3140129"/>
              <a:ext cx="8255" cy="12065"/>
            </a:xfrm>
            <a:custGeom>
              <a:avLst/>
              <a:gdLst/>
              <a:ahLst/>
              <a:cxnLst/>
              <a:rect l="l" t="t" r="r" b="b"/>
              <a:pathLst>
                <a:path w="8255" h="12064">
                  <a:moveTo>
                    <a:pt x="2420" y="9948"/>
                  </a:moveTo>
                  <a:lnTo>
                    <a:pt x="2198" y="10222"/>
                  </a:lnTo>
                  <a:lnTo>
                    <a:pt x="1866" y="10458"/>
                  </a:lnTo>
                  <a:lnTo>
                    <a:pt x="1060" y="10791"/>
                  </a:lnTo>
                  <a:lnTo>
                    <a:pt x="218" y="11212"/>
                  </a:lnTo>
                  <a:lnTo>
                    <a:pt x="48" y="11279"/>
                  </a:lnTo>
                  <a:lnTo>
                    <a:pt x="0" y="11552"/>
                  </a:lnTo>
                  <a:lnTo>
                    <a:pt x="100" y="11804"/>
                  </a:lnTo>
                  <a:lnTo>
                    <a:pt x="285" y="11892"/>
                  </a:lnTo>
                  <a:lnTo>
                    <a:pt x="543" y="11774"/>
                  </a:lnTo>
                  <a:lnTo>
                    <a:pt x="972" y="11552"/>
                  </a:lnTo>
                  <a:lnTo>
                    <a:pt x="1408" y="11382"/>
                  </a:lnTo>
                  <a:lnTo>
                    <a:pt x="2309" y="10983"/>
                  </a:lnTo>
                  <a:lnTo>
                    <a:pt x="2723" y="10680"/>
                  </a:lnTo>
                  <a:lnTo>
                    <a:pt x="3048" y="10288"/>
                  </a:lnTo>
                  <a:lnTo>
                    <a:pt x="3082" y="10104"/>
                  </a:lnTo>
                  <a:lnTo>
                    <a:pt x="2708" y="10104"/>
                  </a:lnTo>
                  <a:lnTo>
                    <a:pt x="2420" y="9978"/>
                  </a:lnTo>
                  <a:close/>
                </a:path>
                <a:path w="8255" h="12064">
                  <a:moveTo>
                    <a:pt x="2449" y="9911"/>
                  </a:moveTo>
                  <a:lnTo>
                    <a:pt x="2708" y="10104"/>
                  </a:lnTo>
                  <a:lnTo>
                    <a:pt x="2449" y="9911"/>
                  </a:lnTo>
                  <a:close/>
                </a:path>
                <a:path w="8255" h="12064">
                  <a:moveTo>
                    <a:pt x="3103" y="9911"/>
                  </a:moveTo>
                  <a:lnTo>
                    <a:pt x="2449" y="9911"/>
                  </a:lnTo>
                  <a:lnTo>
                    <a:pt x="2708" y="10104"/>
                  </a:lnTo>
                  <a:lnTo>
                    <a:pt x="3082" y="10104"/>
                  </a:lnTo>
                  <a:lnTo>
                    <a:pt x="3103" y="9911"/>
                  </a:lnTo>
                  <a:close/>
                </a:path>
                <a:path w="8255" h="12064">
                  <a:moveTo>
                    <a:pt x="5870" y="0"/>
                  </a:moveTo>
                  <a:lnTo>
                    <a:pt x="2472" y="3222"/>
                  </a:lnTo>
                  <a:lnTo>
                    <a:pt x="2183" y="4235"/>
                  </a:lnTo>
                  <a:lnTo>
                    <a:pt x="2102" y="7805"/>
                  </a:lnTo>
                  <a:lnTo>
                    <a:pt x="2316" y="9128"/>
                  </a:lnTo>
                  <a:lnTo>
                    <a:pt x="2420" y="9948"/>
                  </a:lnTo>
                  <a:lnTo>
                    <a:pt x="3103" y="9911"/>
                  </a:lnTo>
                  <a:lnTo>
                    <a:pt x="3011" y="8891"/>
                  </a:lnTo>
                  <a:lnTo>
                    <a:pt x="2810" y="7805"/>
                  </a:lnTo>
                  <a:lnTo>
                    <a:pt x="2731" y="5277"/>
                  </a:lnTo>
                  <a:lnTo>
                    <a:pt x="2863" y="4353"/>
                  </a:lnTo>
                  <a:lnTo>
                    <a:pt x="6018" y="643"/>
                  </a:lnTo>
                  <a:lnTo>
                    <a:pt x="8014" y="643"/>
                  </a:lnTo>
                  <a:lnTo>
                    <a:pt x="7954" y="140"/>
                  </a:lnTo>
                  <a:lnTo>
                    <a:pt x="7436" y="36"/>
                  </a:lnTo>
                  <a:lnTo>
                    <a:pt x="7082" y="7"/>
                  </a:lnTo>
                  <a:lnTo>
                    <a:pt x="5870" y="0"/>
                  </a:lnTo>
                  <a:close/>
                </a:path>
                <a:path w="8255" h="12064">
                  <a:moveTo>
                    <a:pt x="8014" y="643"/>
                  </a:moveTo>
                  <a:lnTo>
                    <a:pt x="6018" y="643"/>
                  </a:lnTo>
                  <a:lnTo>
                    <a:pt x="7074" y="650"/>
                  </a:lnTo>
                  <a:lnTo>
                    <a:pt x="7843" y="761"/>
                  </a:lnTo>
                  <a:lnTo>
                    <a:pt x="8014" y="643"/>
                  </a:lnTo>
                  <a:close/>
                </a:path>
              </a:pathLst>
            </a:custGeom>
            <a:solidFill>
              <a:srgbClr val="E7A479"/>
            </a:solidFill>
          </p:spPr>
          <p:txBody>
            <a:bodyPr wrap="square" lIns="0" tIns="0" rIns="0" bIns="0" rtlCol="0"/>
            <a:lstStyle/>
            <a:p>
              <a:endParaRPr/>
            </a:p>
          </p:txBody>
        </p:sp>
        <p:sp>
          <p:nvSpPr>
            <p:cNvPr id="175" name="object 183">
              <a:extLst>
                <a:ext uri="{FF2B5EF4-FFF2-40B4-BE49-F238E27FC236}">
                  <a16:creationId xmlns:a16="http://schemas.microsoft.com/office/drawing/2014/main" id="{10B25DC4-18B0-57CA-7783-FCB1FBE11834}"/>
                </a:ext>
              </a:extLst>
            </p:cNvPr>
            <p:cNvSpPr/>
            <p:nvPr/>
          </p:nvSpPr>
          <p:spPr>
            <a:xfrm>
              <a:off x="1156792" y="3141656"/>
              <a:ext cx="13970" cy="2540"/>
            </a:xfrm>
            <a:custGeom>
              <a:avLst/>
              <a:gdLst/>
              <a:ahLst/>
              <a:cxnLst/>
              <a:rect l="l" t="t" r="r" b="b"/>
              <a:pathLst>
                <a:path w="13969" h="2539">
                  <a:moveTo>
                    <a:pt x="3721" y="952"/>
                  </a:moveTo>
                  <a:lnTo>
                    <a:pt x="3594" y="635"/>
                  </a:lnTo>
                  <a:lnTo>
                    <a:pt x="3403" y="546"/>
                  </a:lnTo>
                  <a:lnTo>
                    <a:pt x="3251" y="609"/>
                  </a:lnTo>
                  <a:lnTo>
                    <a:pt x="2959" y="723"/>
                  </a:lnTo>
                  <a:lnTo>
                    <a:pt x="2667" y="774"/>
                  </a:lnTo>
                  <a:lnTo>
                    <a:pt x="2362" y="774"/>
                  </a:lnTo>
                  <a:lnTo>
                    <a:pt x="1701" y="787"/>
                  </a:lnTo>
                  <a:lnTo>
                    <a:pt x="1066" y="558"/>
                  </a:lnTo>
                  <a:lnTo>
                    <a:pt x="457" y="0"/>
                  </a:lnTo>
                  <a:lnTo>
                    <a:pt x="254" y="0"/>
                  </a:lnTo>
                  <a:lnTo>
                    <a:pt x="127" y="114"/>
                  </a:lnTo>
                  <a:lnTo>
                    <a:pt x="0" y="241"/>
                  </a:lnTo>
                  <a:lnTo>
                    <a:pt x="0" y="444"/>
                  </a:lnTo>
                  <a:lnTo>
                    <a:pt x="127" y="584"/>
                  </a:lnTo>
                  <a:lnTo>
                    <a:pt x="774" y="1130"/>
                  </a:lnTo>
                  <a:lnTo>
                    <a:pt x="1549" y="1422"/>
                  </a:lnTo>
                  <a:lnTo>
                    <a:pt x="2743" y="1422"/>
                  </a:lnTo>
                  <a:lnTo>
                    <a:pt x="3124" y="1358"/>
                  </a:lnTo>
                  <a:lnTo>
                    <a:pt x="3644" y="1143"/>
                  </a:lnTo>
                  <a:lnTo>
                    <a:pt x="3721" y="952"/>
                  </a:lnTo>
                  <a:close/>
                </a:path>
                <a:path w="13969" h="2539">
                  <a:moveTo>
                    <a:pt x="13449" y="1892"/>
                  </a:moveTo>
                  <a:lnTo>
                    <a:pt x="13246" y="1562"/>
                  </a:lnTo>
                  <a:lnTo>
                    <a:pt x="13055" y="1524"/>
                  </a:lnTo>
                  <a:lnTo>
                    <a:pt x="12636" y="1803"/>
                  </a:lnTo>
                  <a:lnTo>
                    <a:pt x="12331" y="1892"/>
                  </a:lnTo>
                  <a:lnTo>
                    <a:pt x="11633" y="1892"/>
                  </a:lnTo>
                  <a:lnTo>
                    <a:pt x="11264" y="1765"/>
                  </a:lnTo>
                  <a:lnTo>
                    <a:pt x="10858" y="1397"/>
                  </a:lnTo>
                  <a:lnTo>
                    <a:pt x="10655" y="1409"/>
                  </a:lnTo>
                  <a:lnTo>
                    <a:pt x="10439" y="1892"/>
                  </a:lnTo>
                  <a:lnTo>
                    <a:pt x="10655" y="2057"/>
                  </a:lnTo>
                  <a:lnTo>
                    <a:pt x="10985" y="2349"/>
                  </a:lnTo>
                  <a:lnTo>
                    <a:pt x="11493" y="2540"/>
                  </a:lnTo>
                  <a:lnTo>
                    <a:pt x="12471" y="2540"/>
                  </a:lnTo>
                  <a:lnTo>
                    <a:pt x="12903" y="2400"/>
                  </a:lnTo>
                  <a:lnTo>
                    <a:pt x="13411" y="2057"/>
                  </a:lnTo>
                  <a:lnTo>
                    <a:pt x="13449" y="1892"/>
                  </a:lnTo>
                  <a:close/>
                </a:path>
              </a:pathLst>
            </a:custGeom>
            <a:solidFill>
              <a:srgbClr val="39395B"/>
            </a:solidFill>
          </p:spPr>
          <p:txBody>
            <a:bodyPr wrap="square" lIns="0" tIns="0" rIns="0" bIns="0" rtlCol="0"/>
            <a:lstStyle/>
            <a:p>
              <a:endParaRPr/>
            </a:p>
          </p:txBody>
        </p:sp>
        <p:sp>
          <p:nvSpPr>
            <p:cNvPr id="176" name="object 184">
              <a:extLst>
                <a:ext uri="{FF2B5EF4-FFF2-40B4-BE49-F238E27FC236}">
                  <a16:creationId xmlns:a16="http://schemas.microsoft.com/office/drawing/2014/main" id="{B4C7C743-BE69-51ED-6B37-7E5A464CE8C6}"/>
                </a:ext>
              </a:extLst>
            </p:cNvPr>
            <p:cNvSpPr/>
            <p:nvPr/>
          </p:nvSpPr>
          <p:spPr>
            <a:xfrm>
              <a:off x="1156307" y="3138502"/>
              <a:ext cx="5080" cy="1905"/>
            </a:xfrm>
            <a:custGeom>
              <a:avLst/>
              <a:gdLst/>
              <a:ahLst/>
              <a:cxnLst/>
              <a:rect l="l" t="t" r="r" b="b"/>
              <a:pathLst>
                <a:path w="5080" h="1904">
                  <a:moveTo>
                    <a:pt x="1292" y="0"/>
                  </a:moveTo>
                  <a:lnTo>
                    <a:pt x="2785" y="14"/>
                  </a:lnTo>
                  <a:lnTo>
                    <a:pt x="3716" y="325"/>
                  </a:lnTo>
                  <a:lnTo>
                    <a:pt x="4632" y="997"/>
                  </a:lnTo>
                  <a:lnTo>
                    <a:pt x="4654" y="1204"/>
                  </a:lnTo>
                  <a:lnTo>
                    <a:pt x="4440" y="1485"/>
                  </a:lnTo>
                  <a:lnTo>
                    <a:pt x="4240" y="1515"/>
                  </a:lnTo>
                  <a:lnTo>
                    <a:pt x="3428" y="909"/>
                  </a:lnTo>
                  <a:lnTo>
                    <a:pt x="2615" y="643"/>
                  </a:lnTo>
                  <a:lnTo>
                    <a:pt x="1322" y="643"/>
                  </a:lnTo>
                  <a:lnTo>
                    <a:pt x="864" y="724"/>
                  </a:lnTo>
                  <a:lnTo>
                    <a:pt x="435" y="894"/>
                  </a:lnTo>
                  <a:lnTo>
                    <a:pt x="125" y="872"/>
                  </a:lnTo>
                  <a:lnTo>
                    <a:pt x="0" y="539"/>
                  </a:lnTo>
                  <a:lnTo>
                    <a:pt x="88" y="354"/>
                  </a:lnTo>
                  <a:lnTo>
                    <a:pt x="753" y="96"/>
                  </a:lnTo>
                  <a:close/>
                </a:path>
              </a:pathLst>
            </a:custGeom>
            <a:solidFill>
              <a:srgbClr val="E7A479"/>
            </a:solidFill>
          </p:spPr>
          <p:txBody>
            <a:bodyPr wrap="square" lIns="0" tIns="0" rIns="0" bIns="0" rtlCol="0"/>
            <a:lstStyle/>
            <a:p>
              <a:endParaRPr/>
            </a:p>
          </p:txBody>
        </p:sp>
        <p:sp>
          <p:nvSpPr>
            <p:cNvPr id="177" name="object 185">
              <a:extLst>
                <a:ext uri="{FF2B5EF4-FFF2-40B4-BE49-F238E27FC236}">
                  <a16:creationId xmlns:a16="http://schemas.microsoft.com/office/drawing/2014/main" id="{E0F0D1F8-D762-CF77-80CF-AE52EF88DDA6}"/>
                </a:ext>
              </a:extLst>
            </p:cNvPr>
            <p:cNvSpPr/>
            <p:nvPr/>
          </p:nvSpPr>
          <p:spPr>
            <a:xfrm>
              <a:off x="1120820" y="3102147"/>
              <a:ext cx="53340" cy="54610"/>
            </a:xfrm>
            <a:custGeom>
              <a:avLst/>
              <a:gdLst/>
              <a:ahLst/>
              <a:cxnLst/>
              <a:rect l="l" t="t" r="r" b="b"/>
              <a:pathLst>
                <a:path w="53340" h="54610">
                  <a:moveTo>
                    <a:pt x="23530" y="0"/>
                  </a:moveTo>
                  <a:lnTo>
                    <a:pt x="13361" y="3866"/>
                  </a:lnTo>
                  <a:lnTo>
                    <a:pt x="6115" y="11816"/>
                  </a:lnTo>
                  <a:lnTo>
                    <a:pt x="2481" y="18941"/>
                  </a:lnTo>
                  <a:lnTo>
                    <a:pt x="2676" y="27227"/>
                  </a:lnTo>
                  <a:lnTo>
                    <a:pt x="5158" y="42837"/>
                  </a:lnTo>
                  <a:lnTo>
                    <a:pt x="1541" y="51633"/>
                  </a:lnTo>
                  <a:lnTo>
                    <a:pt x="45963" y="24935"/>
                  </a:lnTo>
                  <a:lnTo>
                    <a:pt x="52945" y="11719"/>
                  </a:lnTo>
                  <a:lnTo>
                    <a:pt x="49834" y="8615"/>
                  </a:lnTo>
                  <a:lnTo>
                    <a:pt x="44670" y="4720"/>
                  </a:lnTo>
                  <a:lnTo>
                    <a:pt x="34631" y="267"/>
                  </a:lnTo>
                  <a:lnTo>
                    <a:pt x="23530" y="0"/>
                  </a:lnTo>
                  <a:close/>
                </a:path>
              </a:pathLst>
            </a:custGeom>
            <a:solidFill>
              <a:srgbClr val="2D5DA8"/>
            </a:solidFill>
          </p:spPr>
          <p:txBody>
            <a:bodyPr wrap="square" lIns="0" tIns="0" rIns="0" bIns="0" rtlCol="0"/>
            <a:lstStyle/>
            <a:p>
              <a:endParaRPr/>
            </a:p>
          </p:txBody>
        </p:sp>
        <p:sp>
          <p:nvSpPr>
            <p:cNvPr id="178" name="object 186">
              <a:extLst>
                <a:ext uri="{FF2B5EF4-FFF2-40B4-BE49-F238E27FC236}">
                  <a16:creationId xmlns:a16="http://schemas.microsoft.com/office/drawing/2014/main" id="{7DE349ED-836A-16DC-8688-FD75D82E619C}"/>
                </a:ext>
              </a:extLst>
            </p:cNvPr>
            <p:cNvSpPr/>
            <p:nvPr/>
          </p:nvSpPr>
          <p:spPr>
            <a:xfrm>
              <a:off x="1097305" y="3158829"/>
              <a:ext cx="231775" cy="151765"/>
            </a:xfrm>
            <a:custGeom>
              <a:avLst/>
              <a:gdLst/>
              <a:ahLst/>
              <a:cxnLst/>
              <a:rect l="l" t="t" r="r" b="b"/>
              <a:pathLst>
                <a:path w="231775" h="151764">
                  <a:moveTo>
                    <a:pt x="14606" y="0"/>
                  </a:moveTo>
                  <a:lnTo>
                    <a:pt x="0" y="38755"/>
                  </a:lnTo>
                  <a:lnTo>
                    <a:pt x="619" y="47940"/>
                  </a:lnTo>
                  <a:lnTo>
                    <a:pt x="7884" y="86876"/>
                  </a:lnTo>
                  <a:lnTo>
                    <a:pt x="23399" y="123007"/>
                  </a:lnTo>
                  <a:lnTo>
                    <a:pt x="56711" y="147059"/>
                  </a:lnTo>
                  <a:lnTo>
                    <a:pt x="67294" y="146675"/>
                  </a:lnTo>
                  <a:lnTo>
                    <a:pt x="107808" y="124722"/>
                  </a:lnTo>
                  <a:lnTo>
                    <a:pt x="134804" y="88342"/>
                  </a:lnTo>
                  <a:lnTo>
                    <a:pt x="135690" y="91202"/>
                  </a:lnTo>
                  <a:lnTo>
                    <a:pt x="165081" y="125853"/>
                  </a:lnTo>
                  <a:lnTo>
                    <a:pt x="188789" y="137465"/>
                  </a:lnTo>
                  <a:lnTo>
                    <a:pt x="189277" y="146933"/>
                  </a:lnTo>
                  <a:lnTo>
                    <a:pt x="189018" y="148596"/>
                  </a:lnTo>
                  <a:lnTo>
                    <a:pt x="190961" y="151427"/>
                  </a:lnTo>
                  <a:lnTo>
                    <a:pt x="193200" y="151523"/>
                  </a:lnTo>
                  <a:lnTo>
                    <a:pt x="203916" y="151093"/>
                  </a:lnTo>
                  <a:lnTo>
                    <a:pt x="221490" y="150946"/>
                  </a:lnTo>
                  <a:lnTo>
                    <a:pt x="230784" y="150762"/>
                  </a:lnTo>
                  <a:lnTo>
                    <a:pt x="231463" y="150533"/>
                  </a:lnTo>
                  <a:lnTo>
                    <a:pt x="231353" y="149705"/>
                  </a:lnTo>
                  <a:lnTo>
                    <a:pt x="218245" y="144756"/>
                  </a:lnTo>
                  <a:lnTo>
                    <a:pt x="212017" y="142257"/>
                  </a:lnTo>
                  <a:lnTo>
                    <a:pt x="155351" y="79090"/>
                  </a:lnTo>
                  <a:lnTo>
                    <a:pt x="145332" y="65746"/>
                  </a:lnTo>
                  <a:lnTo>
                    <a:pt x="102170" y="81852"/>
                  </a:lnTo>
                  <a:lnTo>
                    <a:pt x="82832" y="91056"/>
                  </a:lnTo>
                  <a:lnTo>
                    <a:pt x="71646" y="96198"/>
                  </a:lnTo>
                  <a:lnTo>
                    <a:pt x="63899" y="99207"/>
                  </a:lnTo>
                  <a:lnTo>
                    <a:pt x="60479" y="99207"/>
                  </a:lnTo>
                  <a:lnTo>
                    <a:pt x="57959" y="91572"/>
                  </a:lnTo>
                  <a:lnTo>
                    <a:pt x="56615" y="84395"/>
                  </a:lnTo>
                  <a:lnTo>
                    <a:pt x="56666" y="79272"/>
                  </a:lnTo>
                  <a:lnTo>
                    <a:pt x="57715" y="74305"/>
                  </a:lnTo>
                  <a:lnTo>
                    <a:pt x="60033" y="68183"/>
                  </a:lnTo>
                  <a:lnTo>
                    <a:pt x="63324" y="62046"/>
                  </a:lnTo>
                  <a:lnTo>
                    <a:pt x="66084" y="55807"/>
                  </a:lnTo>
                  <a:lnTo>
                    <a:pt x="66810" y="49381"/>
                  </a:lnTo>
                  <a:lnTo>
                    <a:pt x="66027" y="42744"/>
                  </a:lnTo>
                  <a:lnTo>
                    <a:pt x="58668" y="39484"/>
                  </a:lnTo>
                  <a:lnTo>
                    <a:pt x="53101" y="35796"/>
                  </a:lnTo>
                  <a:lnTo>
                    <a:pt x="46713" y="30362"/>
                  </a:lnTo>
                  <a:lnTo>
                    <a:pt x="41743" y="23731"/>
                  </a:lnTo>
                  <a:lnTo>
                    <a:pt x="38351" y="16172"/>
                  </a:lnTo>
                  <a:lnTo>
                    <a:pt x="36695" y="7953"/>
                  </a:lnTo>
                  <a:lnTo>
                    <a:pt x="37146" y="13703"/>
                  </a:lnTo>
                  <a:lnTo>
                    <a:pt x="20261" y="2165"/>
                  </a:lnTo>
                  <a:lnTo>
                    <a:pt x="14606" y="0"/>
                  </a:lnTo>
                  <a:close/>
                </a:path>
              </a:pathLst>
            </a:custGeom>
            <a:solidFill>
              <a:srgbClr val="F6BC95"/>
            </a:solidFill>
          </p:spPr>
          <p:txBody>
            <a:bodyPr wrap="square" lIns="0" tIns="0" rIns="0" bIns="0" rtlCol="0"/>
            <a:lstStyle/>
            <a:p>
              <a:endParaRPr/>
            </a:p>
          </p:txBody>
        </p:sp>
        <p:sp>
          <p:nvSpPr>
            <p:cNvPr id="179" name="object 187">
              <a:extLst>
                <a:ext uri="{FF2B5EF4-FFF2-40B4-BE49-F238E27FC236}">
                  <a16:creationId xmlns:a16="http://schemas.microsoft.com/office/drawing/2014/main" id="{750602EA-4DF9-18C1-0965-EBBFA257E312}"/>
                </a:ext>
              </a:extLst>
            </p:cNvPr>
            <p:cNvSpPr/>
            <p:nvPr/>
          </p:nvSpPr>
          <p:spPr>
            <a:xfrm>
              <a:off x="1097305" y="3158814"/>
              <a:ext cx="67310" cy="137160"/>
            </a:xfrm>
            <a:custGeom>
              <a:avLst/>
              <a:gdLst/>
              <a:ahLst/>
              <a:cxnLst/>
              <a:rect l="l" t="t" r="r" b="b"/>
              <a:pathLst>
                <a:path w="67309" h="137160">
                  <a:moveTo>
                    <a:pt x="14571" y="0"/>
                  </a:moveTo>
                  <a:lnTo>
                    <a:pt x="0" y="38772"/>
                  </a:lnTo>
                  <a:lnTo>
                    <a:pt x="619" y="47955"/>
                  </a:lnTo>
                  <a:lnTo>
                    <a:pt x="7884" y="86876"/>
                  </a:lnTo>
                  <a:lnTo>
                    <a:pt x="23399" y="123059"/>
                  </a:lnTo>
                  <a:lnTo>
                    <a:pt x="26182" y="127686"/>
                  </a:lnTo>
                  <a:lnTo>
                    <a:pt x="28629" y="133023"/>
                  </a:lnTo>
                  <a:lnTo>
                    <a:pt x="62230" y="106532"/>
                  </a:lnTo>
                  <a:lnTo>
                    <a:pt x="63900" y="99259"/>
                  </a:lnTo>
                  <a:lnTo>
                    <a:pt x="61174" y="97662"/>
                  </a:lnTo>
                  <a:lnTo>
                    <a:pt x="57893" y="91320"/>
                  </a:lnTo>
                  <a:lnTo>
                    <a:pt x="56615" y="84446"/>
                  </a:lnTo>
                  <a:lnTo>
                    <a:pt x="56667" y="79324"/>
                  </a:lnTo>
                  <a:lnTo>
                    <a:pt x="57716" y="74357"/>
                  </a:lnTo>
                  <a:lnTo>
                    <a:pt x="60034" y="68232"/>
                  </a:lnTo>
                  <a:lnTo>
                    <a:pt x="63325" y="62095"/>
                  </a:lnTo>
                  <a:lnTo>
                    <a:pt x="66085" y="55857"/>
                  </a:lnTo>
                  <a:lnTo>
                    <a:pt x="66811" y="49433"/>
                  </a:lnTo>
                  <a:lnTo>
                    <a:pt x="66028" y="42796"/>
                  </a:lnTo>
                  <a:lnTo>
                    <a:pt x="58669" y="39536"/>
                  </a:lnTo>
                  <a:lnTo>
                    <a:pt x="53101" y="35848"/>
                  </a:lnTo>
                  <a:lnTo>
                    <a:pt x="47097" y="30494"/>
                  </a:lnTo>
                  <a:lnTo>
                    <a:pt x="42727" y="23948"/>
                  </a:lnTo>
                  <a:lnTo>
                    <a:pt x="39536" y="16548"/>
                  </a:lnTo>
                  <a:lnTo>
                    <a:pt x="37067" y="8633"/>
                  </a:lnTo>
                  <a:lnTo>
                    <a:pt x="37421" y="9897"/>
                  </a:lnTo>
                  <a:lnTo>
                    <a:pt x="20226" y="2173"/>
                  </a:lnTo>
                  <a:lnTo>
                    <a:pt x="14571" y="0"/>
                  </a:lnTo>
                  <a:close/>
                </a:path>
              </a:pathLst>
            </a:custGeom>
            <a:solidFill>
              <a:srgbClr val="D63A1C"/>
            </a:solidFill>
          </p:spPr>
          <p:txBody>
            <a:bodyPr wrap="square" lIns="0" tIns="0" rIns="0" bIns="0" rtlCol="0"/>
            <a:lstStyle/>
            <a:p>
              <a:endParaRPr/>
            </a:p>
          </p:txBody>
        </p:sp>
        <p:sp>
          <p:nvSpPr>
            <p:cNvPr id="180" name="object 188">
              <a:extLst>
                <a:ext uri="{FF2B5EF4-FFF2-40B4-BE49-F238E27FC236}">
                  <a16:creationId xmlns:a16="http://schemas.microsoft.com/office/drawing/2014/main" id="{12249786-1849-E773-8788-98E77AC8A178}"/>
                </a:ext>
              </a:extLst>
            </p:cNvPr>
            <p:cNvSpPr/>
            <p:nvPr/>
          </p:nvSpPr>
          <p:spPr>
            <a:xfrm>
              <a:off x="1097322" y="3171904"/>
              <a:ext cx="36195" cy="123825"/>
            </a:xfrm>
            <a:custGeom>
              <a:avLst/>
              <a:gdLst/>
              <a:ahLst/>
              <a:cxnLst/>
              <a:rect l="l" t="t" r="r" b="b"/>
              <a:pathLst>
                <a:path w="36194" h="123825">
                  <a:moveTo>
                    <a:pt x="5547" y="0"/>
                  </a:moveTo>
                  <a:lnTo>
                    <a:pt x="1966" y="8055"/>
                  </a:lnTo>
                  <a:lnTo>
                    <a:pt x="286" y="16775"/>
                  </a:lnTo>
                  <a:lnTo>
                    <a:pt x="0" y="25824"/>
                  </a:lnTo>
                  <a:lnTo>
                    <a:pt x="602" y="34865"/>
                  </a:lnTo>
                  <a:lnTo>
                    <a:pt x="7867" y="73801"/>
                  </a:lnTo>
                  <a:lnTo>
                    <a:pt x="23382" y="109932"/>
                  </a:lnTo>
                  <a:lnTo>
                    <a:pt x="26165" y="114566"/>
                  </a:lnTo>
                  <a:lnTo>
                    <a:pt x="28611" y="119903"/>
                  </a:lnTo>
                  <a:lnTo>
                    <a:pt x="32077" y="123488"/>
                  </a:lnTo>
                  <a:lnTo>
                    <a:pt x="36066" y="120989"/>
                  </a:lnTo>
                  <a:lnTo>
                    <a:pt x="34789" y="118942"/>
                  </a:lnTo>
                  <a:lnTo>
                    <a:pt x="30898" y="111946"/>
                  </a:lnTo>
                  <a:lnTo>
                    <a:pt x="14110" y="73868"/>
                  </a:lnTo>
                  <a:lnTo>
                    <a:pt x="4032" y="27000"/>
                  </a:lnTo>
                  <a:lnTo>
                    <a:pt x="4520" y="11005"/>
                  </a:lnTo>
                  <a:lnTo>
                    <a:pt x="5193" y="2040"/>
                  </a:lnTo>
                  <a:lnTo>
                    <a:pt x="5547" y="0"/>
                  </a:lnTo>
                  <a:close/>
                </a:path>
              </a:pathLst>
            </a:custGeom>
            <a:solidFill>
              <a:srgbClr val="C42817"/>
            </a:solidFill>
          </p:spPr>
          <p:txBody>
            <a:bodyPr wrap="square" lIns="0" tIns="0" rIns="0" bIns="0" rtlCol="0"/>
            <a:lstStyle/>
            <a:p>
              <a:endParaRPr/>
            </a:p>
          </p:txBody>
        </p:sp>
        <p:sp>
          <p:nvSpPr>
            <p:cNvPr id="181" name="object 189">
              <a:extLst>
                <a:ext uri="{FF2B5EF4-FFF2-40B4-BE49-F238E27FC236}">
                  <a16:creationId xmlns:a16="http://schemas.microsoft.com/office/drawing/2014/main" id="{7CE812E4-0661-95E5-A0B7-464F8B577F66}"/>
                </a:ext>
              </a:extLst>
            </p:cNvPr>
            <p:cNvSpPr/>
            <p:nvPr/>
          </p:nvSpPr>
          <p:spPr>
            <a:xfrm>
              <a:off x="1130162" y="3224612"/>
              <a:ext cx="154305" cy="81915"/>
            </a:xfrm>
            <a:custGeom>
              <a:avLst/>
              <a:gdLst/>
              <a:ahLst/>
              <a:cxnLst/>
              <a:rect l="l" t="t" r="r" b="b"/>
              <a:pathLst>
                <a:path w="154305" h="81914">
                  <a:moveTo>
                    <a:pt x="112475" y="0"/>
                  </a:moveTo>
                  <a:lnTo>
                    <a:pt x="69313" y="16105"/>
                  </a:lnTo>
                  <a:lnTo>
                    <a:pt x="49977" y="25310"/>
                  </a:lnTo>
                  <a:lnTo>
                    <a:pt x="38793" y="30451"/>
                  </a:lnTo>
                  <a:lnTo>
                    <a:pt x="31050" y="33460"/>
                  </a:lnTo>
                  <a:lnTo>
                    <a:pt x="30274" y="33357"/>
                  </a:lnTo>
                  <a:lnTo>
                    <a:pt x="29927" y="33172"/>
                  </a:lnTo>
                  <a:lnTo>
                    <a:pt x="29291" y="35914"/>
                  </a:lnTo>
                  <a:lnTo>
                    <a:pt x="4954" y="66714"/>
                  </a:lnTo>
                  <a:lnTo>
                    <a:pt x="0" y="69885"/>
                  </a:lnTo>
                  <a:lnTo>
                    <a:pt x="4936" y="74281"/>
                  </a:lnTo>
                  <a:lnTo>
                    <a:pt x="10497" y="77746"/>
                  </a:lnTo>
                  <a:lnTo>
                    <a:pt x="16776" y="80136"/>
                  </a:lnTo>
                  <a:lnTo>
                    <a:pt x="23861" y="81305"/>
                  </a:lnTo>
                  <a:lnTo>
                    <a:pt x="34444" y="80925"/>
                  </a:lnTo>
                  <a:lnTo>
                    <a:pt x="74962" y="58976"/>
                  </a:lnTo>
                  <a:lnTo>
                    <a:pt x="101962" y="22595"/>
                  </a:lnTo>
                  <a:lnTo>
                    <a:pt x="102848" y="25448"/>
                  </a:lnTo>
                  <a:lnTo>
                    <a:pt x="132238" y="60106"/>
                  </a:lnTo>
                  <a:lnTo>
                    <a:pt x="142375" y="66426"/>
                  </a:lnTo>
                  <a:lnTo>
                    <a:pt x="146815" y="63543"/>
                  </a:lnTo>
                  <a:lnTo>
                    <a:pt x="150679" y="59855"/>
                  </a:lnTo>
                  <a:lnTo>
                    <a:pt x="153760" y="55546"/>
                  </a:lnTo>
                  <a:lnTo>
                    <a:pt x="152275" y="53580"/>
                  </a:lnTo>
                  <a:lnTo>
                    <a:pt x="122494" y="13341"/>
                  </a:lnTo>
                  <a:lnTo>
                    <a:pt x="112475" y="0"/>
                  </a:lnTo>
                  <a:close/>
                </a:path>
              </a:pathLst>
            </a:custGeom>
            <a:solidFill>
              <a:srgbClr val="39395B"/>
            </a:solidFill>
          </p:spPr>
          <p:txBody>
            <a:bodyPr wrap="square" lIns="0" tIns="0" rIns="0" bIns="0" rtlCol="0"/>
            <a:lstStyle/>
            <a:p>
              <a:endParaRPr/>
            </a:p>
          </p:txBody>
        </p:sp>
        <p:sp>
          <p:nvSpPr>
            <p:cNvPr id="182" name="object 190">
              <a:extLst>
                <a:ext uri="{FF2B5EF4-FFF2-40B4-BE49-F238E27FC236}">
                  <a16:creationId xmlns:a16="http://schemas.microsoft.com/office/drawing/2014/main" id="{AD71DF6E-515C-397F-FC27-532473ED1695}"/>
                </a:ext>
              </a:extLst>
            </p:cNvPr>
            <p:cNvSpPr/>
            <p:nvPr/>
          </p:nvSpPr>
          <p:spPr>
            <a:xfrm>
              <a:off x="1179703" y="3248310"/>
              <a:ext cx="97155" cy="52705"/>
            </a:xfrm>
            <a:custGeom>
              <a:avLst/>
              <a:gdLst/>
              <a:ahLst/>
              <a:cxnLst/>
              <a:rect l="l" t="t" r="r" b="b"/>
              <a:pathLst>
                <a:path w="97155" h="52704">
                  <a:moveTo>
                    <a:pt x="49149" y="4013"/>
                  </a:moveTo>
                  <a:lnTo>
                    <a:pt x="14643" y="33286"/>
                  </a:lnTo>
                  <a:lnTo>
                    <a:pt x="8140" y="36042"/>
                  </a:lnTo>
                  <a:lnTo>
                    <a:pt x="6489" y="41668"/>
                  </a:lnTo>
                  <a:lnTo>
                    <a:pt x="0" y="44462"/>
                  </a:lnTo>
                  <a:lnTo>
                    <a:pt x="431" y="47396"/>
                  </a:lnTo>
                  <a:lnTo>
                    <a:pt x="1041" y="49999"/>
                  </a:lnTo>
                  <a:lnTo>
                    <a:pt x="1854" y="52260"/>
                  </a:lnTo>
                  <a:lnTo>
                    <a:pt x="6159" y="50304"/>
                  </a:lnTo>
                  <a:lnTo>
                    <a:pt x="41910" y="14071"/>
                  </a:lnTo>
                  <a:lnTo>
                    <a:pt x="49149" y="4013"/>
                  </a:lnTo>
                  <a:close/>
                </a:path>
                <a:path w="97155" h="52704">
                  <a:moveTo>
                    <a:pt x="96697" y="39789"/>
                  </a:moveTo>
                  <a:lnTo>
                    <a:pt x="62064" y="13042"/>
                  </a:lnTo>
                  <a:lnTo>
                    <a:pt x="52743" y="0"/>
                  </a:lnTo>
                  <a:lnTo>
                    <a:pt x="53416" y="2108"/>
                  </a:lnTo>
                  <a:lnTo>
                    <a:pt x="82651" y="36410"/>
                  </a:lnTo>
                  <a:lnTo>
                    <a:pt x="92786" y="42735"/>
                  </a:lnTo>
                  <a:lnTo>
                    <a:pt x="94145" y="41846"/>
                  </a:lnTo>
                  <a:lnTo>
                    <a:pt x="96697" y="39789"/>
                  </a:lnTo>
                  <a:close/>
                </a:path>
              </a:pathLst>
            </a:custGeom>
            <a:solidFill>
              <a:srgbClr val="29294F"/>
            </a:solidFill>
          </p:spPr>
          <p:txBody>
            <a:bodyPr wrap="square" lIns="0" tIns="0" rIns="0" bIns="0" rtlCol="0"/>
            <a:lstStyle/>
            <a:p>
              <a:endParaRPr/>
            </a:p>
          </p:txBody>
        </p:sp>
        <p:sp>
          <p:nvSpPr>
            <p:cNvPr id="183" name="object 191">
              <a:extLst>
                <a:ext uri="{FF2B5EF4-FFF2-40B4-BE49-F238E27FC236}">
                  <a16:creationId xmlns:a16="http://schemas.microsoft.com/office/drawing/2014/main" id="{C01141B3-E89C-D52F-3482-20442C23ACDC}"/>
                </a:ext>
              </a:extLst>
            </p:cNvPr>
            <p:cNvSpPr/>
            <p:nvPr/>
          </p:nvSpPr>
          <p:spPr>
            <a:xfrm>
              <a:off x="1135050" y="3272656"/>
              <a:ext cx="139065" cy="165735"/>
            </a:xfrm>
            <a:custGeom>
              <a:avLst/>
              <a:gdLst/>
              <a:ahLst/>
              <a:cxnLst/>
              <a:rect l="l" t="t" r="r" b="b"/>
              <a:pathLst>
                <a:path w="139065" h="165735">
                  <a:moveTo>
                    <a:pt x="137869" y="40519"/>
                  </a:moveTo>
                  <a:lnTo>
                    <a:pt x="118936" y="40519"/>
                  </a:lnTo>
                  <a:lnTo>
                    <a:pt x="118561" y="40545"/>
                  </a:lnTo>
                  <a:lnTo>
                    <a:pt x="117407" y="42862"/>
                  </a:lnTo>
                  <a:lnTo>
                    <a:pt x="113771" y="48544"/>
                  </a:lnTo>
                  <a:lnTo>
                    <a:pt x="104112" y="85733"/>
                  </a:lnTo>
                  <a:lnTo>
                    <a:pt x="103391" y="99902"/>
                  </a:lnTo>
                  <a:lnTo>
                    <a:pt x="104359" y="107788"/>
                  </a:lnTo>
                  <a:lnTo>
                    <a:pt x="103583" y="118668"/>
                  </a:lnTo>
                  <a:lnTo>
                    <a:pt x="102320" y="121896"/>
                  </a:lnTo>
                  <a:lnTo>
                    <a:pt x="97436" y="125487"/>
                  </a:lnTo>
                  <a:lnTo>
                    <a:pt x="94053" y="126152"/>
                  </a:lnTo>
                  <a:lnTo>
                    <a:pt x="92176" y="130462"/>
                  </a:lnTo>
                  <a:lnTo>
                    <a:pt x="92612" y="132351"/>
                  </a:lnTo>
                  <a:lnTo>
                    <a:pt x="93055" y="134125"/>
                  </a:lnTo>
                  <a:lnTo>
                    <a:pt x="93447" y="134125"/>
                  </a:lnTo>
                  <a:lnTo>
                    <a:pt x="95855" y="144765"/>
                  </a:lnTo>
                  <a:lnTo>
                    <a:pt x="96631" y="149847"/>
                  </a:lnTo>
                  <a:lnTo>
                    <a:pt x="96633" y="154591"/>
                  </a:lnTo>
                  <a:lnTo>
                    <a:pt x="96904" y="158138"/>
                  </a:lnTo>
                  <a:lnTo>
                    <a:pt x="107041" y="165356"/>
                  </a:lnTo>
                  <a:lnTo>
                    <a:pt x="107965" y="160691"/>
                  </a:lnTo>
                  <a:lnTo>
                    <a:pt x="107174" y="159344"/>
                  </a:lnTo>
                  <a:lnTo>
                    <a:pt x="105490" y="154591"/>
                  </a:lnTo>
                  <a:lnTo>
                    <a:pt x="115267" y="116020"/>
                  </a:lnTo>
                  <a:lnTo>
                    <a:pt x="121868" y="96812"/>
                  </a:lnTo>
                  <a:lnTo>
                    <a:pt x="124257" y="90408"/>
                  </a:lnTo>
                  <a:lnTo>
                    <a:pt x="126583" y="83984"/>
                  </a:lnTo>
                  <a:lnTo>
                    <a:pt x="128814" y="77528"/>
                  </a:lnTo>
                  <a:lnTo>
                    <a:pt x="132859" y="64532"/>
                  </a:lnTo>
                  <a:lnTo>
                    <a:pt x="136130" y="51300"/>
                  </a:lnTo>
                  <a:lnTo>
                    <a:pt x="137869" y="40519"/>
                  </a:lnTo>
                  <a:close/>
                </a:path>
                <a:path w="139065" h="165735">
                  <a:moveTo>
                    <a:pt x="34969" y="0"/>
                  </a:moveTo>
                  <a:lnTo>
                    <a:pt x="7912" y="14804"/>
                  </a:lnTo>
                  <a:lnTo>
                    <a:pt x="741" y="17155"/>
                  </a:lnTo>
                  <a:lnTo>
                    <a:pt x="0" y="23127"/>
                  </a:lnTo>
                  <a:lnTo>
                    <a:pt x="731" y="25448"/>
                  </a:lnTo>
                  <a:lnTo>
                    <a:pt x="2291" y="27170"/>
                  </a:lnTo>
                  <a:lnTo>
                    <a:pt x="7105" y="32854"/>
                  </a:lnTo>
                  <a:lnTo>
                    <a:pt x="19166" y="35197"/>
                  </a:lnTo>
                  <a:lnTo>
                    <a:pt x="24596" y="36668"/>
                  </a:lnTo>
                  <a:lnTo>
                    <a:pt x="74102" y="42617"/>
                  </a:lnTo>
                  <a:lnTo>
                    <a:pt x="89055" y="42337"/>
                  </a:lnTo>
                  <a:lnTo>
                    <a:pt x="104005" y="41554"/>
                  </a:lnTo>
                  <a:lnTo>
                    <a:pt x="118561" y="40545"/>
                  </a:lnTo>
                  <a:lnTo>
                    <a:pt x="137869" y="40519"/>
                  </a:lnTo>
                  <a:lnTo>
                    <a:pt x="138296" y="37871"/>
                  </a:lnTo>
                  <a:lnTo>
                    <a:pt x="138962" y="25448"/>
                  </a:lnTo>
                  <a:lnTo>
                    <a:pt x="139024" y="19513"/>
                  </a:lnTo>
                  <a:lnTo>
                    <a:pt x="138581" y="14028"/>
                  </a:lnTo>
                  <a:lnTo>
                    <a:pt x="132575" y="9549"/>
                  </a:lnTo>
                  <a:lnTo>
                    <a:pt x="129723" y="9180"/>
                  </a:lnTo>
                  <a:lnTo>
                    <a:pt x="81051" y="3769"/>
                  </a:lnTo>
                  <a:lnTo>
                    <a:pt x="58030" y="1635"/>
                  </a:lnTo>
                  <a:lnTo>
                    <a:pt x="34969" y="0"/>
                  </a:lnTo>
                  <a:close/>
                </a:path>
                <a:path w="139065" h="165735">
                  <a:moveTo>
                    <a:pt x="118936" y="40519"/>
                  </a:moveTo>
                  <a:lnTo>
                    <a:pt x="118574" y="40519"/>
                  </a:lnTo>
                  <a:lnTo>
                    <a:pt x="118936" y="40519"/>
                  </a:lnTo>
                  <a:close/>
                </a:path>
                <a:path w="139065" h="165735">
                  <a:moveTo>
                    <a:pt x="2265" y="27163"/>
                  </a:moveTo>
                  <a:close/>
                </a:path>
              </a:pathLst>
            </a:custGeom>
            <a:solidFill>
              <a:srgbClr val="F6BC95"/>
            </a:solidFill>
          </p:spPr>
          <p:txBody>
            <a:bodyPr wrap="square" lIns="0" tIns="0" rIns="0" bIns="0" rtlCol="0"/>
            <a:lstStyle/>
            <a:p>
              <a:endParaRPr/>
            </a:p>
          </p:txBody>
        </p:sp>
        <p:sp>
          <p:nvSpPr>
            <p:cNvPr id="184" name="object 192">
              <a:extLst>
                <a:ext uri="{FF2B5EF4-FFF2-40B4-BE49-F238E27FC236}">
                  <a16:creationId xmlns:a16="http://schemas.microsoft.com/office/drawing/2014/main" id="{DD362185-4469-D591-E2B5-A612F4C2E609}"/>
                </a:ext>
              </a:extLst>
            </p:cNvPr>
            <p:cNvSpPr/>
            <p:nvPr/>
          </p:nvSpPr>
          <p:spPr>
            <a:xfrm>
              <a:off x="1129001" y="3271806"/>
              <a:ext cx="145415" cy="105410"/>
            </a:xfrm>
            <a:custGeom>
              <a:avLst/>
              <a:gdLst/>
              <a:ahLst/>
              <a:cxnLst/>
              <a:rect l="l" t="t" r="r" b="b"/>
              <a:pathLst>
                <a:path w="145415" h="105410">
                  <a:moveTo>
                    <a:pt x="125288" y="104514"/>
                  </a:moveTo>
                  <a:lnTo>
                    <a:pt x="116015" y="104514"/>
                  </a:lnTo>
                  <a:lnTo>
                    <a:pt x="121076" y="104728"/>
                  </a:lnTo>
                  <a:lnTo>
                    <a:pt x="123064" y="104935"/>
                  </a:lnTo>
                  <a:lnTo>
                    <a:pt x="125029" y="105260"/>
                  </a:lnTo>
                  <a:lnTo>
                    <a:pt x="125288" y="104514"/>
                  </a:lnTo>
                  <a:close/>
                </a:path>
                <a:path w="145415" h="105410">
                  <a:moveTo>
                    <a:pt x="143892" y="41332"/>
                  </a:moveTo>
                  <a:lnTo>
                    <a:pt x="124940" y="41332"/>
                  </a:lnTo>
                  <a:lnTo>
                    <a:pt x="124565" y="41358"/>
                  </a:lnTo>
                  <a:lnTo>
                    <a:pt x="123411" y="43683"/>
                  </a:lnTo>
                  <a:lnTo>
                    <a:pt x="123167" y="44052"/>
                  </a:lnTo>
                  <a:lnTo>
                    <a:pt x="119793" y="49402"/>
                  </a:lnTo>
                  <a:lnTo>
                    <a:pt x="116397" y="55245"/>
                  </a:lnTo>
                  <a:lnTo>
                    <a:pt x="109758" y="92998"/>
                  </a:lnTo>
                  <a:lnTo>
                    <a:pt x="109580" y="96930"/>
                  </a:lnTo>
                  <a:lnTo>
                    <a:pt x="109758" y="100907"/>
                  </a:lnTo>
                  <a:lnTo>
                    <a:pt x="109876" y="104869"/>
                  </a:lnTo>
                  <a:lnTo>
                    <a:pt x="112935" y="104595"/>
                  </a:lnTo>
                  <a:lnTo>
                    <a:pt x="116015" y="104514"/>
                  </a:lnTo>
                  <a:lnTo>
                    <a:pt x="125288" y="104514"/>
                  </a:lnTo>
                  <a:lnTo>
                    <a:pt x="127884" y="97652"/>
                  </a:lnTo>
                  <a:lnTo>
                    <a:pt x="142149" y="52143"/>
                  </a:lnTo>
                  <a:lnTo>
                    <a:pt x="143892" y="41332"/>
                  </a:lnTo>
                  <a:close/>
                </a:path>
                <a:path w="145415" h="105410">
                  <a:moveTo>
                    <a:pt x="39888" y="0"/>
                  </a:moveTo>
                  <a:lnTo>
                    <a:pt x="11877" y="16571"/>
                  </a:lnTo>
                  <a:lnTo>
                    <a:pt x="0" y="22979"/>
                  </a:lnTo>
                  <a:lnTo>
                    <a:pt x="35797" y="40423"/>
                  </a:lnTo>
                  <a:lnTo>
                    <a:pt x="80106" y="43441"/>
                  </a:lnTo>
                  <a:lnTo>
                    <a:pt x="95060" y="43161"/>
                  </a:lnTo>
                  <a:lnTo>
                    <a:pt x="110009" y="42374"/>
                  </a:lnTo>
                  <a:lnTo>
                    <a:pt x="124565" y="41358"/>
                  </a:lnTo>
                  <a:lnTo>
                    <a:pt x="143892" y="41332"/>
                  </a:lnTo>
                  <a:lnTo>
                    <a:pt x="144315" y="38712"/>
                  </a:lnTo>
                  <a:lnTo>
                    <a:pt x="145044" y="25123"/>
                  </a:lnTo>
                  <a:lnTo>
                    <a:pt x="145044" y="20348"/>
                  </a:lnTo>
                  <a:lnTo>
                    <a:pt x="86521" y="4174"/>
                  </a:lnTo>
                  <a:lnTo>
                    <a:pt x="63119" y="1748"/>
                  </a:lnTo>
                  <a:lnTo>
                    <a:pt x="39888" y="0"/>
                  </a:lnTo>
                  <a:close/>
                </a:path>
                <a:path w="145415" h="105410">
                  <a:moveTo>
                    <a:pt x="124940" y="41332"/>
                  </a:moveTo>
                  <a:lnTo>
                    <a:pt x="124578" y="41332"/>
                  </a:lnTo>
                  <a:lnTo>
                    <a:pt x="124940" y="41332"/>
                  </a:lnTo>
                  <a:close/>
                </a:path>
              </a:pathLst>
            </a:custGeom>
            <a:solidFill>
              <a:srgbClr val="39395B"/>
            </a:solidFill>
          </p:spPr>
          <p:txBody>
            <a:bodyPr wrap="square" lIns="0" tIns="0" rIns="0" bIns="0" rtlCol="0"/>
            <a:lstStyle/>
            <a:p>
              <a:endParaRPr/>
            </a:p>
          </p:txBody>
        </p:sp>
        <p:sp>
          <p:nvSpPr>
            <p:cNvPr id="185" name="object 193">
              <a:extLst>
                <a:ext uri="{FF2B5EF4-FFF2-40B4-BE49-F238E27FC236}">
                  <a16:creationId xmlns:a16="http://schemas.microsoft.com/office/drawing/2014/main" id="{4DE9CFE0-5F72-1090-DD36-F8C85556A588}"/>
                </a:ext>
              </a:extLst>
            </p:cNvPr>
            <p:cNvSpPr/>
            <p:nvPr/>
          </p:nvSpPr>
          <p:spPr>
            <a:xfrm>
              <a:off x="1195560" y="3173856"/>
              <a:ext cx="60960" cy="67310"/>
            </a:xfrm>
            <a:custGeom>
              <a:avLst/>
              <a:gdLst/>
              <a:ahLst/>
              <a:cxnLst/>
              <a:rect l="l" t="t" r="r" b="b"/>
              <a:pathLst>
                <a:path w="60959" h="67310">
                  <a:moveTo>
                    <a:pt x="54155" y="0"/>
                  </a:moveTo>
                  <a:lnTo>
                    <a:pt x="41854" y="45967"/>
                  </a:lnTo>
                  <a:lnTo>
                    <a:pt x="0" y="60831"/>
                  </a:lnTo>
                  <a:lnTo>
                    <a:pt x="2164" y="66951"/>
                  </a:lnTo>
                  <a:lnTo>
                    <a:pt x="47240" y="50941"/>
                  </a:lnTo>
                  <a:lnTo>
                    <a:pt x="60427" y="1677"/>
                  </a:lnTo>
                  <a:lnTo>
                    <a:pt x="54162" y="0"/>
                  </a:lnTo>
                  <a:close/>
                </a:path>
              </a:pathLst>
            </a:custGeom>
            <a:solidFill>
              <a:srgbClr val="B6B1AE"/>
            </a:solidFill>
          </p:spPr>
          <p:txBody>
            <a:bodyPr wrap="square" lIns="0" tIns="0" rIns="0" bIns="0" rtlCol="0"/>
            <a:lstStyle/>
            <a:p>
              <a:endParaRPr/>
            </a:p>
          </p:txBody>
        </p:sp>
        <p:sp>
          <p:nvSpPr>
            <p:cNvPr id="186" name="object 194">
              <a:extLst>
                <a:ext uri="{FF2B5EF4-FFF2-40B4-BE49-F238E27FC236}">
                  <a16:creationId xmlns:a16="http://schemas.microsoft.com/office/drawing/2014/main" id="{B84A5065-0BC0-F1A8-7FAF-6C8921EEC20B}"/>
                </a:ext>
              </a:extLst>
            </p:cNvPr>
            <p:cNvSpPr/>
            <p:nvPr/>
          </p:nvSpPr>
          <p:spPr>
            <a:xfrm>
              <a:off x="1105574" y="3175149"/>
              <a:ext cx="126364" cy="85090"/>
            </a:xfrm>
            <a:custGeom>
              <a:avLst/>
              <a:gdLst/>
              <a:ahLst/>
              <a:cxnLst/>
              <a:rect l="l" t="t" r="r" b="b"/>
              <a:pathLst>
                <a:path w="126365" h="85089">
                  <a:moveTo>
                    <a:pt x="11824" y="0"/>
                  </a:moveTo>
                  <a:lnTo>
                    <a:pt x="0" y="931"/>
                  </a:lnTo>
                  <a:lnTo>
                    <a:pt x="1772" y="11227"/>
                  </a:lnTo>
                  <a:lnTo>
                    <a:pt x="2948" y="18885"/>
                  </a:lnTo>
                  <a:lnTo>
                    <a:pt x="22040" y="54748"/>
                  </a:lnTo>
                  <a:lnTo>
                    <a:pt x="49919" y="84897"/>
                  </a:lnTo>
                  <a:lnTo>
                    <a:pt x="60869" y="82606"/>
                  </a:lnTo>
                  <a:lnTo>
                    <a:pt x="66883" y="77838"/>
                  </a:lnTo>
                  <a:lnTo>
                    <a:pt x="77486" y="70028"/>
                  </a:lnTo>
                  <a:lnTo>
                    <a:pt x="82661" y="65811"/>
                  </a:lnTo>
                  <a:lnTo>
                    <a:pt x="86986" y="61215"/>
                  </a:lnTo>
                  <a:lnTo>
                    <a:pt x="91640" y="55191"/>
                  </a:lnTo>
                  <a:lnTo>
                    <a:pt x="97455" y="52338"/>
                  </a:lnTo>
                  <a:lnTo>
                    <a:pt x="112054" y="49707"/>
                  </a:lnTo>
                  <a:lnTo>
                    <a:pt x="119501" y="49529"/>
                  </a:lnTo>
                  <a:lnTo>
                    <a:pt x="126121" y="46624"/>
                  </a:lnTo>
                  <a:lnTo>
                    <a:pt x="114041" y="44274"/>
                  </a:lnTo>
                  <a:lnTo>
                    <a:pt x="103092" y="43919"/>
                  </a:lnTo>
                  <a:lnTo>
                    <a:pt x="97854" y="44178"/>
                  </a:lnTo>
                  <a:lnTo>
                    <a:pt x="89823" y="47312"/>
                  </a:lnTo>
                  <a:lnTo>
                    <a:pt x="86624" y="50239"/>
                  </a:lnTo>
                  <a:lnTo>
                    <a:pt x="83218" y="52013"/>
                  </a:lnTo>
                  <a:lnTo>
                    <a:pt x="76344" y="55858"/>
                  </a:lnTo>
                  <a:lnTo>
                    <a:pt x="69612" y="59932"/>
                  </a:lnTo>
                  <a:lnTo>
                    <a:pt x="56406" y="68488"/>
                  </a:lnTo>
                  <a:lnTo>
                    <a:pt x="46190" y="53112"/>
                  </a:lnTo>
                  <a:lnTo>
                    <a:pt x="26317" y="21577"/>
                  </a:lnTo>
                  <a:lnTo>
                    <a:pt x="16131" y="6201"/>
                  </a:lnTo>
                  <a:lnTo>
                    <a:pt x="11824" y="0"/>
                  </a:lnTo>
                  <a:close/>
                </a:path>
              </a:pathLst>
            </a:custGeom>
            <a:solidFill>
              <a:srgbClr val="F6BC95"/>
            </a:solidFill>
          </p:spPr>
          <p:txBody>
            <a:bodyPr wrap="square" lIns="0" tIns="0" rIns="0" bIns="0" rtlCol="0"/>
            <a:lstStyle/>
            <a:p>
              <a:endParaRPr/>
            </a:p>
          </p:txBody>
        </p:sp>
        <p:sp>
          <p:nvSpPr>
            <p:cNvPr id="187" name="object 195">
              <a:extLst>
                <a:ext uri="{FF2B5EF4-FFF2-40B4-BE49-F238E27FC236}">
                  <a16:creationId xmlns:a16="http://schemas.microsoft.com/office/drawing/2014/main" id="{9B743BA4-B742-4685-9A9C-3CCCA2E6777F}"/>
                </a:ext>
              </a:extLst>
            </p:cNvPr>
            <p:cNvSpPr/>
            <p:nvPr/>
          </p:nvSpPr>
          <p:spPr>
            <a:xfrm>
              <a:off x="1340319" y="3207874"/>
              <a:ext cx="98425" cy="70485"/>
            </a:xfrm>
            <a:custGeom>
              <a:avLst/>
              <a:gdLst/>
              <a:ahLst/>
              <a:cxnLst/>
              <a:rect l="l" t="t" r="r" b="b"/>
              <a:pathLst>
                <a:path w="98425" h="70485">
                  <a:moveTo>
                    <a:pt x="41275" y="69786"/>
                  </a:moveTo>
                  <a:lnTo>
                    <a:pt x="13462" y="49453"/>
                  </a:lnTo>
                  <a:lnTo>
                    <a:pt x="10655" y="49491"/>
                  </a:lnTo>
                  <a:lnTo>
                    <a:pt x="7950" y="48590"/>
                  </a:lnTo>
                  <a:lnTo>
                    <a:pt x="5537" y="47637"/>
                  </a:lnTo>
                  <a:lnTo>
                    <a:pt x="3213" y="46456"/>
                  </a:lnTo>
                  <a:lnTo>
                    <a:pt x="749" y="44843"/>
                  </a:lnTo>
                  <a:lnTo>
                    <a:pt x="342" y="44919"/>
                  </a:lnTo>
                  <a:lnTo>
                    <a:pt x="0" y="45427"/>
                  </a:lnTo>
                  <a:lnTo>
                    <a:pt x="0" y="45707"/>
                  </a:lnTo>
                  <a:lnTo>
                    <a:pt x="3848" y="51892"/>
                  </a:lnTo>
                  <a:lnTo>
                    <a:pt x="11455" y="53200"/>
                  </a:lnTo>
                  <a:lnTo>
                    <a:pt x="21653" y="58293"/>
                  </a:lnTo>
                  <a:lnTo>
                    <a:pt x="25819" y="60756"/>
                  </a:lnTo>
                  <a:lnTo>
                    <a:pt x="31826" y="64947"/>
                  </a:lnTo>
                  <a:lnTo>
                    <a:pt x="33972" y="66255"/>
                  </a:lnTo>
                  <a:lnTo>
                    <a:pt x="37058" y="68643"/>
                  </a:lnTo>
                  <a:lnTo>
                    <a:pt x="38315" y="69265"/>
                  </a:lnTo>
                  <a:lnTo>
                    <a:pt x="39789" y="69532"/>
                  </a:lnTo>
                  <a:lnTo>
                    <a:pt x="41275" y="69786"/>
                  </a:lnTo>
                  <a:close/>
                </a:path>
                <a:path w="98425" h="70485">
                  <a:moveTo>
                    <a:pt x="44500" y="70027"/>
                  </a:moveTo>
                  <a:lnTo>
                    <a:pt x="44081" y="68364"/>
                  </a:lnTo>
                  <a:lnTo>
                    <a:pt x="43764" y="67564"/>
                  </a:lnTo>
                  <a:lnTo>
                    <a:pt x="43319" y="65024"/>
                  </a:lnTo>
                  <a:lnTo>
                    <a:pt x="42252" y="61391"/>
                  </a:lnTo>
                  <a:lnTo>
                    <a:pt x="41300" y="59055"/>
                  </a:lnTo>
                  <a:lnTo>
                    <a:pt x="37020" y="46570"/>
                  </a:lnTo>
                  <a:lnTo>
                    <a:pt x="34302" y="41960"/>
                  </a:lnTo>
                  <a:lnTo>
                    <a:pt x="29616" y="35166"/>
                  </a:lnTo>
                  <a:lnTo>
                    <a:pt x="19113" y="22428"/>
                  </a:lnTo>
                  <a:lnTo>
                    <a:pt x="14071" y="15443"/>
                  </a:lnTo>
                  <a:lnTo>
                    <a:pt x="13665" y="15354"/>
                  </a:lnTo>
                  <a:lnTo>
                    <a:pt x="13144" y="15760"/>
                  </a:lnTo>
                  <a:lnTo>
                    <a:pt x="12217" y="20053"/>
                  </a:lnTo>
                  <a:lnTo>
                    <a:pt x="13982" y="24257"/>
                  </a:lnTo>
                  <a:lnTo>
                    <a:pt x="36855" y="59601"/>
                  </a:lnTo>
                  <a:lnTo>
                    <a:pt x="40703" y="63322"/>
                  </a:lnTo>
                  <a:lnTo>
                    <a:pt x="42506" y="67665"/>
                  </a:lnTo>
                  <a:lnTo>
                    <a:pt x="42989" y="69951"/>
                  </a:lnTo>
                  <a:lnTo>
                    <a:pt x="44500" y="70027"/>
                  </a:lnTo>
                  <a:close/>
                </a:path>
                <a:path w="98425" h="70485">
                  <a:moveTo>
                    <a:pt x="97980" y="34569"/>
                  </a:moveTo>
                  <a:lnTo>
                    <a:pt x="97472" y="34226"/>
                  </a:lnTo>
                  <a:lnTo>
                    <a:pt x="97193" y="34226"/>
                  </a:lnTo>
                  <a:lnTo>
                    <a:pt x="96977" y="34378"/>
                  </a:lnTo>
                  <a:lnTo>
                    <a:pt x="90220" y="38328"/>
                  </a:lnTo>
                  <a:lnTo>
                    <a:pt x="64325" y="60477"/>
                  </a:lnTo>
                  <a:lnTo>
                    <a:pt x="60388" y="64211"/>
                  </a:lnTo>
                  <a:lnTo>
                    <a:pt x="57543" y="65405"/>
                  </a:lnTo>
                  <a:lnTo>
                    <a:pt x="56870" y="65760"/>
                  </a:lnTo>
                  <a:lnTo>
                    <a:pt x="56870" y="67170"/>
                  </a:lnTo>
                  <a:lnTo>
                    <a:pt x="55905" y="67856"/>
                  </a:lnTo>
                  <a:lnTo>
                    <a:pt x="54902" y="68478"/>
                  </a:lnTo>
                  <a:lnTo>
                    <a:pt x="53848" y="69024"/>
                  </a:lnTo>
                  <a:lnTo>
                    <a:pt x="54800" y="68326"/>
                  </a:lnTo>
                  <a:lnTo>
                    <a:pt x="55816" y="67703"/>
                  </a:lnTo>
                  <a:lnTo>
                    <a:pt x="56870" y="67170"/>
                  </a:lnTo>
                  <a:lnTo>
                    <a:pt x="56870" y="65760"/>
                  </a:lnTo>
                  <a:lnTo>
                    <a:pt x="56172" y="66116"/>
                  </a:lnTo>
                  <a:lnTo>
                    <a:pt x="57937" y="63512"/>
                  </a:lnTo>
                  <a:lnTo>
                    <a:pt x="59372" y="60934"/>
                  </a:lnTo>
                  <a:lnTo>
                    <a:pt x="72948" y="33972"/>
                  </a:lnTo>
                  <a:lnTo>
                    <a:pt x="75666" y="28028"/>
                  </a:lnTo>
                  <a:lnTo>
                    <a:pt x="77978" y="21869"/>
                  </a:lnTo>
                  <a:lnTo>
                    <a:pt x="80276" y="15227"/>
                  </a:lnTo>
                  <a:lnTo>
                    <a:pt x="81991" y="8394"/>
                  </a:lnTo>
                  <a:lnTo>
                    <a:pt x="85521" y="1511"/>
                  </a:lnTo>
                  <a:lnTo>
                    <a:pt x="84683" y="749"/>
                  </a:lnTo>
                  <a:lnTo>
                    <a:pt x="79794" y="7035"/>
                  </a:lnTo>
                  <a:lnTo>
                    <a:pt x="75946" y="12915"/>
                  </a:lnTo>
                  <a:lnTo>
                    <a:pt x="67424" y="23533"/>
                  </a:lnTo>
                  <a:lnTo>
                    <a:pt x="52844" y="52298"/>
                  </a:lnTo>
                  <a:lnTo>
                    <a:pt x="51485" y="57569"/>
                  </a:lnTo>
                  <a:lnTo>
                    <a:pt x="50965" y="60109"/>
                  </a:lnTo>
                  <a:lnTo>
                    <a:pt x="50863" y="55359"/>
                  </a:lnTo>
                  <a:lnTo>
                    <a:pt x="50965" y="43357"/>
                  </a:lnTo>
                  <a:lnTo>
                    <a:pt x="51066" y="40830"/>
                  </a:lnTo>
                  <a:lnTo>
                    <a:pt x="48691" y="28905"/>
                  </a:lnTo>
                  <a:lnTo>
                    <a:pt x="45961" y="23431"/>
                  </a:lnTo>
                  <a:lnTo>
                    <a:pt x="41503" y="12344"/>
                  </a:lnTo>
                  <a:lnTo>
                    <a:pt x="40487" y="6223"/>
                  </a:lnTo>
                  <a:lnTo>
                    <a:pt x="38176" y="533"/>
                  </a:lnTo>
                  <a:lnTo>
                    <a:pt x="38074" y="190"/>
                  </a:lnTo>
                  <a:lnTo>
                    <a:pt x="37719" y="0"/>
                  </a:lnTo>
                  <a:lnTo>
                    <a:pt x="37172" y="165"/>
                  </a:lnTo>
                  <a:lnTo>
                    <a:pt x="37007" y="330"/>
                  </a:lnTo>
                  <a:lnTo>
                    <a:pt x="34899" y="6223"/>
                  </a:lnTo>
                  <a:lnTo>
                    <a:pt x="35229" y="12280"/>
                  </a:lnTo>
                  <a:lnTo>
                    <a:pt x="36449" y="24587"/>
                  </a:lnTo>
                  <a:lnTo>
                    <a:pt x="36931" y="30949"/>
                  </a:lnTo>
                  <a:lnTo>
                    <a:pt x="39204" y="43357"/>
                  </a:lnTo>
                  <a:lnTo>
                    <a:pt x="43713" y="60934"/>
                  </a:lnTo>
                  <a:lnTo>
                    <a:pt x="44996" y="65760"/>
                  </a:lnTo>
                  <a:lnTo>
                    <a:pt x="48196" y="69964"/>
                  </a:lnTo>
                  <a:lnTo>
                    <a:pt x="52324" y="69761"/>
                  </a:lnTo>
                  <a:lnTo>
                    <a:pt x="55283" y="69659"/>
                  </a:lnTo>
                  <a:lnTo>
                    <a:pt x="56362" y="69024"/>
                  </a:lnTo>
                  <a:lnTo>
                    <a:pt x="57327" y="68453"/>
                  </a:lnTo>
                  <a:lnTo>
                    <a:pt x="59004" y="67170"/>
                  </a:lnTo>
                  <a:lnTo>
                    <a:pt x="59220" y="67005"/>
                  </a:lnTo>
                  <a:lnTo>
                    <a:pt x="60134" y="66116"/>
                  </a:lnTo>
                  <a:lnTo>
                    <a:pt x="60921" y="65354"/>
                  </a:lnTo>
                  <a:lnTo>
                    <a:pt x="62484" y="64731"/>
                  </a:lnTo>
                  <a:lnTo>
                    <a:pt x="64058" y="64147"/>
                  </a:lnTo>
                  <a:lnTo>
                    <a:pt x="65570" y="63512"/>
                  </a:lnTo>
                  <a:lnTo>
                    <a:pt x="69977" y="61760"/>
                  </a:lnTo>
                  <a:lnTo>
                    <a:pt x="74282" y="59766"/>
                  </a:lnTo>
                  <a:lnTo>
                    <a:pt x="78486" y="57569"/>
                  </a:lnTo>
                  <a:lnTo>
                    <a:pt x="82778" y="55359"/>
                  </a:lnTo>
                  <a:lnTo>
                    <a:pt x="86588" y="52298"/>
                  </a:lnTo>
                  <a:lnTo>
                    <a:pt x="89662" y="48564"/>
                  </a:lnTo>
                  <a:lnTo>
                    <a:pt x="92900" y="44475"/>
                  </a:lnTo>
                  <a:lnTo>
                    <a:pt x="95186" y="39662"/>
                  </a:lnTo>
                  <a:lnTo>
                    <a:pt x="97866" y="35255"/>
                  </a:lnTo>
                  <a:lnTo>
                    <a:pt x="97980" y="34569"/>
                  </a:lnTo>
                  <a:close/>
                </a:path>
              </a:pathLst>
            </a:custGeom>
            <a:solidFill>
              <a:srgbClr val="0A7B5D"/>
            </a:solidFill>
          </p:spPr>
          <p:txBody>
            <a:bodyPr wrap="square" lIns="0" tIns="0" rIns="0" bIns="0" rtlCol="0"/>
            <a:lstStyle/>
            <a:p>
              <a:endParaRPr/>
            </a:p>
          </p:txBody>
        </p:sp>
        <p:sp>
          <p:nvSpPr>
            <p:cNvPr id="188" name="object 196">
              <a:extLst>
                <a:ext uri="{FF2B5EF4-FFF2-40B4-BE49-F238E27FC236}">
                  <a16:creationId xmlns:a16="http://schemas.microsoft.com/office/drawing/2014/main" id="{D5EC4624-A2CE-5155-DF15-696DB2D7EF2C}"/>
                </a:ext>
              </a:extLst>
            </p:cNvPr>
            <p:cNvSpPr/>
            <p:nvPr/>
          </p:nvSpPr>
          <p:spPr>
            <a:xfrm>
              <a:off x="1394273" y="3226068"/>
              <a:ext cx="31750" cy="50800"/>
            </a:xfrm>
            <a:custGeom>
              <a:avLst/>
              <a:gdLst/>
              <a:ahLst/>
              <a:cxnLst/>
              <a:rect l="l" t="t" r="r" b="b"/>
              <a:pathLst>
                <a:path w="31750" h="50800">
                  <a:moveTo>
                    <a:pt x="30202" y="0"/>
                  </a:moveTo>
                  <a:lnTo>
                    <a:pt x="29870" y="694"/>
                  </a:lnTo>
                  <a:lnTo>
                    <a:pt x="29242" y="2468"/>
                  </a:lnTo>
                  <a:lnTo>
                    <a:pt x="27469" y="6792"/>
                  </a:lnTo>
                  <a:lnTo>
                    <a:pt x="24011" y="11064"/>
                  </a:lnTo>
                  <a:lnTo>
                    <a:pt x="18396" y="18618"/>
                  </a:lnTo>
                  <a:lnTo>
                    <a:pt x="15086" y="22329"/>
                  </a:lnTo>
                  <a:lnTo>
                    <a:pt x="2016" y="45383"/>
                  </a:lnTo>
                  <a:lnTo>
                    <a:pt x="1026" y="47238"/>
                  </a:lnTo>
                  <a:lnTo>
                    <a:pt x="421" y="49226"/>
                  </a:lnTo>
                  <a:lnTo>
                    <a:pt x="103" y="49389"/>
                  </a:lnTo>
                  <a:lnTo>
                    <a:pt x="0" y="49736"/>
                  </a:lnTo>
                  <a:lnTo>
                    <a:pt x="302" y="50187"/>
                  </a:lnTo>
                  <a:lnTo>
                    <a:pt x="354" y="50535"/>
                  </a:lnTo>
                  <a:lnTo>
                    <a:pt x="672" y="50771"/>
                  </a:lnTo>
                  <a:lnTo>
                    <a:pt x="1270" y="50682"/>
                  </a:lnTo>
                  <a:lnTo>
                    <a:pt x="1470" y="50498"/>
                  </a:lnTo>
                  <a:lnTo>
                    <a:pt x="1595" y="50002"/>
                  </a:lnTo>
                  <a:lnTo>
                    <a:pt x="5629" y="47844"/>
                  </a:lnTo>
                  <a:lnTo>
                    <a:pt x="20842" y="30201"/>
                  </a:lnTo>
                  <a:lnTo>
                    <a:pt x="23221" y="25921"/>
                  </a:lnTo>
                  <a:lnTo>
                    <a:pt x="25289" y="21472"/>
                  </a:lnTo>
                  <a:lnTo>
                    <a:pt x="27048" y="16904"/>
                  </a:lnTo>
                  <a:lnTo>
                    <a:pt x="28621" y="12380"/>
                  </a:lnTo>
                  <a:lnTo>
                    <a:pt x="28939" y="7465"/>
                  </a:lnTo>
                  <a:lnTo>
                    <a:pt x="31281" y="413"/>
                  </a:lnTo>
                  <a:lnTo>
                    <a:pt x="30202" y="0"/>
                  </a:lnTo>
                  <a:close/>
                </a:path>
              </a:pathLst>
            </a:custGeom>
            <a:solidFill>
              <a:srgbClr val="048E6C"/>
            </a:solidFill>
          </p:spPr>
          <p:txBody>
            <a:bodyPr wrap="square" lIns="0" tIns="0" rIns="0" bIns="0" rtlCol="0"/>
            <a:lstStyle/>
            <a:p>
              <a:endParaRPr/>
            </a:p>
          </p:txBody>
        </p:sp>
        <p:sp>
          <p:nvSpPr>
            <p:cNvPr id="189" name="object 197">
              <a:extLst>
                <a:ext uri="{FF2B5EF4-FFF2-40B4-BE49-F238E27FC236}">
                  <a16:creationId xmlns:a16="http://schemas.microsoft.com/office/drawing/2014/main" id="{CE1FCE08-EA1C-E313-A042-7A13F35CEEB6}"/>
                </a:ext>
              </a:extLst>
            </p:cNvPr>
            <p:cNvSpPr/>
            <p:nvPr/>
          </p:nvSpPr>
          <p:spPr>
            <a:xfrm>
              <a:off x="1400028" y="3241332"/>
              <a:ext cx="19050" cy="28575"/>
            </a:xfrm>
            <a:custGeom>
              <a:avLst/>
              <a:gdLst/>
              <a:ahLst/>
              <a:cxnLst/>
              <a:rect l="l" t="t" r="r" b="b"/>
              <a:pathLst>
                <a:path w="19050" h="28575">
                  <a:moveTo>
                    <a:pt x="17532" y="0"/>
                  </a:moveTo>
                  <a:lnTo>
                    <a:pt x="17044" y="643"/>
                  </a:lnTo>
                  <a:lnTo>
                    <a:pt x="13645" y="5159"/>
                  </a:lnTo>
                  <a:lnTo>
                    <a:pt x="11015" y="10207"/>
                  </a:lnTo>
                  <a:lnTo>
                    <a:pt x="6043" y="18981"/>
                  </a:lnTo>
                  <a:lnTo>
                    <a:pt x="4565" y="24044"/>
                  </a:lnTo>
                  <a:lnTo>
                    <a:pt x="0" y="27067"/>
                  </a:lnTo>
                  <a:lnTo>
                    <a:pt x="672" y="28168"/>
                  </a:lnTo>
                  <a:lnTo>
                    <a:pt x="5023" y="25234"/>
                  </a:lnTo>
                  <a:lnTo>
                    <a:pt x="7816" y="20481"/>
                  </a:lnTo>
                  <a:lnTo>
                    <a:pt x="12641" y="11316"/>
                  </a:lnTo>
                  <a:lnTo>
                    <a:pt x="14473" y="6127"/>
                  </a:lnTo>
                  <a:lnTo>
                    <a:pt x="18633" y="635"/>
                  </a:lnTo>
                  <a:close/>
                </a:path>
              </a:pathLst>
            </a:custGeom>
            <a:solidFill>
              <a:srgbClr val="0A7B5D"/>
            </a:solidFill>
          </p:spPr>
          <p:txBody>
            <a:bodyPr wrap="square" lIns="0" tIns="0" rIns="0" bIns="0" rtlCol="0"/>
            <a:lstStyle/>
            <a:p>
              <a:endParaRPr/>
            </a:p>
          </p:txBody>
        </p:sp>
        <p:sp>
          <p:nvSpPr>
            <p:cNvPr id="190" name="object 198">
              <a:extLst>
                <a:ext uri="{FF2B5EF4-FFF2-40B4-BE49-F238E27FC236}">
                  <a16:creationId xmlns:a16="http://schemas.microsoft.com/office/drawing/2014/main" id="{7048B6BA-D18B-EC7F-E051-421B1C99EB0A}"/>
                </a:ext>
              </a:extLst>
            </p:cNvPr>
            <p:cNvSpPr/>
            <p:nvPr/>
          </p:nvSpPr>
          <p:spPr>
            <a:xfrm>
              <a:off x="1355852" y="3219189"/>
              <a:ext cx="33020" cy="47625"/>
            </a:xfrm>
            <a:custGeom>
              <a:avLst/>
              <a:gdLst/>
              <a:ahLst/>
              <a:cxnLst/>
              <a:rect l="l" t="t" r="r" b="b"/>
              <a:pathLst>
                <a:path w="33019" h="47625">
                  <a:moveTo>
                    <a:pt x="27813" y="46863"/>
                  </a:moveTo>
                  <a:lnTo>
                    <a:pt x="27673" y="46621"/>
                  </a:lnTo>
                  <a:lnTo>
                    <a:pt x="24130" y="40640"/>
                  </a:lnTo>
                  <a:lnTo>
                    <a:pt x="19011" y="36283"/>
                  </a:lnTo>
                  <a:lnTo>
                    <a:pt x="11874" y="28295"/>
                  </a:lnTo>
                  <a:lnTo>
                    <a:pt x="9550" y="25196"/>
                  </a:lnTo>
                  <a:lnTo>
                    <a:pt x="5613" y="18935"/>
                  </a:lnTo>
                  <a:lnTo>
                    <a:pt x="2921" y="15722"/>
                  </a:lnTo>
                  <a:lnTo>
                    <a:pt x="1219" y="11493"/>
                  </a:lnTo>
                  <a:lnTo>
                    <a:pt x="0" y="11811"/>
                  </a:lnTo>
                  <a:lnTo>
                    <a:pt x="2794" y="19507"/>
                  </a:lnTo>
                  <a:lnTo>
                    <a:pt x="6299" y="26035"/>
                  </a:lnTo>
                  <a:lnTo>
                    <a:pt x="10680" y="31953"/>
                  </a:lnTo>
                  <a:lnTo>
                    <a:pt x="15227" y="37858"/>
                  </a:lnTo>
                  <a:lnTo>
                    <a:pt x="21501" y="42062"/>
                  </a:lnTo>
                  <a:lnTo>
                    <a:pt x="26924" y="47625"/>
                  </a:lnTo>
                  <a:lnTo>
                    <a:pt x="27330" y="47625"/>
                  </a:lnTo>
                  <a:lnTo>
                    <a:pt x="27774" y="47167"/>
                  </a:lnTo>
                  <a:lnTo>
                    <a:pt x="27813" y="46863"/>
                  </a:lnTo>
                  <a:close/>
                </a:path>
                <a:path w="33019" h="47625">
                  <a:moveTo>
                    <a:pt x="32880" y="41287"/>
                  </a:moveTo>
                  <a:lnTo>
                    <a:pt x="30734" y="33743"/>
                  </a:lnTo>
                  <a:lnTo>
                    <a:pt x="30048" y="30391"/>
                  </a:lnTo>
                  <a:lnTo>
                    <a:pt x="26644" y="14097"/>
                  </a:lnTo>
                  <a:lnTo>
                    <a:pt x="25082" y="5080"/>
                  </a:lnTo>
                  <a:lnTo>
                    <a:pt x="23368" y="88"/>
                  </a:lnTo>
                  <a:lnTo>
                    <a:pt x="22999" y="0"/>
                  </a:lnTo>
                  <a:lnTo>
                    <a:pt x="22834" y="63"/>
                  </a:lnTo>
                  <a:lnTo>
                    <a:pt x="22555" y="508"/>
                  </a:lnTo>
                  <a:lnTo>
                    <a:pt x="22339" y="2095"/>
                  </a:lnTo>
                  <a:lnTo>
                    <a:pt x="22352" y="3378"/>
                  </a:lnTo>
                  <a:lnTo>
                    <a:pt x="22542" y="5041"/>
                  </a:lnTo>
                  <a:lnTo>
                    <a:pt x="22796" y="9207"/>
                  </a:lnTo>
                  <a:lnTo>
                    <a:pt x="23304" y="13347"/>
                  </a:lnTo>
                  <a:lnTo>
                    <a:pt x="24041" y="17449"/>
                  </a:lnTo>
                  <a:lnTo>
                    <a:pt x="25044" y="22136"/>
                  </a:lnTo>
                  <a:lnTo>
                    <a:pt x="25806" y="25044"/>
                  </a:lnTo>
                  <a:lnTo>
                    <a:pt x="27584" y="33083"/>
                  </a:lnTo>
                  <a:lnTo>
                    <a:pt x="29794" y="40170"/>
                  </a:lnTo>
                  <a:lnTo>
                    <a:pt x="32677" y="45339"/>
                  </a:lnTo>
                  <a:lnTo>
                    <a:pt x="32880" y="41287"/>
                  </a:lnTo>
                  <a:close/>
                </a:path>
              </a:pathLst>
            </a:custGeom>
            <a:solidFill>
              <a:srgbClr val="048E6C"/>
            </a:solidFill>
          </p:spPr>
          <p:txBody>
            <a:bodyPr wrap="square" lIns="0" tIns="0" rIns="0" bIns="0" rtlCol="0"/>
            <a:lstStyle/>
            <a:p>
              <a:endParaRPr/>
            </a:p>
          </p:txBody>
        </p:sp>
        <p:sp>
          <p:nvSpPr>
            <p:cNvPr id="191" name="object 199">
              <a:extLst>
                <a:ext uri="{FF2B5EF4-FFF2-40B4-BE49-F238E27FC236}">
                  <a16:creationId xmlns:a16="http://schemas.microsoft.com/office/drawing/2014/main" id="{977DE135-521A-A66E-B57A-B3245A265BD4}"/>
                </a:ext>
              </a:extLst>
            </p:cNvPr>
            <p:cNvSpPr/>
            <p:nvPr/>
          </p:nvSpPr>
          <p:spPr>
            <a:xfrm>
              <a:off x="1370830" y="3202394"/>
              <a:ext cx="40005" cy="75565"/>
            </a:xfrm>
            <a:custGeom>
              <a:avLst/>
              <a:gdLst/>
              <a:ahLst/>
              <a:cxnLst/>
              <a:rect l="l" t="t" r="r" b="b"/>
              <a:pathLst>
                <a:path w="40005" h="75564">
                  <a:moveTo>
                    <a:pt x="29220" y="0"/>
                  </a:moveTo>
                  <a:lnTo>
                    <a:pt x="28577" y="73"/>
                  </a:lnTo>
                  <a:lnTo>
                    <a:pt x="28348" y="310"/>
                  </a:lnTo>
                  <a:lnTo>
                    <a:pt x="27927" y="6807"/>
                  </a:lnTo>
                  <a:lnTo>
                    <a:pt x="25348" y="12513"/>
                  </a:lnTo>
                  <a:lnTo>
                    <a:pt x="21255" y="23866"/>
                  </a:lnTo>
                  <a:lnTo>
                    <a:pt x="18699" y="41547"/>
                  </a:lnTo>
                  <a:lnTo>
                    <a:pt x="18174" y="47837"/>
                  </a:lnTo>
                  <a:lnTo>
                    <a:pt x="18064" y="60143"/>
                  </a:lnTo>
                  <a:lnTo>
                    <a:pt x="18455" y="66093"/>
                  </a:lnTo>
                  <a:lnTo>
                    <a:pt x="17982" y="72073"/>
                  </a:lnTo>
                  <a:lnTo>
                    <a:pt x="17546" y="67143"/>
                  </a:lnTo>
                  <a:lnTo>
                    <a:pt x="14961" y="61629"/>
                  </a:lnTo>
                  <a:lnTo>
                    <a:pt x="11710" y="54112"/>
                  </a:lnTo>
                  <a:lnTo>
                    <a:pt x="10247" y="49854"/>
                  </a:lnTo>
                  <a:lnTo>
                    <a:pt x="7705" y="38753"/>
                  </a:lnTo>
                  <a:lnTo>
                    <a:pt x="6523" y="31886"/>
                  </a:lnTo>
                  <a:lnTo>
                    <a:pt x="2984" y="25455"/>
                  </a:lnTo>
                  <a:lnTo>
                    <a:pt x="2585" y="25359"/>
                  </a:lnTo>
                  <a:lnTo>
                    <a:pt x="2076" y="25759"/>
                  </a:lnTo>
                  <a:lnTo>
                    <a:pt x="0" y="29410"/>
                  </a:lnTo>
                  <a:lnTo>
                    <a:pt x="2763" y="43638"/>
                  </a:lnTo>
                  <a:lnTo>
                    <a:pt x="4336" y="55206"/>
                  </a:lnTo>
                  <a:lnTo>
                    <a:pt x="16519" y="75562"/>
                  </a:lnTo>
                  <a:lnTo>
                    <a:pt x="19918" y="75318"/>
                  </a:lnTo>
                  <a:lnTo>
                    <a:pt x="21477" y="72287"/>
                  </a:lnTo>
                  <a:lnTo>
                    <a:pt x="22112" y="70706"/>
                  </a:lnTo>
                  <a:lnTo>
                    <a:pt x="22127" y="73832"/>
                  </a:lnTo>
                  <a:lnTo>
                    <a:pt x="22393" y="74113"/>
                  </a:lnTo>
                  <a:lnTo>
                    <a:pt x="21167" y="75266"/>
                  </a:lnTo>
                  <a:lnTo>
                    <a:pt x="23221" y="75192"/>
                  </a:lnTo>
                  <a:lnTo>
                    <a:pt x="37266" y="32121"/>
                  </a:lnTo>
                  <a:lnTo>
                    <a:pt x="39393" y="8433"/>
                  </a:lnTo>
                  <a:lnTo>
                    <a:pt x="38448" y="8300"/>
                  </a:lnTo>
                  <a:lnTo>
                    <a:pt x="27609" y="36121"/>
                  </a:lnTo>
                  <a:lnTo>
                    <a:pt x="28311" y="14036"/>
                  </a:lnTo>
                  <a:lnTo>
                    <a:pt x="29072" y="7206"/>
                  </a:lnTo>
                  <a:lnTo>
                    <a:pt x="29656" y="3976"/>
                  </a:lnTo>
                  <a:lnTo>
                    <a:pt x="29537" y="251"/>
                  </a:lnTo>
                  <a:lnTo>
                    <a:pt x="29220" y="0"/>
                  </a:lnTo>
                  <a:close/>
                </a:path>
              </a:pathLst>
            </a:custGeom>
            <a:solidFill>
              <a:srgbClr val="24AD7E"/>
            </a:solidFill>
          </p:spPr>
          <p:txBody>
            <a:bodyPr wrap="square" lIns="0" tIns="0" rIns="0" bIns="0" rtlCol="0"/>
            <a:lstStyle/>
            <a:p>
              <a:endParaRPr/>
            </a:p>
          </p:txBody>
        </p:sp>
        <p:sp>
          <p:nvSpPr>
            <p:cNvPr id="192" name="object 200">
              <a:extLst>
                <a:ext uri="{FF2B5EF4-FFF2-40B4-BE49-F238E27FC236}">
                  <a16:creationId xmlns:a16="http://schemas.microsoft.com/office/drawing/2014/main" id="{7DD85782-CCED-329E-CAD4-139FEC802A87}"/>
                </a:ext>
              </a:extLst>
            </p:cNvPr>
            <p:cNvSpPr/>
            <p:nvPr/>
          </p:nvSpPr>
          <p:spPr>
            <a:xfrm>
              <a:off x="1370202" y="3273699"/>
              <a:ext cx="38735" cy="36830"/>
            </a:xfrm>
            <a:custGeom>
              <a:avLst/>
              <a:gdLst/>
              <a:ahLst/>
              <a:cxnLst/>
              <a:rect l="l" t="t" r="r" b="b"/>
              <a:pathLst>
                <a:path w="38734" h="36829">
                  <a:moveTo>
                    <a:pt x="38610" y="0"/>
                  </a:moveTo>
                  <a:lnTo>
                    <a:pt x="0" y="0"/>
                  </a:lnTo>
                  <a:lnTo>
                    <a:pt x="1376" y="9174"/>
                  </a:lnTo>
                  <a:lnTo>
                    <a:pt x="5260" y="36735"/>
                  </a:lnTo>
                  <a:lnTo>
                    <a:pt x="33342" y="36735"/>
                  </a:lnTo>
                  <a:lnTo>
                    <a:pt x="35904" y="18356"/>
                  </a:lnTo>
                  <a:lnTo>
                    <a:pt x="38610" y="0"/>
                  </a:lnTo>
                  <a:close/>
                </a:path>
              </a:pathLst>
            </a:custGeom>
            <a:solidFill>
              <a:srgbClr val="585A5C"/>
            </a:solidFill>
          </p:spPr>
          <p:txBody>
            <a:bodyPr wrap="square" lIns="0" tIns="0" rIns="0" bIns="0" rtlCol="0"/>
            <a:lstStyle/>
            <a:p>
              <a:endParaRPr/>
            </a:p>
          </p:txBody>
        </p:sp>
        <p:sp>
          <p:nvSpPr>
            <p:cNvPr id="193" name="object 201">
              <a:extLst>
                <a:ext uri="{FF2B5EF4-FFF2-40B4-BE49-F238E27FC236}">
                  <a16:creationId xmlns:a16="http://schemas.microsoft.com/office/drawing/2014/main" id="{7ABC698A-4C12-A3EE-A578-7DBBB1A4EF4B}"/>
                </a:ext>
              </a:extLst>
            </p:cNvPr>
            <p:cNvSpPr/>
            <p:nvPr/>
          </p:nvSpPr>
          <p:spPr>
            <a:xfrm>
              <a:off x="1370202" y="3273699"/>
              <a:ext cx="38735" cy="11430"/>
            </a:xfrm>
            <a:custGeom>
              <a:avLst/>
              <a:gdLst/>
              <a:ahLst/>
              <a:cxnLst/>
              <a:rect l="l" t="t" r="r" b="b"/>
              <a:pathLst>
                <a:path w="38734" h="11429">
                  <a:moveTo>
                    <a:pt x="38610" y="0"/>
                  </a:moveTo>
                  <a:lnTo>
                    <a:pt x="0" y="0"/>
                  </a:lnTo>
                  <a:lnTo>
                    <a:pt x="1736" y="11316"/>
                  </a:lnTo>
                  <a:lnTo>
                    <a:pt x="36874" y="11316"/>
                  </a:lnTo>
                  <a:lnTo>
                    <a:pt x="38610" y="0"/>
                  </a:lnTo>
                  <a:close/>
                </a:path>
              </a:pathLst>
            </a:custGeom>
            <a:solidFill>
              <a:srgbClr val="414042"/>
            </a:solidFill>
          </p:spPr>
          <p:txBody>
            <a:bodyPr wrap="square" lIns="0" tIns="0" rIns="0" bIns="0" rtlCol="0"/>
            <a:lstStyle/>
            <a:p>
              <a:endParaRPr/>
            </a:p>
          </p:txBody>
        </p:sp>
        <p:sp>
          <p:nvSpPr>
            <p:cNvPr id="194" name="object 202">
              <a:extLst>
                <a:ext uri="{FF2B5EF4-FFF2-40B4-BE49-F238E27FC236}">
                  <a16:creationId xmlns:a16="http://schemas.microsoft.com/office/drawing/2014/main" id="{B0F8CD64-A01F-E31C-4783-0D5A81BE2352}"/>
                </a:ext>
              </a:extLst>
            </p:cNvPr>
            <p:cNvSpPr/>
            <p:nvPr/>
          </p:nvSpPr>
          <p:spPr>
            <a:xfrm>
              <a:off x="1368340" y="3273699"/>
              <a:ext cx="42545" cy="8890"/>
            </a:xfrm>
            <a:custGeom>
              <a:avLst/>
              <a:gdLst/>
              <a:ahLst/>
              <a:cxnLst/>
              <a:rect l="l" t="t" r="r" b="b"/>
              <a:pathLst>
                <a:path w="42544" h="8889">
                  <a:moveTo>
                    <a:pt x="42334" y="0"/>
                  </a:moveTo>
                  <a:lnTo>
                    <a:pt x="0" y="0"/>
                  </a:lnTo>
                  <a:lnTo>
                    <a:pt x="1344" y="8795"/>
                  </a:lnTo>
                  <a:lnTo>
                    <a:pt x="40982" y="8795"/>
                  </a:lnTo>
                  <a:lnTo>
                    <a:pt x="42334" y="0"/>
                  </a:lnTo>
                  <a:close/>
                </a:path>
              </a:pathLst>
            </a:custGeom>
            <a:solidFill>
              <a:srgbClr val="6C6D70"/>
            </a:solidFill>
          </p:spPr>
          <p:txBody>
            <a:bodyPr wrap="square" lIns="0" tIns="0" rIns="0" bIns="0" rtlCol="0"/>
            <a:lstStyle/>
            <a:p>
              <a:endParaRPr/>
            </a:p>
          </p:txBody>
        </p:sp>
        <p:sp>
          <p:nvSpPr>
            <p:cNvPr id="195" name="object 203">
              <a:extLst>
                <a:ext uri="{FF2B5EF4-FFF2-40B4-BE49-F238E27FC236}">
                  <a16:creationId xmlns:a16="http://schemas.microsoft.com/office/drawing/2014/main" id="{DDA594EF-C65E-0010-F154-E2C382A0110A}"/>
                </a:ext>
              </a:extLst>
            </p:cNvPr>
            <p:cNvSpPr/>
            <p:nvPr/>
          </p:nvSpPr>
          <p:spPr>
            <a:xfrm>
              <a:off x="1407439" y="3274704"/>
              <a:ext cx="1905" cy="6350"/>
            </a:xfrm>
            <a:custGeom>
              <a:avLst/>
              <a:gdLst/>
              <a:ahLst/>
              <a:cxnLst/>
              <a:rect l="l" t="t" r="r" b="b"/>
              <a:pathLst>
                <a:path w="1905" h="6350">
                  <a:moveTo>
                    <a:pt x="1123" y="0"/>
                  </a:moveTo>
                  <a:lnTo>
                    <a:pt x="938" y="7"/>
                  </a:lnTo>
                  <a:lnTo>
                    <a:pt x="790" y="140"/>
                  </a:lnTo>
                  <a:lnTo>
                    <a:pt x="0" y="5846"/>
                  </a:lnTo>
                  <a:lnTo>
                    <a:pt x="140" y="6031"/>
                  </a:lnTo>
                  <a:lnTo>
                    <a:pt x="391" y="6060"/>
                  </a:lnTo>
                  <a:lnTo>
                    <a:pt x="531" y="6060"/>
                  </a:lnTo>
                  <a:lnTo>
                    <a:pt x="687" y="5927"/>
                  </a:lnTo>
                  <a:lnTo>
                    <a:pt x="1477" y="214"/>
                  </a:lnTo>
                  <a:lnTo>
                    <a:pt x="1329" y="29"/>
                  </a:lnTo>
                  <a:lnTo>
                    <a:pt x="1123" y="0"/>
                  </a:lnTo>
                  <a:close/>
                </a:path>
              </a:pathLst>
            </a:custGeom>
            <a:solidFill>
              <a:srgbClr val="B3B1B4"/>
            </a:solidFill>
          </p:spPr>
          <p:txBody>
            <a:bodyPr wrap="square" lIns="0" tIns="0" rIns="0" bIns="0" rtlCol="0"/>
            <a:lstStyle/>
            <a:p>
              <a:endParaRPr/>
            </a:p>
          </p:txBody>
        </p:sp>
        <p:sp>
          <p:nvSpPr>
            <p:cNvPr id="196" name="object 204">
              <a:extLst>
                <a:ext uri="{FF2B5EF4-FFF2-40B4-BE49-F238E27FC236}">
                  <a16:creationId xmlns:a16="http://schemas.microsoft.com/office/drawing/2014/main" id="{314BB312-25A6-B9B7-7A44-BAAA196E0164}"/>
                </a:ext>
              </a:extLst>
            </p:cNvPr>
            <p:cNvSpPr/>
            <p:nvPr/>
          </p:nvSpPr>
          <p:spPr>
            <a:xfrm>
              <a:off x="1401927" y="3286153"/>
              <a:ext cx="3175" cy="20320"/>
            </a:xfrm>
            <a:custGeom>
              <a:avLst/>
              <a:gdLst/>
              <a:ahLst/>
              <a:cxnLst/>
              <a:rect l="l" t="t" r="r" b="b"/>
              <a:pathLst>
                <a:path w="3175" h="20320">
                  <a:moveTo>
                    <a:pt x="2460" y="0"/>
                  </a:moveTo>
                  <a:lnTo>
                    <a:pt x="2305" y="140"/>
                  </a:lnTo>
                  <a:lnTo>
                    <a:pt x="0" y="19749"/>
                  </a:lnTo>
                  <a:lnTo>
                    <a:pt x="147" y="19934"/>
                  </a:lnTo>
                  <a:lnTo>
                    <a:pt x="398" y="19956"/>
                  </a:lnTo>
                  <a:lnTo>
                    <a:pt x="583" y="19956"/>
                  </a:lnTo>
                  <a:lnTo>
                    <a:pt x="738" y="19816"/>
                  </a:lnTo>
                  <a:lnTo>
                    <a:pt x="3036" y="214"/>
                  </a:lnTo>
                  <a:lnTo>
                    <a:pt x="2896" y="29"/>
                  </a:lnTo>
                  <a:lnTo>
                    <a:pt x="2460" y="0"/>
                  </a:lnTo>
                  <a:close/>
                </a:path>
              </a:pathLst>
            </a:custGeom>
            <a:solidFill>
              <a:srgbClr val="A7A6A7"/>
            </a:solidFill>
          </p:spPr>
          <p:txBody>
            <a:bodyPr wrap="square" lIns="0" tIns="0" rIns="0" bIns="0" rtlCol="0"/>
            <a:lstStyle/>
            <a:p>
              <a:endParaRPr/>
            </a:p>
          </p:txBody>
        </p:sp>
      </p:gr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28" name="Rectangle 27">
            <a:extLst>
              <a:ext uri="{FF2B5EF4-FFF2-40B4-BE49-F238E27FC236}">
                <a16:creationId xmlns:a16="http://schemas.microsoft.com/office/drawing/2014/main" id="{27858449-9D3A-62F3-69E4-2213107D9470}"/>
              </a:ext>
            </a:extLst>
          </p:cNvPr>
          <p:cNvSpPr>
            <a:spLocks/>
          </p:cNvSpPr>
          <p:nvPr/>
        </p:nvSpPr>
        <p:spPr>
          <a:xfrm>
            <a:off x="0" y="5121853"/>
            <a:ext cx="12192000" cy="106269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307B930-C8A0-72E8-508F-942ADDF11D86}"/>
              </a:ext>
            </a:extLst>
          </p:cNvPr>
          <p:cNvSpPr>
            <a:spLocks/>
          </p:cNvSpPr>
          <p:nvPr/>
        </p:nvSpPr>
        <p:spPr>
          <a:xfrm>
            <a:off x="0" y="3553491"/>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58C5822-B447-6190-8E51-5105989D276A}"/>
              </a:ext>
            </a:extLst>
          </p:cNvPr>
          <p:cNvSpPr>
            <a:spLocks/>
          </p:cNvSpPr>
          <p:nvPr/>
        </p:nvSpPr>
        <p:spPr>
          <a:xfrm>
            <a:off x="0" y="1939224"/>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DBF2718D-AF53-80B4-0102-BC87C3D3DEEC}"/>
              </a:ext>
            </a:extLst>
          </p:cNvPr>
          <p:cNvCxnSpPr/>
          <p:nvPr/>
        </p:nvCxnSpPr>
        <p:spPr>
          <a:xfrm>
            <a:off x="0" y="1929253"/>
            <a:ext cx="12192000" cy="0"/>
          </a:xfrm>
          <a:prstGeom prst="lin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37" name="Text Placeholder 12">
            <a:extLst>
              <a:ext uri="{FF2B5EF4-FFF2-40B4-BE49-F238E27FC236}">
                <a16:creationId xmlns:a16="http://schemas.microsoft.com/office/drawing/2014/main" id="{0F623523-4A80-1FE4-7465-BD4E49E40F2B}"/>
              </a:ext>
            </a:extLst>
          </p:cNvPr>
          <p:cNvSpPr>
            <a:spLocks noGrp="1"/>
          </p:cNvSpPr>
          <p:nvPr>
            <p:ph type="body" sz="quarter" idx="19" hasCustomPrompt="1"/>
          </p:nvPr>
        </p:nvSpPr>
        <p:spPr>
          <a:xfrm>
            <a:off x="10282335" y="1568546"/>
            <a:ext cx="1909664" cy="360707"/>
          </a:xfrm>
          <a:solidFill>
            <a:srgbClr val="1481A3"/>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ENVIRONVEMNT</a:t>
            </a:r>
          </a:p>
        </p:txBody>
      </p:sp>
      <p:cxnSp>
        <p:nvCxnSpPr>
          <p:cNvPr id="33" name="Straight Connector 32">
            <a:extLst>
              <a:ext uri="{FF2B5EF4-FFF2-40B4-BE49-F238E27FC236}">
                <a16:creationId xmlns:a16="http://schemas.microsoft.com/office/drawing/2014/main" id="{828B79E0-B256-3371-AC28-027EB01D76FD}"/>
              </a:ext>
            </a:extLst>
          </p:cNvPr>
          <p:cNvCxnSpPr/>
          <p:nvPr/>
        </p:nvCxnSpPr>
        <p:spPr>
          <a:xfrm>
            <a:off x="0" y="3549219"/>
            <a:ext cx="12192000" cy="0"/>
          </a:xfrm>
          <a:prstGeom prst="line">
            <a:avLst/>
          </a:prstGeom>
          <a:solidFill>
            <a:schemeClr val="bg1"/>
          </a:solidFill>
          <a:ln w="1270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8" name="Text Placeholder 12">
            <a:extLst>
              <a:ext uri="{FF2B5EF4-FFF2-40B4-BE49-F238E27FC236}">
                <a16:creationId xmlns:a16="http://schemas.microsoft.com/office/drawing/2014/main" id="{EA7980E8-BE5A-B127-04C4-B4DFE9F3532E}"/>
              </a:ext>
            </a:extLst>
          </p:cNvPr>
          <p:cNvSpPr>
            <a:spLocks noGrp="1"/>
          </p:cNvSpPr>
          <p:nvPr>
            <p:ph type="body" sz="quarter" idx="20" hasCustomPrompt="1"/>
          </p:nvPr>
        </p:nvSpPr>
        <p:spPr>
          <a:xfrm>
            <a:off x="10282337" y="3188512"/>
            <a:ext cx="1909664" cy="360707"/>
          </a:xfrm>
          <a:solidFill>
            <a:srgbClr val="00A0C6"/>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SOCIAL</a:t>
            </a:r>
          </a:p>
        </p:txBody>
      </p:sp>
      <p:cxnSp>
        <p:nvCxnSpPr>
          <p:cNvPr id="35" name="Straight Connector 34">
            <a:extLst>
              <a:ext uri="{FF2B5EF4-FFF2-40B4-BE49-F238E27FC236}">
                <a16:creationId xmlns:a16="http://schemas.microsoft.com/office/drawing/2014/main" id="{699B1AF1-603A-07E1-66D6-8DC83890E2CF}"/>
              </a:ext>
            </a:extLst>
          </p:cNvPr>
          <p:cNvCxnSpPr/>
          <p:nvPr/>
        </p:nvCxnSpPr>
        <p:spPr>
          <a:xfrm>
            <a:off x="0" y="5109374"/>
            <a:ext cx="12192000" cy="0"/>
          </a:xfrm>
          <a:prstGeom prst="lin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39" name="Text Placeholder 12">
            <a:extLst>
              <a:ext uri="{FF2B5EF4-FFF2-40B4-BE49-F238E27FC236}">
                <a16:creationId xmlns:a16="http://schemas.microsoft.com/office/drawing/2014/main" id="{690E2589-2206-3F5E-A602-FE6E7E36B7C3}"/>
              </a:ext>
            </a:extLst>
          </p:cNvPr>
          <p:cNvSpPr>
            <a:spLocks noGrp="1"/>
          </p:cNvSpPr>
          <p:nvPr>
            <p:ph type="body" sz="quarter" idx="21" hasCustomPrompt="1"/>
          </p:nvPr>
        </p:nvSpPr>
        <p:spPr>
          <a:xfrm>
            <a:off x="10282335" y="4748667"/>
            <a:ext cx="1909664" cy="360707"/>
          </a:xfrm>
          <a:solidFill>
            <a:srgbClr val="00323E"/>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GOUVERNANCE</a:t>
            </a:r>
          </a:p>
        </p:txBody>
      </p:sp>
      <p:pic>
        <p:nvPicPr>
          <p:cNvPr id="40" name="object 10">
            <a:extLst>
              <a:ext uri="{FF2B5EF4-FFF2-40B4-BE49-F238E27FC236}">
                <a16:creationId xmlns:a16="http://schemas.microsoft.com/office/drawing/2014/main" id="{FEE2AB66-285E-A767-7C88-A09A09F97612}"/>
              </a:ext>
            </a:extLst>
          </p:cNvPr>
          <p:cNvPicPr/>
          <p:nvPr/>
        </p:nvPicPr>
        <p:blipFill>
          <a:blip r:embed="rId10" cstate="print">
            <a:extLst>
              <a:ext uri="{28A0092B-C50C-407E-A947-70E740481C1C}">
                <a14:useLocalDpi xmlns:a14="http://schemas.microsoft.com/office/drawing/2010/main"/>
              </a:ext>
            </a:extLst>
          </a:blip>
          <a:stretch>
            <a:fillRect/>
          </a:stretch>
        </p:blipFill>
        <p:spPr>
          <a:xfrm>
            <a:off x="5670572" y="1725263"/>
            <a:ext cx="426589" cy="229605"/>
          </a:xfrm>
          <a:prstGeom prst="rect">
            <a:avLst/>
          </a:prstGeom>
        </p:spPr>
      </p:pic>
      <p:pic>
        <p:nvPicPr>
          <p:cNvPr id="226" name="object 11">
            <a:extLst>
              <a:ext uri="{FF2B5EF4-FFF2-40B4-BE49-F238E27FC236}">
                <a16:creationId xmlns:a16="http://schemas.microsoft.com/office/drawing/2014/main" id="{6F0BF3C0-EBC6-9298-0D70-966FB2FEDF28}"/>
              </a:ext>
            </a:extLst>
          </p:cNvPr>
          <p:cNvPicPr/>
          <p:nvPr/>
        </p:nvPicPr>
        <p:blipFill>
          <a:blip r:embed="rId11" cstate="print"/>
          <a:stretch>
            <a:fillRect/>
          </a:stretch>
        </p:blipFill>
        <p:spPr>
          <a:xfrm>
            <a:off x="1707778" y="1298901"/>
            <a:ext cx="1271362" cy="630662"/>
          </a:xfrm>
          <a:prstGeom prst="rect">
            <a:avLst/>
          </a:prstGeom>
        </p:spPr>
      </p:pic>
      <p:sp>
        <p:nvSpPr>
          <p:cNvPr id="227" name="object 140">
            <a:extLst>
              <a:ext uri="{FF2B5EF4-FFF2-40B4-BE49-F238E27FC236}">
                <a16:creationId xmlns:a16="http://schemas.microsoft.com/office/drawing/2014/main" id="{DB3CACB4-9893-8164-0B3F-FCB3305745DC}"/>
              </a:ext>
            </a:extLst>
          </p:cNvPr>
          <p:cNvSpPr/>
          <p:nvPr/>
        </p:nvSpPr>
        <p:spPr>
          <a:xfrm>
            <a:off x="4544200" y="1764106"/>
            <a:ext cx="45719" cy="106982"/>
          </a:xfrm>
          <a:custGeom>
            <a:avLst/>
            <a:gdLst/>
            <a:ahLst/>
            <a:cxnLst/>
            <a:rect l="l" t="t" r="r" b="b"/>
            <a:pathLst>
              <a:path w="31750" h="74294">
                <a:moveTo>
                  <a:pt x="0" y="74250"/>
                </a:moveTo>
                <a:lnTo>
                  <a:pt x="31288" y="74250"/>
                </a:lnTo>
                <a:lnTo>
                  <a:pt x="31288" y="0"/>
                </a:lnTo>
                <a:lnTo>
                  <a:pt x="0" y="0"/>
                </a:lnTo>
                <a:lnTo>
                  <a:pt x="0" y="74250"/>
                </a:lnTo>
                <a:close/>
              </a:path>
            </a:pathLst>
          </a:custGeom>
          <a:solidFill>
            <a:srgbClr val="F5F5F6"/>
          </a:solidFill>
        </p:spPr>
        <p:txBody>
          <a:bodyPr wrap="square" lIns="0" tIns="0" rIns="0" bIns="0" rtlCol="0"/>
          <a:lstStyle/>
          <a:p>
            <a:endParaRPr/>
          </a:p>
        </p:txBody>
      </p:sp>
      <p:sp>
        <p:nvSpPr>
          <p:cNvPr id="228" name="object 141">
            <a:extLst>
              <a:ext uri="{FF2B5EF4-FFF2-40B4-BE49-F238E27FC236}">
                <a16:creationId xmlns:a16="http://schemas.microsoft.com/office/drawing/2014/main" id="{8BBB1D0A-57D5-C136-DC04-519CAFA8EA4F}"/>
              </a:ext>
            </a:extLst>
          </p:cNvPr>
          <p:cNvSpPr/>
          <p:nvPr/>
        </p:nvSpPr>
        <p:spPr>
          <a:xfrm>
            <a:off x="4544200" y="1763138"/>
            <a:ext cx="120313" cy="45719"/>
          </a:xfrm>
          <a:custGeom>
            <a:avLst/>
            <a:gdLst/>
            <a:ahLst/>
            <a:cxnLst/>
            <a:rect l="l" t="t" r="r" b="b"/>
            <a:pathLst>
              <a:path w="31750" h="12064">
                <a:moveTo>
                  <a:pt x="0" y="11816"/>
                </a:moveTo>
                <a:lnTo>
                  <a:pt x="31288" y="11816"/>
                </a:lnTo>
                <a:lnTo>
                  <a:pt x="31288" y="0"/>
                </a:lnTo>
                <a:lnTo>
                  <a:pt x="0" y="0"/>
                </a:lnTo>
                <a:lnTo>
                  <a:pt x="0" y="11816"/>
                </a:lnTo>
                <a:close/>
              </a:path>
            </a:pathLst>
          </a:custGeom>
          <a:solidFill>
            <a:srgbClr val="120F0A">
              <a:alpha val="19999"/>
            </a:srgbClr>
          </a:solidFill>
        </p:spPr>
        <p:txBody>
          <a:bodyPr wrap="square" lIns="0" tIns="0" rIns="0" bIns="0" rtlCol="0"/>
          <a:lstStyle/>
          <a:p>
            <a:endParaRPr/>
          </a:p>
        </p:txBody>
      </p:sp>
      <p:pic>
        <p:nvPicPr>
          <p:cNvPr id="229" name="object 142">
            <a:extLst>
              <a:ext uri="{FF2B5EF4-FFF2-40B4-BE49-F238E27FC236}">
                <a16:creationId xmlns:a16="http://schemas.microsoft.com/office/drawing/2014/main" id="{F96B04E0-1E09-ADB3-017A-B92AE343B5BE}"/>
              </a:ext>
            </a:extLst>
          </p:cNvPr>
          <p:cNvPicPr/>
          <p:nvPr/>
        </p:nvPicPr>
        <p:blipFill>
          <a:blip r:embed="rId12" cstate="print">
            <a:extLst>
              <a:ext uri="{28A0092B-C50C-407E-A947-70E740481C1C}">
                <a14:useLocalDpi xmlns:a14="http://schemas.microsoft.com/office/drawing/2010/main"/>
              </a:ext>
            </a:extLst>
          </a:blip>
          <a:stretch>
            <a:fillRect/>
          </a:stretch>
        </p:blipFill>
        <p:spPr>
          <a:xfrm>
            <a:off x="4358934" y="1574760"/>
            <a:ext cx="298710" cy="225611"/>
          </a:xfrm>
          <a:prstGeom prst="rect">
            <a:avLst/>
          </a:prstGeom>
        </p:spPr>
      </p:pic>
      <p:sp>
        <p:nvSpPr>
          <p:cNvPr id="230" name="object 143">
            <a:extLst>
              <a:ext uri="{FF2B5EF4-FFF2-40B4-BE49-F238E27FC236}">
                <a16:creationId xmlns:a16="http://schemas.microsoft.com/office/drawing/2014/main" id="{DCD38CE6-C3FC-641E-4351-C91C7B519C28}"/>
              </a:ext>
            </a:extLst>
          </p:cNvPr>
          <p:cNvSpPr/>
          <p:nvPr/>
        </p:nvSpPr>
        <p:spPr>
          <a:xfrm>
            <a:off x="4360147" y="1576073"/>
            <a:ext cx="297764" cy="220723"/>
          </a:xfrm>
          <a:custGeom>
            <a:avLst/>
            <a:gdLst/>
            <a:ahLst/>
            <a:cxnLst/>
            <a:rect l="l" t="t" r="r" b="b"/>
            <a:pathLst>
              <a:path w="400050" h="296544">
                <a:moveTo>
                  <a:pt x="399427" y="95072"/>
                </a:moveTo>
                <a:lnTo>
                  <a:pt x="271589" y="95072"/>
                </a:lnTo>
                <a:lnTo>
                  <a:pt x="271589" y="0"/>
                </a:lnTo>
                <a:lnTo>
                  <a:pt x="263017" y="0"/>
                </a:lnTo>
                <a:lnTo>
                  <a:pt x="263017" y="95072"/>
                </a:lnTo>
                <a:lnTo>
                  <a:pt x="25" y="95072"/>
                </a:lnTo>
                <a:lnTo>
                  <a:pt x="25" y="103593"/>
                </a:lnTo>
                <a:lnTo>
                  <a:pt x="263017" y="103593"/>
                </a:lnTo>
                <a:lnTo>
                  <a:pt x="263017" y="192951"/>
                </a:lnTo>
                <a:lnTo>
                  <a:pt x="0" y="192951"/>
                </a:lnTo>
                <a:lnTo>
                  <a:pt x="0" y="201485"/>
                </a:lnTo>
                <a:lnTo>
                  <a:pt x="263017" y="201485"/>
                </a:lnTo>
                <a:lnTo>
                  <a:pt x="263017" y="296545"/>
                </a:lnTo>
                <a:lnTo>
                  <a:pt x="271589" y="296545"/>
                </a:lnTo>
                <a:lnTo>
                  <a:pt x="271589" y="201485"/>
                </a:lnTo>
                <a:lnTo>
                  <a:pt x="399402" y="201485"/>
                </a:lnTo>
                <a:lnTo>
                  <a:pt x="399402" y="192951"/>
                </a:lnTo>
                <a:lnTo>
                  <a:pt x="271589" y="192951"/>
                </a:lnTo>
                <a:lnTo>
                  <a:pt x="271589" y="103593"/>
                </a:lnTo>
                <a:lnTo>
                  <a:pt x="399427" y="103593"/>
                </a:lnTo>
                <a:lnTo>
                  <a:pt x="399427" y="95072"/>
                </a:lnTo>
                <a:close/>
              </a:path>
            </a:pathLst>
          </a:custGeom>
          <a:solidFill>
            <a:srgbClr val="FFFFFF"/>
          </a:solidFill>
        </p:spPr>
        <p:txBody>
          <a:bodyPr wrap="square" lIns="0" tIns="0" rIns="0" bIns="0" rtlCol="0"/>
          <a:lstStyle/>
          <a:p>
            <a:endParaRPr/>
          </a:p>
        </p:txBody>
      </p:sp>
      <p:sp>
        <p:nvSpPr>
          <p:cNvPr id="231" name="object 144">
            <a:extLst>
              <a:ext uri="{FF2B5EF4-FFF2-40B4-BE49-F238E27FC236}">
                <a16:creationId xmlns:a16="http://schemas.microsoft.com/office/drawing/2014/main" id="{1687A284-539B-728D-3614-EFBC610C303B}"/>
              </a:ext>
            </a:extLst>
          </p:cNvPr>
          <p:cNvSpPr/>
          <p:nvPr/>
        </p:nvSpPr>
        <p:spPr>
          <a:xfrm>
            <a:off x="4456287" y="1822448"/>
            <a:ext cx="422068" cy="74677"/>
          </a:xfrm>
          <a:custGeom>
            <a:avLst/>
            <a:gdLst/>
            <a:ahLst/>
            <a:cxnLst/>
            <a:rect l="l" t="t" r="r" b="b"/>
            <a:pathLst>
              <a:path w="567054" h="100330">
                <a:moveTo>
                  <a:pt x="207137" y="90754"/>
                </a:moveTo>
                <a:lnTo>
                  <a:pt x="0" y="90754"/>
                </a:lnTo>
                <a:lnTo>
                  <a:pt x="0" y="99910"/>
                </a:lnTo>
                <a:lnTo>
                  <a:pt x="207137" y="99910"/>
                </a:lnTo>
                <a:lnTo>
                  <a:pt x="207137" y="90754"/>
                </a:lnTo>
                <a:close/>
              </a:path>
              <a:path w="567054" h="100330">
                <a:moveTo>
                  <a:pt x="566534" y="0"/>
                </a:moveTo>
                <a:lnTo>
                  <a:pt x="535241" y="0"/>
                </a:lnTo>
                <a:lnTo>
                  <a:pt x="535241" y="74256"/>
                </a:lnTo>
                <a:lnTo>
                  <a:pt x="566534" y="74256"/>
                </a:lnTo>
                <a:lnTo>
                  <a:pt x="566534" y="0"/>
                </a:lnTo>
                <a:close/>
              </a:path>
            </a:pathLst>
          </a:custGeom>
          <a:solidFill>
            <a:srgbClr val="F5F5F6"/>
          </a:solidFill>
        </p:spPr>
        <p:txBody>
          <a:bodyPr wrap="square" lIns="0" tIns="0" rIns="0" bIns="0" rtlCol="0"/>
          <a:lstStyle/>
          <a:p>
            <a:endParaRPr/>
          </a:p>
        </p:txBody>
      </p:sp>
      <p:sp>
        <p:nvSpPr>
          <p:cNvPr id="232" name="object 145">
            <a:extLst>
              <a:ext uri="{FF2B5EF4-FFF2-40B4-BE49-F238E27FC236}">
                <a16:creationId xmlns:a16="http://schemas.microsoft.com/office/drawing/2014/main" id="{89A55020-BBC2-1361-0730-45A2DDEB43E0}"/>
              </a:ext>
            </a:extLst>
          </p:cNvPr>
          <p:cNvSpPr/>
          <p:nvPr/>
        </p:nvSpPr>
        <p:spPr>
          <a:xfrm>
            <a:off x="4991537" y="1763138"/>
            <a:ext cx="120313" cy="45719"/>
          </a:xfrm>
          <a:custGeom>
            <a:avLst/>
            <a:gdLst/>
            <a:ahLst/>
            <a:cxnLst/>
            <a:rect l="l" t="t" r="r" b="b"/>
            <a:pathLst>
              <a:path w="31750" h="12064">
                <a:moveTo>
                  <a:pt x="0" y="11816"/>
                </a:moveTo>
                <a:lnTo>
                  <a:pt x="31288" y="11816"/>
                </a:lnTo>
                <a:lnTo>
                  <a:pt x="31288" y="0"/>
                </a:lnTo>
                <a:lnTo>
                  <a:pt x="0" y="0"/>
                </a:lnTo>
                <a:lnTo>
                  <a:pt x="0" y="11816"/>
                </a:lnTo>
                <a:close/>
              </a:path>
            </a:pathLst>
          </a:custGeom>
          <a:solidFill>
            <a:srgbClr val="120F0A">
              <a:alpha val="19999"/>
            </a:srgbClr>
          </a:solidFill>
        </p:spPr>
        <p:txBody>
          <a:bodyPr wrap="square" lIns="0" tIns="0" rIns="0" bIns="0" rtlCol="0"/>
          <a:lstStyle/>
          <a:p>
            <a:endParaRPr/>
          </a:p>
        </p:txBody>
      </p:sp>
      <p:pic>
        <p:nvPicPr>
          <p:cNvPr id="233" name="object 146">
            <a:extLst>
              <a:ext uri="{FF2B5EF4-FFF2-40B4-BE49-F238E27FC236}">
                <a16:creationId xmlns:a16="http://schemas.microsoft.com/office/drawing/2014/main" id="{36D18B8B-2512-047D-A27B-4ED73167198C}"/>
              </a:ext>
            </a:extLst>
          </p:cNvPr>
          <p:cNvPicPr/>
          <p:nvPr/>
        </p:nvPicPr>
        <p:blipFill>
          <a:blip r:embed="rId13" cstate="print">
            <a:extLst>
              <a:ext uri="{28A0092B-C50C-407E-A947-70E740481C1C}">
                <a14:useLocalDpi xmlns:a14="http://schemas.microsoft.com/office/drawing/2010/main"/>
              </a:ext>
            </a:extLst>
          </a:blip>
          <a:stretch>
            <a:fillRect/>
          </a:stretch>
        </p:blipFill>
        <p:spPr>
          <a:xfrm>
            <a:off x="4808560" y="1574760"/>
            <a:ext cx="295944" cy="225611"/>
          </a:xfrm>
          <a:prstGeom prst="rect">
            <a:avLst/>
          </a:prstGeom>
        </p:spPr>
      </p:pic>
      <p:pic>
        <p:nvPicPr>
          <p:cNvPr id="234" name="object 147">
            <a:extLst>
              <a:ext uri="{FF2B5EF4-FFF2-40B4-BE49-F238E27FC236}">
                <a16:creationId xmlns:a16="http://schemas.microsoft.com/office/drawing/2014/main" id="{B58899CB-AF1C-6363-B3AF-A4F21FBA1122}"/>
              </a:ext>
            </a:extLst>
          </p:cNvPr>
          <p:cNvPicPr/>
          <p:nvPr/>
        </p:nvPicPr>
        <p:blipFill>
          <a:blip r:embed="rId14" cstate="print">
            <a:extLst>
              <a:ext uri="{28A0092B-C50C-407E-A947-70E740481C1C}">
                <a14:useLocalDpi xmlns:a14="http://schemas.microsoft.com/office/drawing/2010/main"/>
              </a:ext>
            </a:extLst>
          </a:blip>
          <a:stretch>
            <a:fillRect/>
          </a:stretch>
        </p:blipFill>
        <p:spPr>
          <a:xfrm>
            <a:off x="4202866" y="1719798"/>
            <a:ext cx="134838" cy="198465"/>
          </a:xfrm>
          <a:prstGeom prst="rect">
            <a:avLst/>
          </a:prstGeom>
        </p:spPr>
      </p:pic>
      <p:pic>
        <p:nvPicPr>
          <p:cNvPr id="235" name="object 148">
            <a:extLst>
              <a:ext uri="{FF2B5EF4-FFF2-40B4-BE49-F238E27FC236}">
                <a16:creationId xmlns:a16="http://schemas.microsoft.com/office/drawing/2014/main" id="{55843097-16C5-FF41-BF51-07F7E0CD7793}"/>
              </a:ext>
            </a:extLst>
          </p:cNvPr>
          <p:cNvPicPr/>
          <p:nvPr/>
        </p:nvPicPr>
        <p:blipFill>
          <a:blip r:embed="rId15" cstate="print">
            <a:extLst>
              <a:ext uri="{28A0092B-C50C-407E-A947-70E740481C1C}">
                <a14:useLocalDpi xmlns:a14="http://schemas.microsoft.com/office/drawing/2010/main"/>
              </a:ext>
            </a:extLst>
          </a:blip>
          <a:stretch>
            <a:fillRect/>
          </a:stretch>
        </p:blipFill>
        <p:spPr>
          <a:xfrm>
            <a:off x="4643386" y="1607125"/>
            <a:ext cx="452536" cy="311138"/>
          </a:xfrm>
          <a:prstGeom prst="rect">
            <a:avLst/>
          </a:prstGeom>
        </p:spPr>
      </p:pic>
      <p:sp>
        <p:nvSpPr>
          <p:cNvPr id="236" name="object 149">
            <a:extLst>
              <a:ext uri="{FF2B5EF4-FFF2-40B4-BE49-F238E27FC236}">
                <a16:creationId xmlns:a16="http://schemas.microsoft.com/office/drawing/2014/main" id="{91107AAB-F5DB-7B83-D8EA-1B74BA194AAF}"/>
              </a:ext>
            </a:extLst>
          </p:cNvPr>
          <p:cNvSpPr/>
          <p:nvPr/>
        </p:nvSpPr>
        <p:spPr>
          <a:xfrm>
            <a:off x="5339784" y="1451950"/>
            <a:ext cx="196619" cy="211271"/>
          </a:xfrm>
          <a:custGeom>
            <a:avLst/>
            <a:gdLst/>
            <a:ahLst/>
            <a:cxnLst/>
            <a:rect l="l" t="t" r="r" b="b"/>
            <a:pathLst>
              <a:path w="264159" h="283844">
                <a:moveTo>
                  <a:pt x="152167" y="0"/>
                </a:moveTo>
                <a:lnTo>
                  <a:pt x="127281" y="36478"/>
                </a:lnTo>
                <a:lnTo>
                  <a:pt x="94377" y="48319"/>
                </a:lnTo>
                <a:lnTo>
                  <a:pt x="77171" y="39914"/>
                </a:lnTo>
                <a:lnTo>
                  <a:pt x="64035" y="29742"/>
                </a:lnTo>
                <a:lnTo>
                  <a:pt x="58804" y="24797"/>
                </a:lnTo>
                <a:lnTo>
                  <a:pt x="60695" y="30725"/>
                </a:lnTo>
                <a:lnTo>
                  <a:pt x="63573" y="45355"/>
                </a:lnTo>
                <a:lnTo>
                  <a:pt x="63246" y="63952"/>
                </a:lnTo>
                <a:lnTo>
                  <a:pt x="55522" y="81784"/>
                </a:lnTo>
                <a:lnTo>
                  <a:pt x="39622" y="92735"/>
                </a:lnTo>
                <a:lnTo>
                  <a:pt x="21339" y="96224"/>
                </a:lnTo>
                <a:lnTo>
                  <a:pt x="6267" y="95750"/>
                </a:lnTo>
                <a:lnTo>
                  <a:pt x="0" y="94814"/>
                </a:lnTo>
                <a:lnTo>
                  <a:pt x="4878" y="98646"/>
                </a:lnTo>
                <a:lnTo>
                  <a:pt x="15711" y="108645"/>
                </a:lnTo>
                <a:lnTo>
                  <a:pt x="26793" y="122573"/>
                </a:lnTo>
                <a:lnTo>
                  <a:pt x="32421" y="138187"/>
                </a:lnTo>
                <a:lnTo>
                  <a:pt x="28459" y="153290"/>
                </a:lnTo>
                <a:lnTo>
                  <a:pt x="18444" y="166095"/>
                </a:lnTo>
                <a:lnTo>
                  <a:pt x="8179" y="174972"/>
                </a:lnTo>
                <a:lnTo>
                  <a:pt x="3468" y="178293"/>
                </a:lnTo>
                <a:lnTo>
                  <a:pt x="8965" y="178592"/>
                </a:lnTo>
                <a:lnTo>
                  <a:pt x="22129" y="181050"/>
                </a:lnTo>
                <a:lnTo>
                  <a:pt x="37969" y="188014"/>
                </a:lnTo>
                <a:lnTo>
                  <a:pt x="51496" y="201828"/>
                </a:lnTo>
                <a:lnTo>
                  <a:pt x="56854" y="219992"/>
                </a:lnTo>
                <a:lnTo>
                  <a:pt x="54694" y="236495"/>
                </a:lnTo>
                <a:lnTo>
                  <a:pt x="49850" y="248488"/>
                </a:lnTo>
                <a:lnTo>
                  <a:pt x="47161" y="253120"/>
                </a:lnTo>
                <a:lnTo>
                  <a:pt x="50878" y="248865"/>
                </a:lnTo>
                <a:lnTo>
                  <a:pt x="61196" y="240244"/>
                </a:lnTo>
                <a:lnTo>
                  <a:pt x="76868" y="233473"/>
                </a:lnTo>
                <a:lnTo>
                  <a:pt x="96645" y="234770"/>
                </a:lnTo>
                <a:lnTo>
                  <a:pt x="113028" y="246584"/>
                </a:lnTo>
                <a:lnTo>
                  <a:pt x="121294" y="262963"/>
                </a:lnTo>
                <a:lnTo>
                  <a:pt x="124218" y="277494"/>
                </a:lnTo>
                <a:lnTo>
                  <a:pt x="124576" y="283764"/>
                </a:lnTo>
                <a:lnTo>
                  <a:pt x="126638" y="277302"/>
                </a:lnTo>
                <a:lnTo>
                  <a:pt x="132918" y="262585"/>
                </a:lnTo>
                <a:lnTo>
                  <a:pt x="143558" y="246616"/>
                </a:lnTo>
                <a:lnTo>
                  <a:pt x="158701" y="236396"/>
                </a:lnTo>
                <a:lnTo>
                  <a:pt x="176523" y="237502"/>
                </a:lnTo>
                <a:lnTo>
                  <a:pt x="193116" y="246458"/>
                </a:lnTo>
                <a:lnTo>
                  <a:pt x="205361" y="256669"/>
                </a:lnTo>
                <a:lnTo>
                  <a:pt x="210136" y="261538"/>
                </a:lnTo>
                <a:lnTo>
                  <a:pt x="207094" y="256093"/>
                </a:lnTo>
                <a:lnTo>
                  <a:pt x="201961" y="242153"/>
                </a:lnTo>
                <a:lnTo>
                  <a:pt x="200730" y="223308"/>
                </a:lnTo>
                <a:lnTo>
                  <a:pt x="209393" y="203152"/>
                </a:lnTo>
                <a:lnTo>
                  <a:pt x="226697" y="190013"/>
                </a:lnTo>
                <a:lnTo>
                  <a:pt x="244477" y="186545"/>
                </a:lnTo>
                <a:lnTo>
                  <a:pt x="258356" y="187969"/>
                </a:lnTo>
                <a:lnTo>
                  <a:pt x="263955" y="189506"/>
                </a:lnTo>
                <a:lnTo>
                  <a:pt x="259066" y="187213"/>
                </a:lnTo>
                <a:lnTo>
                  <a:pt x="248162" y="180057"/>
                </a:lnTo>
                <a:lnTo>
                  <a:pt x="236887" y="167622"/>
                </a:lnTo>
                <a:lnTo>
                  <a:pt x="230883" y="149492"/>
                </a:lnTo>
                <a:lnTo>
                  <a:pt x="234078" y="131806"/>
                </a:lnTo>
                <a:lnTo>
                  <a:pt x="243038" y="120378"/>
                </a:lnTo>
                <a:lnTo>
                  <a:pt x="252369" y="114235"/>
                </a:lnTo>
                <a:lnTo>
                  <a:pt x="256678" y="112404"/>
                </a:lnTo>
                <a:lnTo>
                  <a:pt x="252277" y="111674"/>
                </a:lnTo>
                <a:lnTo>
                  <a:pt x="241811" y="108530"/>
                </a:lnTo>
                <a:lnTo>
                  <a:pt x="229388" y="101539"/>
                </a:lnTo>
                <a:lnTo>
                  <a:pt x="219116" y="89270"/>
                </a:lnTo>
                <a:lnTo>
                  <a:pt x="215754" y="72814"/>
                </a:lnTo>
                <a:lnTo>
                  <a:pt x="218532" y="56644"/>
                </a:lnTo>
                <a:lnTo>
                  <a:pt x="223266" y="44327"/>
                </a:lnTo>
                <a:lnTo>
                  <a:pt x="225774" y="39429"/>
                </a:lnTo>
                <a:lnTo>
                  <a:pt x="220715" y="42725"/>
                </a:lnTo>
                <a:lnTo>
                  <a:pt x="207647" y="49278"/>
                </a:lnTo>
                <a:lnTo>
                  <a:pt x="189731" y="54088"/>
                </a:lnTo>
                <a:lnTo>
                  <a:pt x="170128" y="52151"/>
                </a:lnTo>
                <a:lnTo>
                  <a:pt x="156413" y="40078"/>
                </a:lnTo>
                <a:lnTo>
                  <a:pt x="151451" y="22587"/>
                </a:lnTo>
                <a:lnTo>
                  <a:pt x="151338" y="6840"/>
                </a:lnTo>
                <a:lnTo>
                  <a:pt x="152167" y="0"/>
                </a:lnTo>
                <a:close/>
              </a:path>
            </a:pathLst>
          </a:custGeom>
          <a:solidFill>
            <a:srgbClr val="F69F00"/>
          </a:solidFill>
        </p:spPr>
        <p:txBody>
          <a:bodyPr wrap="square" lIns="0" tIns="0" rIns="0" bIns="0" rtlCol="0"/>
          <a:lstStyle/>
          <a:p>
            <a:endParaRPr/>
          </a:p>
        </p:txBody>
      </p:sp>
      <p:pic>
        <p:nvPicPr>
          <p:cNvPr id="237" name="object 150">
            <a:extLst>
              <a:ext uri="{FF2B5EF4-FFF2-40B4-BE49-F238E27FC236}">
                <a16:creationId xmlns:a16="http://schemas.microsoft.com/office/drawing/2014/main" id="{47A2BA3B-8D62-5627-5C17-EE55274301BB}"/>
              </a:ext>
            </a:extLst>
          </p:cNvPr>
          <p:cNvPicPr/>
          <p:nvPr/>
        </p:nvPicPr>
        <p:blipFill>
          <a:blip r:embed="rId16" cstate="print">
            <a:extLst>
              <a:ext uri="{28A0092B-C50C-407E-A947-70E740481C1C}">
                <a14:useLocalDpi xmlns:a14="http://schemas.microsoft.com/office/drawing/2010/main"/>
              </a:ext>
            </a:extLst>
          </a:blip>
          <a:stretch>
            <a:fillRect/>
          </a:stretch>
        </p:blipFill>
        <p:spPr>
          <a:xfrm>
            <a:off x="5384933" y="1478738"/>
            <a:ext cx="130224" cy="129543"/>
          </a:xfrm>
          <a:prstGeom prst="rect">
            <a:avLst/>
          </a:prstGeom>
        </p:spPr>
      </p:pic>
      <p:pic>
        <p:nvPicPr>
          <p:cNvPr id="238" name="object 164">
            <a:extLst>
              <a:ext uri="{FF2B5EF4-FFF2-40B4-BE49-F238E27FC236}">
                <a16:creationId xmlns:a16="http://schemas.microsoft.com/office/drawing/2014/main" id="{FB69DDDE-B9FF-2ABC-E50C-B46C9D953849}"/>
              </a:ext>
            </a:extLst>
          </p:cNvPr>
          <p:cNvPicPr/>
          <p:nvPr/>
        </p:nvPicPr>
        <p:blipFill>
          <a:blip r:embed="rId17" cstate="print">
            <a:extLst>
              <a:ext uri="{28A0092B-C50C-407E-A947-70E740481C1C}">
                <a14:useLocalDpi xmlns:a14="http://schemas.microsoft.com/office/drawing/2010/main"/>
              </a:ext>
            </a:extLst>
          </a:blip>
          <a:stretch>
            <a:fillRect/>
          </a:stretch>
        </p:blipFill>
        <p:spPr>
          <a:xfrm>
            <a:off x="1872076" y="3182628"/>
            <a:ext cx="214361" cy="347855"/>
          </a:xfrm>
          <a:prstGeom prst="rect">
            <a:avLst/>
          </a:prstGeom>
        </p:spPr>
      </p:pic>
      <p:pic>
        <p:nvPicPr>
          <p:cNvPr id="239" name="object 228">
            <a:extLst>
              <a:ext uri="{FF2B5EF4-FFF2-40B4-BE49-F238E27FC236}">
                <a16:creationId xmlns:a16="http://schemas.microsoft.com/office/drawing/2014/main" id="{549E2328-1646-98EB-E082-DC612E6CC38B}"/>
              </a:ext>
            </a:extLst>
          </p:cNvPr>
          <p:cNvPicPr/>
          <p:nvPr/>
        </p:nvPicPr>
        <p:blipFill>
          <a:blip r:embed="rId18" cstate="print">
            <a:extLst>
              <a:ext uri="{28A0092B-C50C-407E-A947-70E740481C1C}">
                <a14:useLocalDpi xmlns:a14="http://schemas.microsoft.com/office/drawing/2010/main"/>
              </a:ext>
            </a:extLst>
          </a:blip>
          <a:stretch>
            <a:fillRect/>
          </a:stretch>
        </p:blipFill>
        <p:spPr>
          <a:xfrm>
            <a:off x="2388842" y="3291996"/>
            <a:ext cx="304272" cy="170629"/>
          </a:xfrm>
          <a:prstGeom prst="rect">
            <a:avLst/>
          </a:prstGeom>
        </p:spPr>
      </p:pic>
      <p:grpSp>
        <p:nvGrpSpPr>
          <p:cNvPr id="240" name="Group 239">
            <a:extLst>
              <a:ext uri="{FF2B5EF4-FFF2-40B4-BE49-F238E27FC236}">
                <a16:creationId xmlns:a16="http://schemas.microsoft.com/office/drawing/2014/main" id="{0F88FA82-34C5-3272-7DC4-4AF42A10B99A}"/>
              </a:ext>
            </a:extLst>
          </p:cNvPr>
          <p:cNvGrpSpPr/>
          <p:nvPr/>
        </p:nvGrpSpPr>
        <p:grpSpPr>
          <a:xfrm>
            <a:off x="3396636" y="2901312"/>
            <a:ext cx="1938078" cy="645494"/>
            <a:chOff x="4832225" y="2816273"/>
            <a:chExt cx="1491822" cy="496864"/>
          </a:xfrm>
        </p:grpSpPr>
        <p:pic>
          <p:nvPicPr>
            <p:cNvPr id="241" name="object 229">
              <a:extLst>
                <a:ext uri="{FF2B5EF4-FFF2-40B4-BE49-F238E27FC236}">
                  <a16:creationId xmlns:a16="http://schemas.microsoft.com/office/drawing/2014/main" id="{3A65CA32-F045-08AF-39D6-78FEEF7691B2}"/>
                </a:ext>
              </a:extLst>
            </p:cNvPr>
            <p:cNvPicPr/>
            <p:nvPr/>
          </p:nvPicPr>
          <p:blipFill>
            <a:blip r:embed="rId19" cstate="print"/>
            <a:stretch>
              <a:fillRect/>
            </a:stretch>
          </p:blipFill>
          <p:spPr>
            <a:xfrm>
              <a:off x="5124422" y="3058609"/>
              <a:ext cx="205881" cy="209880"/>
            </a:xfrm>
            <a:prstGeom prst="rect">
              <a:avLst/>
            </a:prstGeom>
          </p:spPr>
        </p:pic>
        <p:pic>
          <p:nvPicPr>
            <p:cNvPr id="242" name="object 230">
              <a:extLst>
                <a:ext uri="{FF2B5EF4-FFF2-40B4-BE49-F238E27FC236}">
                  <a16:creationId xmlns:a16="http://schemas.microsoft.com/office/drawing/2014/main" id="{7333A4F4-2222-7ABE-FA03-AAF1AE7436B1}"/>
                </a:ext>
              </a:extLst>
            </p:cNvPr>
            <p:cNvPicPr/>
            <p:nvPr/>
          </p:nvPicPr>
          <p:blipFill>
            <a:blip r:embed="rId20" cstate="print"/>
            <a:stretch>
              <a:fillRect/>
            </a:stretch>
          </p:blipFill>
          <p:spPr>
            <a:xfrm>
              <a:off x="4832225" y="2959260"/>
              <a:ext cx="257353" cy="219767"/>
            </a:xfrm>
            <a:prstGeom prst="rect">
              <a:avLst/>
            </a:prstGeom>
          </p:spPr>
        </p:pic>
        <p:sp>
          <p:nvSpPr>
            <p:cNvPr id="243" name="object 231">
              <a:extLst>
                <a:ext uri="{FF2B5EF4-FFF2-40B4-BE49-F238E27FC236}">
                  <a16:creationId xmlns:a16="http://schemas.microsoft.com/office/drawing/2014/main" id="{AD12EDAA-3435-DE53-1B3A-3BF52B3D55F2}"/>
                </a:ext>
              </a:extLst>
            </p:cNvPr>
            <p:cNvSpPr/>
            <p:nvPr/>
          </p:nvSpPr>
          <p:spPr>
            <a:xfrm>
              <a:off x="4890054" y="3158723"/>
              <a:ext cx="155575" cy="8890"/>
            </a:xfrm>
            <a:custGeom>
              <a:avLst/>
              <a:gdLst/>
              <a:ahLst/>
              <a:cxnLst/>
              <a:rect l="l" t="t" r="r" b="b"/>
              <a:pathLst>
                <a:path w="155575" h="8889">
                  <a:moveTo>
                    <a:pt x="0" y="8752"/>
                  </a:moveTo>
                  <a:lnTo>
                    <a:pt x="155382" y="8752"/>
                  </a:lnTo>
                  <a:lnTo>
                    <a:pt x="155382" y="0"/>
                  </a:lnTo>
                  <a:lnTo>
                    <a:pt x="0" y="0"/>
                  </a:lnTo>
                  <a:lnTo>
                    <a:pt x="0" y="8752"/>
                  </a:lnTo>
                  <a:close/>
                </a:path>
              </a:pathLst>
            </a:custGeom>
            <a:solidFill>
              <a:srgbClr val="FFFFFF"/>
            </a:solidFill>
          </p:spPr>
          <p:txBody>
            <a:bodyPr wrap="square" lIns="0" tIns="0" rIns="0" bIns="0" rtlCol="0"/>
            <a:lstStyle/>
            <a:p>
              <a:endParaRPr/>
            </a:p>
          </p:txBody>
        </p:sp>
        <p:sp>
          <p:nvSpPr>
            <p:cNvPr id="244" name="object 232">
              <a:extLst>
                <a:ext uri="{FF2B5EF4-FFF2-40B4-BE49-F238E27FC236}">
                  <a16:creationId xmlns:a16="http://schemas.microsoft.com/office/drawing/2014/main" id="{811E2767-0AA9-7C8F-ADC2-DBD37854228B}"/>
                </a:ext>
              </a:extLst>
            </p:cNvPr>
            <p:cNvSpPr/>
            <p:nvPr/>
          </p:nvSpPr>
          <p:spPr>
            <a:xfrm>
              <a:off x="4890054" y="3161747"/>
              <a:ext cx="158115" cy="0"/>
            </a:xfrm>
            <a:custGeom>
              <a:avLst/>
              <a:gdLst/>
              <a:ahLst/>
              <a:cxnLst/>
              <a:rect l="l" t="t" r="r" b="b"/>
              <a:pathLst>
                <a:path w="158114">
                  <a:moveTo>
                    <a:pt x="0" y="0"/>
                  </a:moveTo>
                  <a:lnTo>
                    <a:pt x="158087" y="0"/>
                  </a:lnTo>
                </a:path>
              </a:pathLst>
            </a:custGeom>
            <a:ln w="11457">
              <a:solidFill>
                <a:srgbClr val="6CC4C8"/>
              </a:solidFill>
            </a:ln>
          </p:spPr>
          <p:txBody>
            <a:bodyPr wrap="square" lIns="0" tIns="0" rIns="0" bIns="0" rtlCol="0"/>
            <a:lstStyle/>
            <a:p>
              <a:endParaRPr/>
            </a:p>
          </p:txBody>
        </p:sp>
        <p:pic>
          <p:nvPicPr>
            <p:cNvPr id="245" name="object 233">
              <a:extLst>
                <a:ext uri="{FF2B5EF4-FFF2-40B4-BE49-F238E27FC236}">
                  <a16:creationId xmlns:a16="http://schemas.microsoft.com/office/drawing/2014/main" id="{1D61E38E-1CB3-FBC1-9620-D059BFE77185}"/>
                </a:ext>
              </a:extLst>
            </p:cNvPr>
            <p:cNvPicPr/>
            <p:nvPr/>
          </p:nvPicPr>
          <p:blipFill>
            <a:blip r:embed="rId21" cstate="print"/>
            <a:stretch>
              <a:fillRect/>
            </a:stretch>
          </p:blipFill>
          <p:spPr>
            <a:xfrm>
              <a:off x="5158633" y="2932211"/>
              <a:ext cx="165214" cy="78942"/>
            </a:xfrm>
            <a:prstGeom prst="rect">
              <a:avLst/>
            </a:prstGeom>
          </p:spPr>
        </p:pic>
        <p:pic>
          <p:nvPicPr>
            <p:cNvPr id="246" name="object 234">
              <a:extLst>
                <a:ext uri="{FF2B5EF4-FFF2-40B4-BE49-F238E27FC236}">
                  <a16:creationId xmlns:a16="http://schemas.microsoft.com/office/drawing/2014/main" id="{7BF75061-6ADE-CC63-AA00-D40FB78E28E1}"/>
                </a:ext>
              </a:extLst>
            </p:cNvPr>
            <p:cNvPicPr/>
            <p:nvPr/>
          </p:nvPicPr>
          <p:blipFill>
            <a:blip r:embed="rId22" cstate="print"/>
            <a:stretch>
              <a:fillRect/>
            </a:stretch>
          </p:blipFill>
          <p:spPr>
            <a:xfrm>
              <a:off x="6036424" y="2865826"/>
              <a:ext cx="255344" cy="445395"/>
            </a:xfrm>
            <a:prstGeom prst="rect">
              <a:avLst/>
            </a:prstGeom>
          </p:spPr>
        </p:pic>
        <p:pic>
          <p:nvPicPr>
            <p:cNvPr id="247" name="object 235">
              <a:extLst>
                <a:ext uri="{FF2B5EF4-FFF2-40B4-BE49-F238E27FC236}">
                  <a16:creationId xmlns:a16="http://schemas.microsoft.com/office/drawing/2014/main" id="{7EDCCC69-070B-76AB-0EA9-1668BA53086C}"/>
                </a:ext>
              </a:extLst>
            </p:cNvPr>
            <p:cNvPicPr/>
            <p:nvPr/>
          </p:nvPicPr>
          <p:blipFill>
            <a:blip r:embed="rId23" cstate="print"/>
            <a:stretch>
              <a:fillRect/>
            </a:stretch>
          </p:blipFill>
          <p:spPr>
            <a:xfrm>
              <a:off x="5932440" y="2816273"/>
              <a:ext cx="171783" cy="118024"/>
            </a:xfrm>
            <a:prstGeom prst="rect">
              <a:avLst/>
            </a:prstGeom>
          </p:spPr>
        </p:pic>
        <p:pic>
          <p:nvPicPr>
            <p:cNvPr id="248" name="object 236">
              <a:extLst>
                <a:ext uri="{FF2B5EF4-FFF2-40B4-BE49-F238E27FC236}">
                  <a16:creationId xmlns:a16="http://schemas.microsoft.com/office/drawing/2014/main" id="{A1B09AC3-FF6F-7F42-AC35-C8D73F48D2BC}"/>
                </a:ext>
              </a:extLst>
            </p:cNvPr>
            <p:cNvPicPr/>
            <p:nvPr/>
          </p:nvPicPr>
          <p:blipFill>
            <a:blip r:embed="rId24" cstate="print"/>
            <a:stretch>
              <a:fillRect/>
            </a:stretch>
          </p:blipFill>
          <p:spPr>
            <a:xfrm>
              <a:off x="6227965" y="3209684"/>
              <a:ext cx="96082" cy="103453"/>
            </a:xfrm>
            <a:prstGeom prst="rect">
              <a:avLst/>
            </a:prstGeom>
          </p:spPr>
        </p:pic>
      </p:grpSp>
      <p:grpSp>
        <p:nvGrpSpPr>
          <p:cNvPr id="249" name="object 237">
            <a:extLst>
              <a:ext uri="{FF2B5EF4-FFF2-40B4-BE49-F238E27FC236}">
                <a16:creationId xmlns:a16="http://schemas.microsoft.com/office/drawing/2014/main" id="{2D2996D4-BB82-547F-1332-CDE45F562A89}"/>
              </a:ext>
            </a:extLst>
          </p:cNvPr>
          <p:cNvGrpSpPr/>
          <p:nvPr/>
        </p:nvGrpSpPr>
        <p:grpSpPr>
          <a:xfrm>
            <a:off x="7540807" y="4723739"/>
            <a:ext cx="520679" cy="385635"/>
            <a:chOff x="6775358" y="5065371"/>
            <a:chExt cx="457834" cy="339090"/>
          </a:xfrm>
        </p:grpSpPr>
        <p:pic>
          <p:nvPicPr>
            <p:cNvPr id="250" name="object 238">
              <a:extLst>
                <a:ext uri="{FF2B5EF4-FFF2-40B4-BE49-F238E27FC236}">
                  <a16:creationId xmlns:a16="http://schemas.microsoft.com/office/drawing/2014/main" id="{D1D93CB7-E005-B9FA-7557-7BADA505FED3}"/>
                </a:ext>
              </a:extLst>
            </p:cNvPr>
            <p:cNvPicPr/>
            <p:nvPr/>
          </p:nvPicPr>
          <p:blipFill>
            <a:blip r:embed="rId25" cstate="print"/>
            <a:stretch>
              <a:fillRect/>
            </a:stretch>
          </p:blipFill>
          <p:spPr>
            <a:xfrm>
              <a:off x="6950938" y="5291432"/>
              <a:ext cx="83810" cy="109991"/>
            </a:xfrm>
            <a:prstGeom prst="rect">
              <a:avLst/>
            </a:prstGeom>
          </p:spPr>
        </p:pic>
        <p:sp>
          <p:nvSpPr>
            <p:cNvPr id="251" name="object 239">
              <a:extLst>
                <a:ext uri="{FF2B5EF4-FFF2-40B4-BE49-F238E27FC236}">
                  <a16:creationId xmlns:a16="http://schemas.microsoft.com/office/drawing/2014/main" id="{3C4E266E-234F-DBEB-E21E-636DC875675A}"/>
                </a:ext>
              </a:extLst>
            </p:cNvPr>
            <p:cNvSpPr/>
            <p:nvPr/>
          </p:nvSpPr>
          <p:spPr>
            <a:xfrm>
              <a:off x="6916252" y="5180281"/>
              <a:ext cx="158115" cy="1905"/>
            </a:xfrm>
            <a:custGeom>
              <a:avLst/>
              <a:gdLst/>
              <a:ahLst/>
              <a:cxnLst/>
              <a:rect l="l" t="t" r="r" b="b"/>
              <a:pathLst>
                <a:path w="158115" h="1904">
                  <a:moveTo>
                    <a:pt x="0" y="1316"/>
                  </a:moveTo>
                  <a:lnTo>
                    <a:pt x="157816" y="1316"/>
                  </a:lnTo>
                  <a:lnTo>
                    <a:pt x="157816" y="0"/>
                  </a:lnTo>
                  <a:lnTo>
                    <a:pt x="0" y="0"/>
                  </a:lnTo>
                  <a:lnTo>
                    <a:pt x="0" y="1316"/>
                  </a:lnTo>
                  <a:close/>
                </a:path>
              </a:pathLst>
            </a:custGeom>
            <a:solidFill>
              <a:srgbClr val="D0D2D2"/>
            </a:solidFill>
          </p:spPr>
          <p:txBody>
            <a:bodyPr wrap="square" lIns="0" tIns="0" rIns="0" bIns="0" rtlCol="0"/>
            <a:lstStyle/>
            <a:p>
              <a:endParaRPr/>
            </a:p>
          </p:txBody>
        </p:sp>
        <p:pic>
          <p:nvPicPr>
            <p:cNvPr id="252" name="object 240">
              <a:extLst>
                <a:ext uri="{FF2B5EF4-FFF2-40B4-BE49-F238E27FC236}">
                  <a16:creationId xmlns:a16="http://schemas.microsoft.com/office/drawing/2014/main" id="{1F94AD82-E048-1897-AE7C-EB913AB03DA3}"/>
                </a:ext>
              </a:extLst>
            </p:cNvPr>
            <p:cNvPicPr/>
            <p:nvPr/>
          </p:nvPicPr>
          <p:blipFill>
            <a:blip r:embed="rId26" cstate="print"/>
            <a:stretch>
              <a:fillRect/>
            </a:stretch>
          </p:blipFill>
          <p:spPr>
            <a:xfrm>
              <a:off x="6916252" y="5081964"/>
              <a:ext cx="157816" cy="128721"/>
            </a:xfrm>
            <a:prstGeom prst="rect">
              <a:avLst/>
            </a:prstGeom>
          </p:spPr>
        </p:pic>
        <p:pic>
          <p:nvPicPr>
            <p:cNvPr id="253" name="object 241">
              <a:extLst>
                <a:ext uri="{FF2B5EF4-FFF2-40B4-BE49-F238E27FC236}">
                  <a16:creationId xmlns:a16="http://schemas.microsoft.com/office/drawing/2014/main" id="{803F7C20-0BDF-3F1F-68DF-A4F9D57B0ABF}"/>
                </a:ext>
              </a:extLst>
            </p:cNvPr>
            <p:cNvPicPr/>
            <p:nvPr/>
          </p:nvPicPr>
          <p:blipFill>
            <a:blip r:embed="rId27" cstate="print"/>
            <a:stretch>
              <a:fillRect/>
            </a:stretch>
          </p:blipFill>
          <p:spPr>
            <a:xfrm>
              <a:off x="6775358" y="5214320"/>
              <a:ext cx="112184" cy="173039"/>
            </a:xfrm>
            <a:prstGeom prst="rect">
              <a:avLst/>
            </a:prstGeom>
          </p:spPr>
        </p:pic>
        <p:pic>
          <p:nvPicPr>
            <p:cNvPr id="254" name="object 242">
              <a:extLst>
                <a:ext uri="{FF2B5EF4-FFF2-40B4-BE49-F238E27FC236}">
                  <a16:creationId xmlns:a16="http://schemas.microsoft.com/office/drawing/2014/main" id="{495EEB8F-B9B9-B4BC-5B7E-FC23AA67C54B}"/>
                </a:ext>
              </a:extLst>
            </p:cNvPr>
            <p:cNvPicPr/>
            <p:nvPr/>
          </p:nvPicPr>
          <p:blipFill>
            <a:blip r:embed="rId28" cstate="print"/>
            <a:stretch>
              <a:fillRect/>
            </a:stretch>
          </p:blipFill>
          <p:spPr>
            <a:xfrm>
              <a:off x="7120608" y="5214320"/>
              <a:ext cx="112217" cy="173039"/>
            </a:xfrm>
            <a:prstGeom prst="rect">
              <a:avLst/>
            </a:prstGeom>
          </p:spPr>
        </p:pic>
        <p:sp>
          <p:nvSpPr>
            <p:cNvPr id="255" name="object 243">
              <a:extLst>
                <a:ext uri="{FF2B5EF4-FFF2-40B4-BE49-F238E27FC236}">
                  <a16:creationId xmlns:a16="http://schemas.microsoft.com/office/drawing/2014/main" id="{186AF754-0BED-77C4-5FC8-4E964EB0F279}"/>
                </a:ext>
              </a:extLst>
            </p:cNvPr>
            <p:cNvSpPr/>
            <p:nvPr/>
          </p:nvSpPr>
          <p:spPr>
            <a:xfrm>
              <a:off x="6794464" y="5204651"/>
              <a:ext cx="421640" cy="20955"/>
            </a:xfrm>
            <a:custGeom>
              <a:avLst/>
              <a:gdLst/>
              <a:ahLst/>
              <a:cxnLst/>
              <a:rect l="l" t="t" r="r" b="b"/>
              <a:pathLst>
                <a:path w="421640" h="20954">
                  <a:moveTo>
                    <a:pt x="421270" y="0"/>
                  </a:moveTo>
                  <a:lnTo>
                    <a:pt x="0" y="0"/>
                  </a:lnTo>
                  <a:lnTo>
                    <a:pt x="0" y="20578"/>
                  </a:lnTo>
                  <a:lnTo>
                    <a:pt x="421270" y="20578"/>
                  </a:lnTo>
                  <a:lnTo>
                    <a:pt x="421270" y="0"/>
                  </a:lnTo>
                  <a:close/>
                </a:path>
              </a:pathLst>
            </a:custGeom>
            <a:solidFill>
              <a:srgbClr val="F18F03"/>
            </a:solidFill>
          </p:spPr>
          <p:txBody>
            <a:bodyPr wrap="square" lIns="0" tIns="0" rIns="0" bIns="0" rtlCol="0"/>
            <a:lstStyle/>
            <a:p>
              <a:endParaRPr/>
            </a:p>
          </p:txBody>
        </p:sp>
        <p:sp>
          <p:nvSpPr>
            <p:cNvPr id="256" name="object 244">
              <a:extLst>
                <a:ext uri="{FF2B5EF4-FFF2-40B4-BE49-F238E27FC236}">
                  <a16:creationId xmlns:a16="http://schemas.microsoft.com/office/drawing/2014/main" id="{F6C983A7-E3D4-D21D-2A56-91A5F559ED72}"/>
                </a:ext>
              </a:extLst>
            </p:cNvPr>
            <p:cNvSpPr/>
            <p:nvPr/>
          </p:nvSpPr>
          <p:spPr>
            <a:xfrm>
              <a:off x="6791439" y="5340184"/>
              <a:ext cx="427355" cy="6350"/>
            </a:xfrm>
            <a:custGeom>
              <a:avLst/>
              <a:gdLst/>
              <a:ahLst/>
              <a:cxnLst/>
              <a:rect l="l" t="t" r="r" b="b"/>
              <a:pathLst>
                <a:path w="427354" h="6350">
                  <a:moveTo>
                    <a:pt x="81521" y="0"/>
                  </a:moveTo>
                  <a:lnTo>
                    <a:pt x="0" y="0"/>
                  </a:lnTo>
                  <a:lnTo>
                    <a:pt x="0" y="5791"/>
                  </a:lnTo>
                  <a:lnTo>
                    <a:pt x="81521" y="5791"/>
                  </a:lnTo>
                  <a:lnTo>
                    <a:pt x="81521" y="0"/>
                  </a:lnTo>
                  <a:close/>
                </a:path>
                <a:path w="427354" h="6350">
                  <a:moveTo>
                    <a:pt x="427012" y="0"/>
                  </a:moveTo>
                  <a:lnTo>
                    <a:pt x="345211" y="0"/>
                  </a:lnTo>
                  <a:lnTo>
                    <a:pt x="345211" y="5791"/>
                  </a:lnTo>
                  <a:lnTo>
                    <a:pt x="427012" y="5791"/>
                  </a:lnTo>
                  <a:lnTo>
                    <a:pt x="427012" y="0"/>
                  </a:lnTo>
                  <a:close/>
                </a:path>
              </a:pathLst>
            </a:custGeom>
            <a:solidFill>
              <a:srgbClr val="29294F"/>
            </a:solidFill>
          </p:spPr>
          <p:txBody>
            <a:bodyPr wrap="square" lIns="0" tIns="0" rIns="0" bIns="0" rtlCol="0"/>
            <a:lstStyle/>
            <a:p>
              <a:endParaRPr/>
            </a:p>
          </p:txBody>
        </p:sp>
        <p:pic>
          <p:nvPicPr>
            <p:cNvPr id="257" name="object 245">
              <a:extLst>
                <a:ext uri="{FF2B5EF4-FFF2-40B4-BE49-F238E27FC236}">
                  <a16:creationId xmlns:a16="http://schemas.microsoft.com/office/drawing/2014/main" id="{A08DBF57-715C-313F-172A-F2962A33632E}"/>
                </a:ext>
              </a:extLst>
            </p:cNvPr>
            <p:cNvPicPr/>
            <p:nvPr/>
          </p:nvPicPr>
          <p:blipFill>
            <a:blip r:embed="rId29" cstate="print"/>
            <a:stretch>
              <a:fillRect/>
            </a:stretch>
          </p:blipFill>
          <p:spPr>
            <a:xfrm>
              <a:off x="7104188" y="5065371"/>
              <a:ext cx="99592" cy="139559"/>
            </a:xfrm>
            <a:prstGeom prst="rect">
              <a:avLst/>
            </a:prstGeom>
          </p:spPr>
        </p:pic>
        <p:pic>
          <p:nvPicPr>
            <p:cNvPr id="258" name="object 246">
              <a:extLst>
                <a:ext uri="{FF2B5EF4-FFF2-40B4-BE49-F238E27FC236}">
                  <a16:creationId xmlns:a16="http://schemas.microsoft.com/office/drawing/2014/main" id="{DF4A73C8-8D8A-A438-093C-58099DAD8BFF}"/>
                </a:ext>
              </a:extLst>
            </p:cNvPr>
            <p:cNvPicPr/>
            <p:nvPr/>
          </p:nvPicPr>
          <p:blipFill>
            <a:blip r:embed="rId30" cstate="print"/>
            <a:stretch>
              <a:fillRect/>
            </a:stretch>
          </p:blipFill>
          <p:spPr>
            <a:xfrm>
              <a:off x="6926829" y="5093826"/>
              <a:ext cx="129510" cy="310193"/>
            </a:xfrm>
            <a:prstGeom prst="rect">
              <a:avLst/>
            </a:prstGeom>
          </p:spPr>
        </p:pic>
      </p:grpSp>
      <p:pic>
        <p:nvPicPr>
          <p:cNvPr id="259" name="object 248">
            <a:extLst>
              <a:ext uri="{FF2B5EF4-FFF2-40B4-BE49-F238E27FC236}">
                <a16:creationId xmlns:a16="http://schemas.microsoft.com/office/drawing/2014/main" id="{F13F9CB1-E09E-3B38-770F-69F990C17436}"/>
              </a:ext>
            </a:extLst>
          </p:cNvPr>
          <p:cNvPicPr/>
          <p:nvPr/>
        </p:nvPicPr>
        <p:blipFill>
          <a:blip r:embed="rId31" cstate="print"/>
          <a:stretch>
            <a:fillRect/>
          </a:stretch>
        </p:blipFill>
        <p:spPr>
          <a:xfrm>
            <a:off x="6500415" y="4691316"/>
            <a:ext cx="464133" cy="434961"/>
          </a:xfrm>
          <a:prstGeom prst="rect">
            <a:avLst/>
          </a:prstGeom>
        </p:spPr>
      </p:pic>
      <p:grpSp>
        <p:nvGrpSpPr>
          <p:cNvPr id="260" name="Group 259">
            <a:extLst>
              <a:ext uri="{FF2B5EF4-FFF2-40B4-BE49-F238E27FC236}">
                <a16:creationId xmlns:a16="http://schemas.microsoft.com/office/drawing/2014/main" id="{E6BB2815-CADC-87DB-BA48-409734BDAADE}"/>
              </a:ext>
            </a:extLst>
          </p:cNvPr>
          <p:cNvGrpSpPr/>
          <p:nvPr/>
        </p:nvGrpSpPr>
        <p:grpSpPr>
          <a:xfrm>
            <a:off x="2859120" y="4675562"/>
            <a:ext cx="487603" cy="187046"/>
            <a:chOff x="2365952" y="4324610"/>
            <a:chExt cx="655102" cy="251299"/>
          </a:xfrm>
        </p:grpSpPr>
        <p:pic>
          <p:nvPicPr>
            <p:cNvPr id="261" name="object 304">
              <a:extLst>
                <a:ext uri="{FF2B5EF4-FFF2-40B4-BE49-F238E27FC236}">
                  <a16:creationId xmlns:a16="http://schemas.microsoft.com/office/drawing/2014/main" id="{FD37C13C-3782-933B-8200-BD224A67352C}"/>
                </a:ext>
              </a:extLst>
            </p:cNvPr>
            <p:cNvPicPr/>
            <p:nvPr/>
          </p:nvPicPr>
          <p:blipFill>
            <a:blip r:embed="rId32" cstate="print">
              <a:extLst>
                <a:ext uri="{28A0092B-C50C-407E-A947-70E740481C1C}">
                  <a14:useLocalDpi xmlns:a14="http://schemas.microsoft.com/office/drawing/2010/main"/>
                </a:ext>
              </a:extLst>
            </a:blip>
            <a:stretch>
              <a:fillRect/>
            </a:stretch>
          </p:blipFill>
          <p:spPr>
            <a:xfrm>
              <a:off x="2365952" y="4341787"/>
              <a:ext cx="260855" cy="163117"/>
            </a:xfrm>
            <a:prstGeom prst="rect">
              <a:avLst/>
            </a:prstGeom>
          </p:spPr>
        </p:pic>
        <p:sp>
          <p:nvSpPr>
            <p:cNvPr id="262" name="object 305">
              <a:extLst>
                <a:ext uri="{FF2B5EF4-FFF2-40B4-BE49-F238E27FC236}">
                  <a16:creationId xmlns:a16="http://schemas.microsoft.com/office/drawing/2014/main" id="{1A09B439-56BC-29FB-611B-62CAEBE22BDE}"/>
                </a:ext>
              </a:extLst>
            </p:cNvPr>
            <p:cNvSpPr/>
            <p:nvPr/>
          </p:nvSpPr>
          <p:spPr>
            <a:xfrm>
              <a:off x="2397484" y="4468227"/>
              <a:ext cx="623570" cy="90170"/>
            </a:xfrm>
            <a:custGeom>
              <a:avLst/>
              <a:gdLst/>
              <a:ahLst/>
              <a:cxnLst/>
              <a:rect l="l" t="t" r="r" b="b"/>
              <a:pathLst>
                <a:path w="623569" h="90170">
                  <a:moveTo>
                    <a:pt x="224630" y="0"/>
                  </a:moveTo>
                  <a:lnTo>
                    <a:pt x="529439" y="756"/>
                  </a:lnTo>
                  <a:lnTo>
                    <a:pt x="568153" y="21481"/>
                  </a:lnTo>
                  <a:lnTo>
                    <a:pt x="573941" y="25455"/>
                  </a:lnTo>
                  <a:lnTo>
                    <a:pt x="588396" y="33758"/>
                  </a:lnTo>
                  <a:lnTo>
                    <a:pt x="597947" y="37855"/>
                  </a:lnTo>
                  <a:lnTo>
                    <a:pt x="605585" y="40314"/>
                  </a:lnTo>
                  <a:lnTo>
                    <a:pt x="610943" y="41539"/>
                  </a:lnTo>
                  <a:lnTo>
                    <a:pt x="619761" y="46384"/>
                  </a:lnTo>
                  <a:lnTo>
                    <a:pt x="622552" y="50904"/>
                  </a:lnTo>
                  <a:lnTo>
                    <a:pt x="623391" y="54742"/>
                  </a:lnTo>
                  <a:lnTo>
                    <a:pt x="623083" y="57027"/>
                  </a:lnTo>
                  <a:lnTo>
                    <a:pt x="575774" y="73026"/>
                  </a:lnTo>
                  <a:lnTo>
                    <a:pt x="506062" y="76254"/>
                  </a:lnTo>
                  <a:lnTo>
                    <a:pt x="466862" y="77256"/>
                  </a:lnTo>
                  <a:lnTo>
                    <a:pt x="433530" y="77256"/>
                  </a:lnTo>
                  <a:lnTo>
                    <a:pt x="428244" y="77991"/>
                  </a:lnTo>
                  <a:lnTo>
                    <a:pt x="385768" y="88815"/>
                  </a:lnTo>
                  <a:lnTo>
                    <a:pt x="369752" y="89913"/>
                  </a:lnTo>
                  <a:lnTo>
                    <a:pt x="264298" y="89913"/>
                  </a:lnTo>
                  <a:lnTo>
                    <a:pt x="198885" y="81144"/>
                  </a:lnTo>
                  <a:lnTo>
                    <a:pt x="134028" y="69444"/>
                  </a:lnTo>
                  <a:lnTo>
                    <a:pt x="5514" y="38811"/>
                  </a:lnTo>
                  <a:lnTo>
                    <a:pt x="328" y="28252"/>
                  </a:lnTo>
                  <a:lnTo>
                    <a:pt x="0" y="25387"/>
                  </a:lnTo>
                  <a:lnTo>
                    <a:pt x="45788" y="8651"/>
                  </a:lnTo>
                  <a:lnTo>
                    <a:pt x="112888" y="1835"/>
                  </a:lnTo>
                  <a:lnTo>
                    <a:pt x="146743" y="314"/>
                  </a:lnTo>
                  <a:lnTo>
                    <a:pt x="224630" y="0"/>
                  </a:lnTo>
                  <a:close/>
                </a:path>
              </a:pathLst>
            </a:custGeom>
            <a:solidFill>
              <a:srgbClr val="D7D7D7"/>
            </a:solidFill>
          </p:spPr>
          <p:txBody>
            <a:bodyPr wrap="square" lIns="0" tIns="0" rIns="0" bIns="0" rtlCol="0"/>
            <a:lstStyle/>
            <a:p>
              <a:endParaRPr/>
            </a:p>
          </p:txBody>
        </p:sp>
        <p:sp>
          <p:nvSpPr>
            <p:cNvPr id="263" name="object 306">
              <a:extLst>
                <a:ext uri="{FF2B5EF4-FFF2-40B4-BE49-F238E27FC236}">
                  <a16:creationId xmlns:a16="http://schemas.microsoft.com/office/drawing/2014/main" id="{33262BF7-09FA-DD94-4F2E-A757435E1FD6}"/>
                </a:ext>
              </a:extLst>
            </p:cNvPr>
            <p:cNvSpPr/>
            <p:nvPr/>
          </p:nvSpPr>
          <p:spPr>
            <a:xfrm>
              <a:off x="2399355" y="4485392"/>
              <a:ext cx="619125" cy="60325"/>
            </a:xfrm>
            <a:custGeom>
              <a:avLst/>
              <a:gdLst/>
              <a:ahLst/>
              <a:cxnLst/>
              <a:rect l="l" t="t" r="r" b="b"/>
              <a:pathLst>
                <a:path w="619125" h="60325">
                  <a:moveTo>
                    <a:pt x="2300" y="0"/>
                  </a:moveTo>
                  <a:lnTo>
                    <a:pt x="128227" y="30430"/>
                  </a:lnTo>
                  <a:lnTo>
                    <a:pt x="193100" y="42128"/>
                  </a:lnTo>
                  <a:lnTo>
                    <a:pt x="258498" y="50898"/>
                  </a:lnTo>
                  <a:lnTo>
                    <a:pt x="363966" y="50898"/>
                  </a:lnTo>
                  <a:lnTo>
                    <a:pt x="422458" y="38975"/>
                  </a:lnTo>
                  <a:lnTo>
                    <a:pt x="427744" y="38242"/>
                  </a:lnTo>
                  <a:lnTo>
                    <a:pt x="461062" y="38242"/>
                  </a:lnTo>
                  <a:lnTo>
                    <a:pt x="500265" y="37233"/>
                  </a:lnTo>
                  <a:lnTo>
                    <a:pt x="569980" y="34012"/>
                  </a:lnTo>
                  <a:lnTo>
                    <a:pt x="610749" y="24784"/>
                  </a:lnTo>
                  <a:lnTo>
                    <a:pt x="613232" y="25517"/>
                  </a:lnTo>
                  <a:lnTo>
                    <a:pt x="615527" y="26813"/>
                  </a:lnTo>
                  <a:lnTo>
                    <a:pt x="618831" y="30464"/>
                  </a:lnTo>
                  <a:lnTo>
                    <a:pt x="614190" y="34098"/>
                  </a:lnTo>
                  <a:lnTo>
                    <a:pt x="573902" y="43035"/>
                  </a:lnTo>
                  <a:lnTo>
                    <a:pt x="504190" y="46263"/>
                  </a:lnTo>
                  <a:lnTo>
                    <a:pt x="464991" y="47265"/>
                  </a:lnTo>
                  <a:lnTo>
                    <a:pt x="431659" y="47265"/>
                  </a:lnTo>
                  <a:lnTo>
                    <a:pt x="426373" y="47998"/>
                  </a:lnTo>
                  <a:lnTo>
                    <a:pt x="383897" y="58823"/>
                  </a:lnTo>
                  <a:lnTo>
                    <a:pt x="367881" y="59920"/>
                  </a:lnTo>
                  <a:lnTo>
                    <a:pt x="262427" y="59920"/>
                  </a:lnTo>
                  <a:lnTo>
                    <a:pt x="197013" y="51152"/>
                  </a:lnTo>
                  <a:lnTo>
                    <a:pt x="132156" y="39453"/>
                  </a:lnTo>
                  <a:lnTo>
                    <a:pt x="5343" y="9245"/>
                  </a:lnTo>
                  <a:lnTo>
                    <a:pt x="0" y="3122"/>
                  </a:lnTo>
                  <a:lnTo>
                    <a:pt x="2300" y="0"/>
                  </a:lnTo>
                  <a:close/>
                </a:path>
              </a:pathLst>
            </a:custGeom>
            <a:solidFill>
              <a:srgbClr val="4A2157"/>
            </a:solidFill>
          </p:spPr>
          <p:txBody>
            <a:bodyPr wrap="square" lIns="0" tIns="0" rIns="0" bIns="0" rtlCol="0"/>
            <a:lstStyle/>
            <a:p>
              <a:endParaRPr/>
            </a:p>
          </p:txBody>
        </p:sp>
        <p:sp>
          <p:nvSpPr>
            <p:cNvPr id="264" name="object 307">
              <a:extLst>
                <a:ext uri="{FF2B5EF4-FFF2-40B4-BE49-F238E27FC236}">
                  <a16:creationId xmlns:a16="http://schemas.microsoft.com/office/drawing/2014/main" id="{D4E91320-9CB7-6223-47BA-5824BF6405C4}"/>
                </a:ext>
              </a:extLst>
            </p:cNvPr>
            <p:cNvSpPr/>
            <p:nvPr/>
          </p:nvSpPr>
          <p:spPr>
            <a:xfrm>
              <a:off x="2930450" y="4474971"/>
              <a:ext cx="46990" cy="22860"/>
            </a:xfrm>
            <a:custGeom>
              <a:avLst/>
              <a:gdLst/>
              <a:ahLst/>
              <a:cxnLst/>
              <a:rect l="l" t="t" r="r" b="b"/>
              <a:pathLst>
                <a:path w="46989" h="22860">
                  <a:moveTo>
                    <a:pt x="1917" y="0"/>
                  </a:moveTo>
                  <a:lnTo>
                    <a:pt x="13184" y="0"/>
                  </a:lnTo>
                  <a:lnTo>
                    <a:pt x="20632" y="4076"/>
                  </a:lnTo>
                  <a:lnTo>
                    <a:pt x="26061" y="7641"/>
                  </a:lnTo>
                  <a:lnTo>
                    <a:pt x="35186" y="14754"/>
                  </a:lnTo>
                  <a:lnTo>
                    <a:pt x="38132" y="16852"/>
                  </a:lnTo>
                  <a:lnTo>
                    <a:pt x="40974" y="18728"/>
                  </a:lnTo>
                  <a:lnTo>
                    <a:pt x="46762" y="22361"/>
                  </a:lnTo>
                  <a:lnTo>
                    <a:pt x="1917" y="22361"/>
                  </a:lnTo>
                  <a:lnTo>
                    <a:pt x="0" y="20330"/>
                  </a:lnTo>
                  <a:lnTo>
                    <a:pt x="0" y="4503"/>
                  </a:lnTo>
                  <a:lnTo>
                    <a:pt x="0" y="2029"/>
                  </a:lnTo>
                  <a:lnTo>
                    <a:pt x="1917" y="0"/>
                  </a:lnTo>
                  <a:close/>
                </a:path>
              </a:pathLst>
            </a:custGeom>
            <a:solidFill>
              <a:srgbClr val="464545"/>
            </a:solidFill>
          </p:spPr>
          <p:txBody>
            <a:bodyPr wrap="square" lIns="0" tIns="0" rIns="0" bIns="0" rtlCol="0"/>
            <a:lstStyle/>
            <a:p>
              <a:endParaRPr/>
            </a:p>
          </p:txBody>
        </p:sp>
        <p:sp>
          <p:nvSpPr>
            <p:cNvPr id="265" name="object 308">
              <a:extLst>
                <a:ext uri="{FF2B5EF4-FFF2-40B4-BE49-F238E27FC236}">
                  <a16:creationId xmlns:a16="http://schemas.microsoft.com/office/drawing/2014/main" id="{B1329360-9718-91FE-2819-3B53601E616B}"/>
                </a:ext>
              </a:extLst>
            </p:cNvPr>
            <p:cNvSpPr/>
            <p:nvPr/>
          </p:nvSpPr>
          <p:spPr>
            <a:xfrm>
              <a:off x="2529112" y="4538440"/>
              <a:ext cx="278765" cy="37465"/>
            </a:xfrm>
            <a:custGeom>
              <a:avLst/>
              <a:gdLst/>
              <a:ahLst/>
              <a:cxnLst/>
              <a:rect l="l" t="t" r="r" b="b"/>
              <a:pathLst>
                <a:path w="278764" h="37464">
                  <a:moveTo>
                    <a:pt x="132228" y="0"/>
                  </a:moveTo>
                  <a:lnTo>
                    <a:pt x="278586" y="0"/>
                  </a:lnTo>
                  <a:lnTo>
                    <a:pt x="264456" y="7316"/>
                  </a:lnTo>
                  <a:lnTo>
                    <a:pt x="73450" y="37149"/>
                  </a:lnTo>
                  <a:lnTo>
                    <a:pt x="0" y="32083"/>
                  </a:lnTo>
                  <a:lnTo>
                    <a:pt x="132228" y="0"/>
                  </a:lnTo>
                  <a:close/>
                </a:path>
              </a:pathLst>
            </a:custGeom>
            <a:solidFill>
              <a:srgbClr val="61909D"/>
            </a:solidFill>
          </p:spPr>
          <p:txBody>
            <a:bodyPr wrap="square" lIns="0" tIns="0" rIns="0" bIns="0" rtlCol="0"/>
            <a:lstStyle/>
            <a:p>
              <a:endParaRPr/>
            </a:p>
          </p:txBody>
        </p:sp>
        <p:sp>
          <p:nvSpPr>
            <p:cNvPr id="266" name="object 309">
              <a:extLst>
                <a:ext uri="{FF2B5EF4-FFF2-40B4-BE49-F238E27FC236}">
                  <a16:creationId xmlns:a16="http://schemas.microsoft.com/office/drawing/2014/main" id="{CA19B4C6-AC42-3766-FBFC-B69ED1A0CCD9}"/>
                </a:ext>
              </a:extLst>
            </p:cNvPr>
            <p:cNvSpPr/>
            <p:nvPr/>
          </p:nvSpPr>
          <p:spPr>
            <a:xfrm>
              <a:off x="2529112" y="4532094"/>
              <a:ext cx="278765" cy="43815"/>
            </a:xfrm>
            <a:custGeom>
              <a:avLst/>
              <a:gdLst/>
              <a:ahLst/>
              <a:cxnLst/>
              <a:rect l="l" t="t" r="r" b="b"/>
              <a:pathLst>
                <a:path w="278764" h="43814">
                  <a:moveTo>
                    <a:pt x="278586" y="0"/>
                  </a:moveTo>
                  <a:lnTo>
                    <a:pt x="278586" y="6346"/>
                  </a:lnTo>
                  <a:lnTo>
                    <a:pt x="264456" y="13662"/>
                  </a:lnTo>
                  <a:lnTo>
                    <a:pt x="73450" y="43495"/>
                  </a:lnTo>
                  <a:lnTo>
                    <a:pt x="0" y="38429"/>
                  </a:lnTo>
                  <a:lnTo>
                    <a:pt x="0" y="32084"/>
                  </a:lnTo>
                  <a:lnTo>
                    <a:pt x="73450" y="37150"/>
                  </a:lnTo>
                  <a:lnTo>
                    <a:pt x="264456" y="7318"/>
                  </a:lnTo>
                  <a:lnTo>
                    <a:pt x="278586" y="0"/>
                  </a:lnTo>
                  <a:close/>
                </a:path>
              </a:pathLst>
            </a:custGeom>
            <a:solidFill>
              <a:srgbClr val="4A2157"/>
            </a:solidFill>
          </p:spPr>
          <p:txBody>
            <a:bodyPr wrap="square" lIns="0" tIns="0" rIns="0" bIns="0" rtlCol="0"/>
            <a:lstStyle/>
            <a:p>
              <a:endParaRPr/>
            </a:p>
          </p:txBody>
        </p:sp>
        <p:sp>
          <p:nvSpPr>
            <p:cNvPr id="267" name="object 310">
              <a:extLst>
                <a:ext uri="{FF2B5EF4-FFF2-40B4-BE49-F238E27FC236}">
                  <a16:creationId xmlns:a16="http://schemas.microsoft.com/office/drawing/2014/main" id="{1349B9CE-6C84-B2AE-16CA-3AED57AE7DFE}"/>
                </a:ext>
              </a:extLst>
            </p:cNvPr>
            <p:cNvSpPr/>
            <p:nvPr/>
          </p:nvSpPr>
          <p:spPr>
            <a:xfrm>
              <a:off x="2529112" y="4532094"/>
              <a:ext cx="278765" cy="37465"/>
            </a:xfrm>
            <a:custGeom>
              <a:avLst/>
              <a:gdLst/>
              <a:ahLst/>
              <a:cxnLst/>
              <a:rect l="l" t="t" r="r" b="b"/>
              <a:pathLst>
                <a:path w="278764" h="37464">
                  <a:moveTo>
                    <a:pt x="132228" y="0"/>
                  </a:moveTo>
                  <a:lnTo>
                    <a:pt x="278571" y="0"/>
                  </a:lnTo>
                  <a:lnTo>
                    <a:pt x="264456" y="7335"/>
                  </a:lnTo>
                  <a:lnTo>
                    <a:pt x="73450" y="37150"/>
                  </a:lnTo>
                  <a:lnTo>
                    <a:pt x="0" y="32084"/>
                  </a:lnTo>
                  <a:lnTo>
                    <a:pt x="132228" y="0"/>
                  </a:lnTo>
                  <a:close/>
                </a:path>
              </a:pathLst>
            </a:custGeom>
            <a:solidFill>
              <a:srgbClr val="4B2157"/>
            </a:solidFill>
          </p:spPr>
          <p:txBody>
            <a:bodyPr wrap="square" lIns="0" tIns="0" rIns="0" bIns="0" rtlCol="0"/>
            <a:lstStyle/>
            <a:p>
              <a:endParaRPr/>
            </a:p>
          </p:txBody>
        </p:sp>
        <p:sp>
          <p:nvSpPr>
            <p:cNvPr id="268" name="object 311">
              <a:extLst>
                <a:ext uri="{FF2B5EF4-FFF2-40B4-BE49-F238E27FC236}">
                  <a16:creationId xmlns:a16="http://schemas.microsoft.com/office/drawing/2014/main" id="{06DC633B-B08F-8026-4E52-E5F01C3EF4A4}"/>
                </a:ext>
              </a:extLst>
            </p:cNvPr>
            <p:cNvSpPr/>
            <p:nvPr/>
          </p:nvSpPr>
          <p:spPr>
            <a:xfrm>
              <a:off x="2529112" y="4532094"/>
              <a:ext cx="278765" cy="37465"/>
            </a:xfrm>
            <a:custGeom>
              <a:avLst/>
              <a:gdLst/>
              <a:ahLst/>
              <a:cxnLst/>
              <a:rect l="l" t="t" r="r" b="b"/>
              <a:pathLst>
                <a:path w="278764" h="37464">
                  <a:moveTo>
                    <a:pt x="132228" y="0"/>
                  </a:moveTo>
                  <a:lnTo>
                    <a:pt x="278571" y="0"/>
                  </a:lnTo>
                  <a:lnTo>
                    <a:pt x="264456" y="7335"/>
                  </a:lnTo>
                  <a:lnTo>
                    <a:pt x="73450" y="37150"/>
                  </a:lnTo>
                  <a:lnTo>
                    <a:pt x="0" y="32084"/>
                  </a:lnTo>
                  <a:lnTo>
                    <a:pt x="132228" y="0"/>
                  </a:lnTo>
                  <a:close/>
                </a:path>
              </a:pathLst>
            </a:custGeom>
            <a:solidFill>
              <a:srgbClr val="3E1E47"/>
            </a:solidFill>
          </p:spPr>
          <p:txBody>
            <a:bodyPr wrap="square" lIns="0" tIns="0" rIns="0" bIns="0" rtlCol="0"/>
            <a:lstStyle/>
            <a:p>
              <a:endParaRPr/>
            </a:p>
          </p:txBody>
        </p:sp>
        <p:sp>
          <p:nvSpPr>
            <p:cNvPr id="269" name="object 312">
              <a:extLst>
                <a:ext uri="{FF2B5EF4-FFF2-40B4-BE49-F238E27FC236}">
                  <a16:creationId xmlns:a16="http://schemas.microsoft.com/office/drawing/2014/main" id="{18AF2F78-A4CB-C0E3-330F-C9036B9296F3}"/>
                </a:ext>
              </a:extLst>
            </p:cNvPr>
            <p:cNvSpPr/>
            <p:nvPr/>
          </p:nvSpPr>
          <p:spPr>
            <a:xfrm>
              <a:off x="2504338" y="4476454"/>
              <a:ext cx="115570" cy="53340"/>
            </a:xfrm>
            <a:custGeom>
              <a:avLst/>
              <a:gdLst/>
              <a:ahLst/>
              <a:cxnLst/>
              <a:rect l="l" t="t" r="r" b="b"/>
              <a:pathLst>
                <a:path w="115569" h="53339">
                  <a:moveTo>
                    <a:pt x="114040" y="0"/>
                  </a:moveTo>
                  <a:lnTo>
                    <a:pt x="114983" y="4384"/>
                  </a:lnTo>
                  <a:lnTo>
                    <a:pt x="115428" y="10934"/>
                  </a:lnTo>
                  <a:lnTo>
                    <a:pt x="115500" y="31111"/>
                  </a:lnTo>
                  <a:lnTo>
                    <a:pt x="115412" y="35481"/>
                  </a:lnTo>
                  <a:lnTo>
                    <a:pt x="101796" y="52945"/>
                  </a:lnTo>
                  <a:lnTo>
                    <a:pt x="81968" y="50234"/>
                  </a:lnTo>
                  <a:lnTo>
                    <a:pt x="62218" y="47196"/>
                  </a:lnTo>
                  <a:lnTo>
                    <a:pt x="49501" y="44894"/>
                  </a:lnTo>
                  <a:lnTo>
                    <a:pt x="106839" y="44894"/>
                  </a:lnTo>
                  <a:lnTo>
                    <a:pt x="114040" y="44075"/>
                  </a:lnTo>
                  <a:lnTo>
                    <a:pt x="114040" y="0"/>
                  </a:lnTo>
                  <a:close/>
                </a:path>
                <a:path w="115569" h="53339">
                  <a:moveTo>
                    <a:pt x="6400" y="8273"/>
                  </a:moveTo>
                  <a:lnTo>
                    <a:pt x="6400" y="31111"/>
                  </a:lnTo>
                  <a:lnTo>
                    <a:pt x="7157" y="32152"/>
                  </a:lnTo>
                  <a:lnTo>
                    <a:pt x="57550" y="42587"/>
                  </a:lnTo>
                  <a:lnTo>
                    <a:pt x="94624" y="44894"/>
                  </a:lnTo>
                  <a:lnTo>
                    <a:pt x="49501" y="44894"/>
                  </a:lnTo>
                  <a:lnTo>
                    <a:pt x="42617" y="43647"/>
                  </a:lnTo>
                  <a:lnTo>
                    <a:pt x="23230" y="39402"/>
                  </a:lnTo>
                  <a:lnTo>
                    <a:pt x="0" y="33807"/>
                  </a:lnTo>
                  <a:lnTo>
                    <a:pt x="14" y="10934"/>
                  </a:lnTo>
                  <a:lnTo>
                    <a:pt x="814" y="9877"/>
                  </a:lnTo>
                  <a:lnTo>
                    <a:pt x="3443" y="9091"/>
                  </a:lnTo>
                  <a:lnTo>
                    <a:pt x="6400" y="8273"/>
                  </a:lnTo>
                  <a:close/>
                </a:path>
              </a:pathLst>
            </a:custGeom>
            <a:solidFill>
              <a:srgbClr val="9F9EA0"/>
            </a:solidFill>
          </p:spPr>
          <p:txBody>
            <a:bodyPr wrap="square" lIns="0" tIns="0" rIns="0" bIns="0" rtlCol="0"/>
            <a:lstStyle/>
            <a:p>
              <a:endParaRPr/>
            </a:p>
          </p:txBody>
        </p:sp>
        <p:sp>
          <p:nvSpPr>
            <p:cNvPr id="270" name="object 313">
              <a:extLst>
                <a:ext uri="{FF2B5EF4-FFF2-40B4-BE49-F238E27FC236}">
                  <a16:creationId xmlns:a16="http://schemas.microsoft.com/office/drawing/2014/main" id="{571FAA70-6576-9083-5569-B1AAD836F73E}"/>
                </a:ext>
              </a:extLst>
            </p:cNvPr>
            <p:cNvSpPr/>
            <p:nvPr/>
          </p:nvSpPr>
          <p:spPr>
            <a:xfrm>
              <a:off x="2504338" y="4510262"/>
              <a:ext cx="102235" cy="19685"/>
            </a:xfrm>
            <a:custGeom>
              <a:avLst/>
              <a:gdLst/>
              <a:ahLst/>
              <a:cxnLst/>
              <a:rect l="l" t="t" r="r" b="b"/>
              <a:pathLst>
                <a:path w="102235" h="19685">
                  <a:moveTo>
                    <a:pt x="0" y="0"/>
                  </a:moveTo>
                  <a:lnTo>
                    <a:pt x="42619" y="9840"/>
                  </a:lnTo>
                  <a:lnTo>
                    <a:pt x="81974" y="16426"/>
                  </a:lnTo>
                  <a:lnTo>
                    <a:pt x="101796" y="19138"/>
                  </a:lnTo>
                  <a:lnTo>
                    <a:pt x="92523" y="19291"/>
                  </a:lnTo>
                  <a:lnTo>
                    <a:pt x="53644" y="16871"/>
                  </a:lnTo>
                  <a:lnTo>
                    <a:pt x="842" y="5953"/>
                  </a:lnTo>
                  <a:lnTo>
                    <a:pt x="28" y="4895"/>
                  </a:lnTo>
                  <a:lnTo>
                    <a:pt x="14" y="0"/>
                  </a:lnTo>
                  <a:close/>
                </a:path>
              </a:pathLst>
            </a:custGeom>
            <a:solidFill>
              <a:srgbClr val="3C2148"/>
            </a:solidFill>
          </p:spPr>
          <p:txBody>
            <a:bodyPr wrap="square" lIns="0" tIns="0" rIns="0" bIns="0" rtlCol="0"/>
            <a:lstStyle/>
            <a:p>
              <a:endParaRPr/>
            </a:p>
          </p:txBody>
        </p:sp>
        <p:sp>
          <p:nvSpPr>
            <p:cNvPr id="271" name="object 314">
              <a:extLst>
                <a:ext uri="{FF2B5EF4-FFF2-40B4-BE49-F238E27FC236}">
                  <a16:creationId xmlns:a16="http://schemas.microsoft.com/office/drawing/2014/main" id="{4C221D49-A789-8AC3-AC17-D352D59BA4B4}"/>
                </a:ext>
              </a:extLst>
            </p:cNvPr>
            <p:cNvSpPr/>
            <p:nvPr/>
          </p:nvSpPr>
          <p:spPr>
            <a:xfrm>
              <a:off x="2510752" y="4467638"/>
              <a:ext cx="107950" cy="53975"/>
            </a:xfrm>
            <a:custGeom>
              <a:avLst/>
              <a:gdLst/>
              <a:ahLst/>
              <a:cxnLst/>
              <a:rect l="l" t="t" r="r" b="b"/>
              <a:pathLst>
                <a:path w="107950" h="53975">
                  <a:moveTo>
                    <a:pt x="76536" y="1"/>
                  </a:moveTo>
                  <a:lnTo>
                    <a:pt x="99290" y="0"/>
                  </a:lnTo>
                  <a:lnTo>
                    <a:pt x="107654" y="579"/>
                  </a:lnTo>
                  <a:lnTo>
                    <a:pt x="107654" y="52892"/>
                  </a:lnTo>
                  <a:lnTo>
                    <a:pt x="99290" y="53471"/>
                  </a:lnTo>
                  <a:lnTo>
                    <a:pt x="76536" y="53470"/>
                  </a:lnTo>
                  <a:lnTo>
                    <a:pt x="42895" y="50280"/>
                  </a:lnTo>
                  <a:lnTo>
                    <a:pt x="771" y="40968"/>
                  </a:lnTo>
                  <a:lnTo>
                    <a:pt x="0" y="39928"/>
                  </a:lnTo>
                  <a:lnTo>
                    <a:pt x="0" y="14650"/>
                  </a:lnTo>
                  <a:lnTo>
                    <a:pt x="0" y="13524"/>
                  </a:lnTo>
                  <a:lnTo>
                    <a:pt x="757" y="12501"/>
                  </a:lnTo>
                  <a:lnTo>
                    <a:pt x="42895" y="3190"/>
                  </a:lnTo>
                  <a:lnTo>
                    <a:pt x="76536" y="1"/>
                  </a:lnTo>
                  <a:close/>
                </a:path>
              </a:pathLst>
            </a:custGeom>
            <a:solidFill>
              <a:srgbClr val="CDCCCC"/>
            </a:solidFill>
          </p:spPr>
          <p:txBody>
            <a:bodyPr wrap="square" lIns="0" tIns="0" rIns="0" bIns="0" rtlCol="0"/>
            <a:lstStyle/>
            <a:p>
              <a:endParaRPr/>
            </a:p>
          </p:txBody>
        </p:sp>
        <p:sp>
          <p:nvSpPr>
            <p:cNvPr id="272" name="object 315">
              <a:extLst>
                <a:ext uri="{FF2B5EF4-FFF2-40B4-BE49-F238E27FC236}">
                  <a16:creationId xmlns:a16="http://schemas.microsoft.com/office/drawing/2014/main" id="{F1C76F66-C07C-BAF1-1CBA-29DB995876FA}"/>
                </a:ext>
              </a:extLst>
            </p:cNvPr>
            <p:cNvSpPr/>
            <p:nvPr/>
          </p:nvSpPr>
          <p:spPr>
            <a:xfrm>
              <a:off x="2510795" y="4467398"/>
              <a:ext cx="107950" cy="46355"/>
            </a:xfrm>
            <a:custGeom>
              <a:avLst/>
              <a:gdLst/>
              <a:ahLst/>
              <a:cxnLst/>
              <a:rect l="l" t="t" r="r" b="b"/>
              <a:pathLst>
                <a:path w="107950" h="46354">
                  <a:moveTo>
                    <a:pt x="88180" y="0"/>
                  </a:moveTo>
                  <a:lnTo>
                    <a:pt x="100396" y="0"/>
                  </a:lnTo>
                  <a:lnTo>
                    <a:pt x="107611" y="818"/>
                  </a:lnTo>
                  <a:lnTo>
                    <a:pt x="107611" y="44961"/>
                  </a:lnTo>
                  <a:lnTo>
                    <a:pt x="100567" y="45762"/>
                  </a:lnTo>
                  <a:lnTo>
                    <a:pt x="88594" y="45779"/>
                  </a:lnTo>
                  <a:lnTo>
                    <a:pt x="87709" y="45779"/>
                  </a:lnTo>
                  <a:lnTo>
                    <a:pt x="27402" y="39651"/>
                  </a:lnTo>
                  <a:lnTo>
                    <a:pt x="0" y="32066"/>
                  </a:lnTo>
                  <a:lnTo>
                    <a:pt x="0" y="13729"/>
                  </a:lnTo>
                  <a:lnTo>
                    <a:pt x="51103" y="2306"/>
                  </a:lnTo>
                  <a:lnTo>
                    <a:pt x="88180" y="0"/>
                  </a:lnTo>
                  <a:close/>
                </a:path>
              </a:pathLst>
            </a:custGeom>
            <a:solidFill>
              <a:srgbClr val="D9D7D9"/>
            </a:solidFill>
          </p:spPr>
          <p:txBody>
            <a:bodyPr wrap="square" lIns="0" tIns="0" rIns="0" bIns="0" rtlCol="0"/>
            <a:lstStyle/>
            <a:p>
              <a:endParaRPr/>
            </a:p>
          </p:txBody>
        </p:sp>
        <p:sp>
          <p:nvSpPr>
            <p:cNvPr id="273" name="object 316">
              <a:extLst>
                <a:ext uri="{FF2B5EF4-FFF2-40B4-BE49-F238E27FC236}">
                  <a16:creationId xmlns:a16="http://schemas.microsoft.com/office/drawing/2014/main" id="{CFD11588-4C23-2D2D-C9FC-28B52687387B}"/>
                </a:ext>
              </a:extLst>
            </p:cNvPr>
            <p:cNvSpPr/>
            <p:nvPr/>
          </p:nvSpPr>
          <p:spPr>
            <a:xfrm>
              <a:off x="2615763" y="4468217"/>
              <a:ext cx="5715" cy="52705"/>
            </a:xfrm>
            <a:custGeom>
              <a:avLst/>
              <a:gdLst/>
              <a:ahLst/>
              <a:cxnLst/>
              <a:rect l="l" t="t" r="r" b="b"/>
              <a:pathLst>
                <a:path w="5714" h="52704">
                  <a:moveTo>
                    <a:pt x="2628" y="0"/>
                  </a:moveTo>
                  <a:lnTo>
                    <a:pt x="3640" y="2053"/>
                  </a:lnTo>
                  <a:lnTo>
                    <a:pt x="4471" y="7656"/>
                  </a:lnTo>
                  <a:lnTo>
                    <a:pt x="5035" y="15967"/>
                  </a:lnTo>
                  <a:lnTo>
                    <a:pt x="5243" y="26147"/>
                  </a:lnTo>
                  <a:lnTo>
                    <a:pt x="5039" y="36328"/>
                  </a:lnTo>
                  <a:lnTo>
                    <a:pt x="4482" y="44639"/>
                  </a:lnTo>
                  <a:lnTo>
                    <a:pt x="3652" y="50242"/>
                  </a:lnTo>
                  <a:lnTo>
                    <a:pt x="2628" y="52296"/>
                  </a:lnTo>
                  <a:lnTo>
                    <a:pt x="1609" y="50239"/>
                  </a:lnTo>
                  <a:lnTo>
                    <a:pt x="773" y="44633"/>
                  </a:lnTo>
                  <a:lnTo>
                    <a:pt x="207" y="36321"/>
                  </a:lnTo>
                  <a:lnTo>
                    <a:pt x="0" y="26147"/>
                  </a:lnTo>
                  <a:lnTo>
                    <a:pt x="205" y="15967"/>
                  </a:lnTo>
                  <a:lnTo>
                    <a:pt x="767" y="7656"/>
                  </a:lnTo>
                  <a:lnTo>
                    <a:pt x="1603" y="2053"/>
                  </a:lnTo>
                  <a:lnTo>
                    <a:pt x="2628" y="0"/>
                  </a:lnTo>
                  <a:close/>
                </a:path>
              </a:pathLst>
            </a:custGeom>
            <a:solidFill>
              <a:srgbClr val="B7B7B7"/>
            </a:solidFill>
          </p:spPr>
          <p:txBody>
            <a:bodyPr wrap="square" lIns="0" tIns="0" rIns="0" bIns="0" rtlCol="0"/>
            <a:lstStyle/>
            <a:p>
              <a:endParaRPr/>
            </a:p>
          </p:txBody>
        </p:sp>
        <p:sp>
          <p:nvSpPr>
            <p:cNvPr id="274" name="object 317">
              <a:extLst>
                <a:ext uri="{FF2B5EF4-FFF2-40B4-BE49-F238E27FC236}">
                  <a16:creationId xmlns:a16="http://schemas.microsoft.com/office/drawing/2014/main" id="{FD4D5EB4-4053-8C13-3938-A5D5029966FE}"/>
                </a:ext>
              </a:extLst>
            </p:cNvPr>
            <p:cNvSpPr/>
            <p:nvPr/>
          </p:nvSpPr>
          <p:spPr>
            <a:xfrm>
              <a:off x="2616821" y="4471116"/>
              <a:ext cx="3175" cy="46990"/>
            </a:xfrm>
            <a:custGeom>
              <a:avLst/>
              <a:gdLst/>
              <a:ahLst/>
              <a:cxnLst/>
              <a:rect l="l" t="t" r="r" b="b"/>
              <a:pathLst>
                <a:path w="3175" h="46989">
                  <a:moveTo>
                    <a:pt x="700" y="0"/>
                  </a:moveTo>
                  <a:lnTo>
                    <a:pt x="2443" y="0"/>
                  </a:lnTo>
                  <a:lnTo>
                    <a:pt x="3143" y="10405"/>
                  </a:lnTo>
                  <a:lnTo>
                    <a:pt x="3143" y="23248"/>
                  </a:lnTo>
                  <a:lnTo>
                    <a:pt x="3143" y="36093"/>
                  </a:lnTo>
                  <a:lnTo>
                    <a:pt x="2443" y="46496"/>
                  </a:lnTo>
                  <a:lnTo>
                    <a:pt x="700" y="46496"/>
                  </a:lnTo>
                  <a:lnTo>
                    <a:pt x="0" y="36093"/>
                  </a:lnTo>
                  <a:lnTo>
                    <a:pt x="0" y="10405"/>
                  </a:lnTo>
                  <a:lnTo>
                    <a:pt x="700" y="0"/>
                  </a:lnTo>
                  <a:close/>
                </a:path>
              </a:pathLst>
            </a:custGeom>
            <a:solidFill>
              <a:srgbClr val="929292"/>
            </a:solidFill>
          </p:spPr>
          <p:txBody>
            <a:bodyPr wrap="square" lIns="0" tIns="0" rIns="0" bIns="0" rtlCol="0"/>
            <a:lstStyle/>
            <a:p>
              <a:endParaRPr/>
            </a:p>
          </p:txBody>
        </p:sp>
        <p:sp>
          <p:nvSpPr>
            <p:cNvPr id="275" name="object 318">
              <a:extLst>
                <a:ext uri="{FF2B5EF4-FFF2-40B4-BE49-F238E27FC236}">
                  <a16:creationId xmlns:a16="http://schemas.microsoft.com/office/drawing/2014/main" id="{0AA0512F-FC4D-DB9E-2E24-85274EC3E424}"/>
                </a:ext>
              </a:extLst>
            </p:cNvPr>
            <p:cNvSpPr/>
            <p:nvPr/>
          </p:nvSpPr>
          <p:spPr>
            <a:xfrm>
              <a:off x="2670426" y="4493725"/>
              <a:ext cx="202565" cy="0"/>
            </a:xfrm>
            <a:custGeom>
              <a:avLst/>
              <a:gdLst/>
              <a:ahLst/>
              <a:cxnLst/>
              <a:rect l="l" t="t" r="r" b="b"/>
              <a:pathLst>
                <a:path w="202564">
                  <a:moveTo>
                    <a:pt x="0" y="0"/>
                  </a:moveTo>
                  <a:lnTo>
                    <a:pt x="202178" y="0"/>
                  </a:lnTo>
                </a:path>
              </a:pathLst>
            </a:custGeom>
            <a:ln w="15060">
              <a:solidFill>
                <a:srgbClr val="979695"/>
              </a:solidFill>
              <a:prstDash val="sysDot"/>
            </a:ln>
          </p:spPr>
          <p:txBody>
            <a:bodyPr wrap="square" lIns="0" tIns="0" rIns="0" bIns="0" rtlCol="0"/>
            <a:lstStyle/>
            <a:p>
              <a:endParaRPr/>
            </a:p>
          </p:txBody>
        </p:sp>
        <p:sp>
          <p:nvSpPr>
            <p:cNvPr id="276" name="object 319">
              <a:extLst>
                <a:ext uri="{FF2B5EF4-FFF2-40B4-BE49-F238E27FC236}">
                  <a16:creationId xmlns:a16="http://schemas.microsoft.com/office/drawing/2014/main" id="{5880488E-0FE7-C956-1480-CC118C5799AF}"/>
                </a:ext>
              </a:extLst>
            </p:cNvPr>
            <p:cNvSpPr/>
            <p:nvPr/>
          </p:nvSpPr>
          <p:spPr>
            <a:xfrm>
              <a:off x="2515235" y="4324610"/>
              <a:ext cx="505459" cy="100330"/>
            </a:xfrm>
            <a:custGeom>
              <a:avLst/>
              <a:gdLst/>
              <a:ahLst/>
              <a:cxnLst/>
              <a:rect l="l" t="t" r="r" b="b"/>
              <a:pathLst>
                <a:path w="505460" h="100329">
                  <a:moveTo>
                    <a:pt x="121793" y="33096"/>
                  </a:moveTo>
                  <a:lnTo>
                    <a:pt x="120027" y="24358"/>
                  </a:lnTo>
                  <a:lnTo>
                    <a:pt x="115201" y="17221"/>
                  </a:lnTo>
                  <a:lnTo>
                    <a:pt x="108038" y="12420"/>
                  </a:lnTo>
                  <a:lnTo>
                    <a:pt x="99263" y="10655"/>
                  </a:lnTo>
                  <a:lnTo>
                    <a:pt x="95465" y="10655"/>
                  </a:lnTo>
                  <a:lnTo>
                    <a:pt x="91897" y="11569"/>
                  </a:lnTo>
                  <a:lnTo>
                    <a:pt x="88760" y="13220"/>
                  </a:lnTo>
                  <a:lnTo>
                    <a:pt x="87922" y="10363"/>
                  </a:lnTo>
                  <a:lnTo>
                    <a:pt x="86398" y="7670"/>
                  </a:lnTo>
                  <a:lnTo>
                    <a:pt x="80568" y="1866"/>
                  </a:lnTo>
                  <a:lnTo>
                    <a:pt x="75920" y="63"/>
                  </a:lnTo>
                  <a:lnTo>
                    <a:pt x="70815" y="0"/>
                  </a:lnTo>
                  <a:lnTo>
                    <a:pt x="66167" y="63"/>
                  </a:lnTo>
                  <a:lnTo>
                    <a:pt x="61518" y="1866"/>
                  </a:lnTo>
                  <a:lnTo>
                    <a:pt x="57962" y="5384"/>
                  </a:lnTo>
                  <a:lnTo>
                    <a:pt x="57962" y="31419"/>
                  </a:lnTo>
                  <a:lnTo>
                    <a:pt x="57645" y="31419"/>
                  </a:lnTo>
                  <a:lnTo>
                    <a:pt x="57772" y="31203"/>
                  </a:lnTo>
                  <a:lnTo>
                    <a:pt x="57962" y="31419"/>
                  </a:lnTo>
                  <a:lnTo>
                    <a:pt x="57962" y="5384"/>
                  </a:lnTo>
                  <a:lnTo>
                    <a:pt x="54927" y="8420"/>
                  </a:lnTo>
                  <a:lnTo>
                    <a:pt x="53187" y="12242"/>
                  </a:lnTo>
                  <a:lnTo>
                    <a:pt x="53073" y="13220"/>
                  </a:lnTo>
                  <a:lnTo>
                    <a:pt x="52705" y="16205"/>
                  </a:lnTo>
                  <a:lnTo>
                    <a:pt x="51346" y="15595"/>
                  </a:lnTo>
                  <a:lnTo>
                    <a:pt x="49860" y="15252"/>
                  </a:lnTo>
                  <a:lnTo>
                    <a:pt x="43370" y="15252"/>
                  </a:lnTo>
                  <a:lnTo>
                    <a:pt x="42151" y="16205"/>
                  </a:lnTo>
                  <a:lnTo>
                    <a:pt x="39243" y="18478"/>
                  </a:lnTo>
                  <a:lnTo>
                    <a:pt x="37922" y="22936"/>
                  </a:lnTo>
                  <a:lnTo>
                    <a:pt x="36487" y="21666"/>
                  </a:lnTo>
                  <a:lnTo>
                    <a:pt x="34632" y="20916"/>
                  </a:lnTo>
                  <a:lnTo>
                    <a:pt x="28956" y="20916"/>
                  </a:lnTo>
                  <a:lnTo>
                    <a:pt x="26416" y="22936"/>
                  </a:lnTo>
                  <a:lnTo>
                    <a:pt x="25920" y="23329"/>
                  </a:lnTo>
                  <a:lnTo>
                    <a:pt x="24930" y="26631"/>
                  </a:lnTo>
                  <a:lnTo>
                    <a:pt x="22275" y="23977"/>
                  </a:lnTo>
                  <a:lnTo>
                    <a:pt x="18618" y="22301"/>
                  </a:lnTo>
                  <a:lnTo>
                    <a:pt x="6540" y="22301"/>
                  </a:lnTo>
                  <a:lnTo>
                    <a:pt x="2159" y="26631"/>
                  </a:lnTo>
                  <a:lnTo>
                    <a:pt x="50" y="28714"/>
                  </a:lnTo>
                  <a:lnTo>
                    <a:pt x="25" y="31203"/>
                  </a:lnTo>
                  <a:lnTo>
                    <a:pt x="25" y="31419"/>
                  </a:lnTo>
                  <a:lnTo>
                    <a:pt x="0" y="41059"/>
                  </a:lnTo>
                  <a:lnTo>
                    <a:pt x="1752" y="44716"/>
                  </a:lnTo>
                  <a:lnTo>
                    <a:pt x="4483" y="47332"/>
                  </a:lnTo>
                  <a:lnTo>
                    <a:pt x="116700" y="47332"/>
                  </a:lnTo>
                  <a:lnTo>
                    <a:pt x="119888" y="43459"/>
                  </a:lnTo>
                  <a:lnTo>
                    <a:pt x="121793" y="38493"/>
                  </a:lnTo>
                  <a:lnTo>
                    <a:pt x="121793" y="33096"/>
                  </a:lnTo>
                  <a:close/>
                </a:path>
                <a:path w="505460" h="100329">
                  <a:moveTo>
                    <a:pt x="505396" y="83235"/>
                  </a:moveTo>
                  <a:lnTo>
                    <a:pt x="503288" y="72821"/>
                  </a:lnTo>
                  <a:lnTo>
                    <a:pt x="497535" y="64325"/>
                  </a:lnTo>
                  <a:lnTo>
                    <a:pt x="489000" y="58597"/>
                  </a:lnTo>
                  <a:lnTo>
                    <a:pt x="478548" y="56489"/>
                  </a:lnTo>
                  <a:lnTo>
                    <a:pt x="474027" y="56489"/>
                  </a:lnTo>
                  <a:lnTo>
                    <a:pt x="469785" y="57594"/>
                  </a:lnTo>
                  <a:lnTo>
                    <a:pt x="466051" y="59550"/>
                  </a:lnTo>
                  <a:lnTo>
                    <a:pt x="465035" y="56146"/>
                  </a:lnTo>
                  <a:lnTo>
                    <a:pt x="463181" y="52920"/>
                  </a:lnTo>
                  <a:lnTo>
                    <a:pt x="456234" y="45974"/>
                  </a:lnTo>
                  <a:lnTo>
                    <a:pt x="450672" y="43840"/>
                  </a:lnTo>
                  <a:lnTo>
                    <a:pt x="444741" y="43802"/>
                  </a:lnTo>
                  <a:lnTo>
                    <a:pt x="439166" y="43827"/>
                  </a:lnTo>
                  <a:lnTo>
                    <a:pt x="433603" y="45974"/>
                  </a:lnTo>
                  <a:lnTo>
                    <a:pt x="429336" y="50241"/>
                  </a:lnTo>
                  <a:lnTo>
                    <a:pt x="429336" y="81203"/>
                  </a:lnTo>
                  <a:lnTo>
                    <a:pt x="428955" y="81203"/>
                  </a:lnTo>
                  <a:lnTo>
                    <a:pt x="429107" y="80949"/>
                  </a:lnTo>
                  <a:lnTo>
                    <a:pt x="429336" y="81203"/>
                  </a:lnTo>
                  <a:lnTo>
                    <a:pt x="429336" y="50241"/>
                  </a:lnTo>
                  <a:lnTo>
                    <a:pt x="425742" y="53835"/>
                  </a:lnTo>
                  <a:lnTo>
                    <a:pt x="423672" y="58381"/>
                  </a:lnTo>
                  <a:lnTo>
                    <a:pt x="423532" y="59550"/>
                  </a:lnTo>
                  <a:lnTo>
                    <a:pt x="423100" y="63080"/>
                  </a:lnTo>
                  <a:lnTo>
                    <a:pt x="421487" y="62357"/>
                  </a:lnTo>
                  <a:lnTo>
                    <a:pt x="419696" y="61937"/>
                  </a:lnTo>
                  <a:lnTo>
                    <a:pt x="411975" y="61937"/>
                  </a:lnTo>
                  <a:lnTo>
                    <a:pt x="410527" y="63080"/>
                  </a:lnTo>
                  <a:lnTo>
                    <a:pt x="407060" y="65811"/>
                  </a:lnTo>
                  <a:lnTo>
                    <a:pt x="405472" y="71107"/>
                  </a:lnTo>
                  <a:lnTo>
                    <a:pt x="403783" y="69596"/>
                  </a:lnTo>
                  <a:lnTo>
                    <a:pt x="401561" y="68681"/>
                  </a:lnTo>
                  <a:lnTo>
                    <a:pt x="394804" y="68681"/>
                  </a:lnTo>
                  <a:lnTo>
                    <a:pt x="391731" y="71107"/>
                  </a:lnTo>
                  <a:lnTo>
                    <a:pt x="391147" y="71564"/>
                  </a:lnTo>
                  <a:lnTo>
                    <a:pt x="390004" y="75501"/>
                  </a:lnTo>
                  <a:lnTo>
                    <a:pt x="386854" y="72313"/>
                  </a:lnTo>
                  <a:lnTo>
                    <a:pt x="382473" y="70345"/>
                  </a:lnTo>
                  <a:lnTo>
                    <a:pt x="368084" y="70345"/>
                  </a:lnTo>
                  <a:lnTo>
                    <a:pt x="362864" y="75501"/>
                  </a:lnTo>
                  <a:lnTo>
                    <a:pt x="360337" y="78016"/>
                  </a:lnTo>
                  <a:lnTo>
                    <a:pt x="360311" y="80949"/>
                  </a:lnTo>
                  <a:lnTo>
                    <a:pt x="360311" y="81203"/>
                  </a:lnTo>
                  <a:lnTo>
                    <a:pt x="360286" y="92659"/>
                  </a:lnTo>
                  <a:lnTo>
                    <a:pt x="362369" y="97040"/>
                  </a:lnTo>
                  <a:lnTo>
                    <a:pt x="365658" y="100177"/>
                  </a:lnTo>
                  <a:lnTo>
                    <a:pt x="499313" y="100177"/>
                  </a:lnTo>
                  <a:lnTo>
                    <a:pt x="503123" y="95554"/>
                  </a:lnTo>
                  <a:lnTo>
                    <a:pt x="505396" y="89674"/>
                  </a:lnTo>
                  <a:lnTo>
                    <a:pt x="505396" y="83235"/>
                  </a:lnTo>
                  <a:close/>
                </a:path>
              </a:pathLst>
            </a:custGeom>
            <a:solidFill>
              <a:srgbClr val="F3F1F3"/>
            </a:solidFill>
          </p:spPr>
          <p:txBody>
            <a:bodyPr wrap="square" lIns="0" tIns="0" rIns="0" bIns="0" rtlCol="0"/>
            <a:lstStyle/>
            <a:p>
              <a:endParaRPr/>
            </a:p>
          </p:txBody>
        </p:sp>
      </p:grpSp>
      <p:grpSp>
        <p:nvGrpSpPr>
          <p:cNvPr id="277" name="object 321">
            <a:extLst>
              <a:ext uri="{FF2B5EF4-FFF2-40B4-BE49-F238E27FC236}">
                <a16:creationId xmlns:a16="http://schemas.microsoft.com/office/drawing/2014/main" id="{2C0E6395-C361-545D-2F31-FAAC67FFCD48}"/>
              </a:ext>
            </a:extLst>
          </p:cNvPr>
          <p:cNvGrpSpPr/>
          <p:nvPr/>
        </p:nvGrpSpPr>
        <p:grpSpPr>
          <a:xfrm>
            <a:off x="8777753" y="4570896"/>
            <a:ext cx="675015" cy="479999"/>
            <a:chOff x="8117616" y="4843281"/>
            <a:chExt cx="795655" cy="565785"/>
          </a:xfrm>
        </p:grpSpPr>
        <p:pic>
          <p:nvPicPr>
            <p:cNvPr id="278" name="object 322">
              <a:extLst>
                <a:ext uri="{FF2B5EF4-FFF2-40B4-BE49-F238E27FC236}">
                  <a16:creationId xmlns:a16="http://schemas.microsoft.com/office/drawing/2014/main" id="{1729673A-61AF-9DE9-CB1C-723CC148A376}"/>
                </a:ext>
              </a:extLst>
            </p:cNvPr>
            <p:cNvPicPr/>
            <p:nvPr/>
          </p:nvPicPr>
          <p:blipFill>
            <a:blip r:embed="rId33" cstate="print">
              <a:extLst>
                <a:ext uri="{28A0092B-C50C-407E-A947-70E740481C1C}">
                  <a14:useLocalDpi xmlns:a14="http://schemas.microsoft.com/office/drawing/2010/main"/>
                </a:ext>
              </a:extLst>
            </a:blip>
            <a:stretch>
              <a:fillRect/>
            </a:stretch>
          </p:blipFill>
          <p:spPr>
            <a:xfrm>
              <a:off x="8117616" y="4843281"/>
              <a:ext cx="795415" cy="563360"/>
            </a:xfrm>
            <a:prstGeom prst="rect">
              <a:avLst/>
            </a:prstGeom>
          </p:spPr>
        </p:pic>
        <p:pic>
          <p:nvPicPr>
            <p:cNvPr id="279" name="object 323">
              <a:extLst>
                <a:ext uri="{FF2B5EF4-FFF2-40B4-BE49-F238E27FC236}">
                  <a16:creationId xmlns:a16="http://schemas.microsoft.com/office/drawing/2014/main" id="{FCE8EF72-F5FE-466B-5389-32BE62532FEF}"/>
                </a:ext>
              </a:extLst>
            </p:cNvPr>
            <p:cNvPicPr/>
            <p:nvPr/>
          </p:nvPicPr>
          <p:blipFill>
            <a:blip r:embed="rId34" cstate="print">
              <a:extLst>
                <a:ext uri="{28A0092B-C50C-407E-A947-70E740481C1C}">
                  <a14:useLocalDpi xmlns:a14="http://schemas.microsoft.com/office/drawing/2010/main"/>
                </a:ext>
              </a:extLst>
            </a:blip>
            <a:stretch>
              <a:fillRect/>
            </a:stretch>
          </p:blipFill>
          <p:spPr>
            <a:xfrm>
              <a:off x="8128511" y="5172274"/>
              <a:ext cx="95099" cy="198514"/>
            </a:xfrm>
            <a:prstGeom prst="rect">
              <a:avLst/>
            </a:prstGeom>
          </p:spPr>
        </p:pic>
        <p:pic>
          <p:nvPicPr>
            <p:cNvPr id="280" name="object 324">
              <a:extLst>
                <a:ext uri="{FF2B5EF4-FFF2-40B4-BE49-F238E27FC236}">
                  <a16:creationId xmlns:a16="http://schemas.microsoft.com/office/drawing/2014/main" id="{103D2DF0-4BE0-E013-3EC5-B17895D75AF2}"/>
                </a:ext>
              </a:extLst>
            </p:cNvPr>
            <p:cNvPicPr/>
            <p:nvPr/>
          </p:nvPicPr>
          <p:blipFill>
            <a:blip r:embed="rId35" cstate="print">
              <a:extLst>
                <a:ext uri="{28A0092B-C50C-407E-A947-70E740481C1C}">
                  <a14:useLocalDpi xmlns:a14="http://schemas.microsoft.com/office/drawing/2010/main"/>
                </a:ext>
              </a:extLst>
            </a:blip>
            <a:stretch>
              <a:fillRect/>
            </a:stretch>
          </p:blipFill>
          <p:spPr>
            <a:xfrm>
              <a:off x="8126150" y="5025944"/>
              <a:ext cx="231191" cy="382670"/>
            </a:xfrm>
            <a:prstGeom prst="rect">
              <a:avLst/>
            </a:prstGeom>
          </p:spPr>
        </p:pic>
      </p:grpSp>
      <p:sp>
        <p:nvSpPr>
          <p:cNvPr id="4" name="Text Placeholder 3">
            <a:extLst>
              <a:ext uri="{FF2B5EF4-FFF2-40B4-BE49-F238E27FC236}">
                <a16:creationId xmlns:a16="http://schemas.microsoft.com/office/drawing/2014/main" id="{D15D2A95-E134-61B9-7600-EFDEE9989CB6}"/>
              </a:ext>
            </a:extLst>
          </p:cNvPr>
          <p:cNvSpPr>
            <a:spLocks noGrp="1"/>
          </p:cNvSpPr>
          <p:nvPr>
            <p:ph type="body" sz="quarter" idx="22" hasCustomPrompt="1"/>
          </p:nvPr>
        </p:nvSpPr>
        <p:spPr>
          <a:xfrm>
            <a:off x="583926" y="1463233"/>
            <a:ext cx="369036" cy="473290"/>
          </a:xfrm>
          <a:noFill/>
        </p:spPr>
        <p:txBody>
          <a:bodyPr wrap="square" lIns="0" tIns="0" rIns="0" bIns="0" rtlCol="0" anchor="ctr">
            <a:noAutofit/>
          </a:bodyPr>
          <a:lstStyle>
            <a:lvl1pPr>
              <a:defRPr lang="en-US" sz="4800" cap="all" spc="300" baseline="0" dirty="0" smtClean="0">
                <a:solidFill>
                  <a:srgbClr val="1481A3"/>
                </a:solidFill>
                <a:latin typeface="Prompt SemiBold" panose="00000700000000000000" pitchFamily="2" charset="-34"/>
                <a:cs typeface="Prompt SemiBold" panose="00000700000000000000" pitchFamily="2" charset="-34"/>
              </a:defRPr>
            </a:lvl1pPr>
          </a:lstStyle>
          <a:p>
            <a:pPr lvl="0"/>
            <a:r>
              <a:rPr lang="pt-BR"/>
              <a:t>E</a:t>
            </a:r>
            <a:endParaRPr lang="en-US"/>
          </a:p>
        </p:txBody>
      </p:sp>
      <p:sp>
        <p:nvSpPr>
          <p:cNvPr id="284" name="Text Placeholder 3">
            <a:extLst>
              <a:ext uri="{FF2B5EF4-FFF2-40B4-BE49-F238E27FC236}">
                <a16:creationId xmlns:a16="http://schemas.microsoft.com/office/drawing/2014/main" id="{AE287782-C099-6800-4BD7-7338C48C7E69}"/>
              </a:ext>
            </a:extLst>
          </p:cNvPr>
          <p:cNvSpPr>
            <a:spLocks noGrp="1"/>
          </p:cNvSpPr>
          <p:nvPr>
            <p:ph type="body" sz="quarter" idx="23" hasCustomPrompt="1"/>
          </p:nvPr>
        </p:nvSpPr>
        <p:spPr>
          <a:xfrm>
            <a:off x="583926" y="3089289"/>
            <a:ext cx="369036" cy="473290"/>
          </a:xfrm>
          <a:noFill/>
        </p:spPr>
        <p:txBody>
          <a:bodyPr wrap="square" lIns="0" tIns="0" rIns="0" bIns="0" rtlCol="0" anchor="ctr">
            <a:noAutofit/>
          </a:bodyPr>
          <a:lstStyle>
            <a:lvl1pPr>
              <a:defRPr lang="en-US" sz="4800" cap="all" spc="300" baseline="0" dirty="0" smtClean="0">
                <a:solidFill>
                  <a:srgbClr val="00A0C6"/>
                </a:solidFill>
                <a:latin typeface="Prompt SemiBold" panose="00000700000000000000" pitchFamily="2" charset="-34"/>
                <a:cs typeface="Prompt SemiBold" panose="00000700000000000000" pitchFamily="2" charset="-34"/>
              </a:defRPr>
            </a:lvl1pPr>
          </a:lstStyle>
          <a:p>
            <a:pPr lvl="0"/>
            <a:r>
              <a:rPr lang="en-US"/>
              <a:t>S</a:t>
            </a:r>
          </a:p>
        </p:txBody>
      </p:sp>
      <p:sp>
        <p:nvSpPr>
          <p:cNvPr id="285" name="Text Placeholder 3">
            <a:extLst>
              <a:ext uri="{FF2B5EF4-FFF2-40B4-BE49-F238E27FC236}">
                <a16:creationId xmlns:a16="http://schemas.microsoft.com/office/drawing/2014/main" id="{26B3984E-B293-755C-5376-34E4DD80AE79}"/>
              </a:ext>
            </a:extLst>
          </p:cNvPr>
          <p:cNvSpPr>
            <a:spLocks noGrp="1"/>
          </p:cNvSpPr>
          <p:nvPr>
            <p:ph type="body" sz="quarter" idx="24" hasCustomPrompt="1"/>
          </p:nvPr>
        </p:nvSpPr>
        <p:spPr>
          <a:xfrm>
            <a:off x="583926" y="4632629"/>
            <a:ext cx="369036" cy="473290"/>
          </a:xfrm>
          <a:noFill/>
        </p:spPr>
        <p:txBody>
          <a:bodyPr wrap="square" lIns="0" tIns="0" rIns="0" bIns="0" rtlCol="0" anchor="ctr">
            <a:noAutofit/>
          </a:bodyPr>
          <a:lstStyle>
            <a:lvl1pPr>
              <a:defRPr lang="en-US" sz="4800" cap="all" spc="300" baseline="0" dirty="0" smtClean="0">
                <a:solidFill>
                  <a:srgbClr val="00323E"/>
                </a:solidFill>
                <a:latin typeface="Prompt SemiBold" panose="00000700000000000000" pitchFamily="2" charset="-34"/>
                <a:cs typeface="Prompt SemiBold" panose="00000700000000000000" pitchFamily="2" charset="-34"/>
              </a:defRPr>
            </a:lvl1pPr>
          </a:lstStyle>
          <a:p>
            <a:pPr lvl="0"/>
            <a:r>
              <a:rPr lang="en-US"/>
              <a:t>G</a:t>
            </a:r>
          </a:p>
        </p:txBody>
      </p:sp>
      <p:sp>
        <p:nvSpPr>
          <p:cNvPr id="301" name="Text Placeholder 6">
            <a:extLst>
              <a:ext uri="{FF2B5EF4-FFF2-40B4-BE49-F238E27FC236}">
                <a16:creationId xmlns:a16="http://schemas.microsoft.com/office/drawing/2014/main" id="{E33968FF-AC95-13D4-134D-AEEE929E6654}"/>
              </a:ext>
            </a:extLst>
          </p:cNvPr>
          <p:cNvSpPr>
            <a:spLocks noGrp="1"/>
          </p:cNvSpPr>
          <p:nvPr>
            <p:ph type="body" sz="quarter" idx="26" hasCustomPrompt="1"/>
          </p:nvPr>
        </p:nvSpPr>
        <p:spPr>
          <a:xfrm>
            <a:off x="615378"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7" name="Text Placeholder 6">
            <a:extLst>
              <a:ext uri="{FF2B5EF4-FFF2-40B4-BE49-F238E27FC236}">
                <a16:creationId xmlns:a16="http://schemas.microsoft.com/office/drawing/2014/main" id="{1EC46353-2C08-99D3-0BD0-93F38C0F48D6}"/>
              </a:ext>
            </a:extLst>
          </p:cNvPr>
          <p:cNvSpPr>
            <a:spLocks noGrp="1"/>
          </p:cNvSpPr>
          <p:nvPr>
            <p:ph type="body" sz="quarter" idx="25" hasCustomPrompt="1"/>
          </p:nvPr>
        </p:nvSpPr>
        <p:spPr>
          <a:xfrm>
            <a:off x="615375"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2" name="Text Placeholder 6">
            <a:extLst>
              <a:ext uri="{FF2B5EF4-FFF2-40B4-BE49-F238E27FC236}">
                <a16:creationId xmlns:a16="http://schemas.microsoft.com/office/drawing/2014/main" id="{EC4E50E3-F4EB-B359-B90D-2BA742FAF749}"/>
              </a:ext>
            </a:extLst>
          </p:cNvPr>
          <p:cNvSpPr>
            <a:spLocks noGrp="1"/>
          </p:cNvSpPr>
          <p:nvPr>
            <p:ph type="body" sz="quarter" idx="27" hasCustomPrompt="1"/>
          </p:nvPr>
        </p:nvSpPr>
        <p:spPr>
          <a:xfrm>
            <a:off x="3032117" y="2267633"/>
            <a:ext cx="1552452" cy="492443"/>
          </a:xfrm>
        </p:spPr>
        <p:txBody>
          <a:bodyPr/>
          <a:lstStyle>
            <a:lvl1pPr marL="0" algn="l" defTabSz="914400" rtl="0" eaLnBrk="1" latinLnBrk="0" hangingPunct="1">
              <a:defRPr lang="en-US" sz="800" kern="1200" spc="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3" name="Text Placeholder 6">
            <a:extLst>
              <a:ext uri="{FF2B5EF4-FFF2-40B4-BE49-F238E27FC236}">
                <a16:creationId xmlns:a16="http://schemas.microsoft.com/office/drawing/2014/main" id="{40EE2F5E-FCED-2FDE-328C-0FD9B2076B8B}"/>
              </a:ext>
            </a:extLst>
          </p:cNvPr>
          <p:cNvSpPr>
            <a:spLocks noGrp="1"/>
          </p:cNvSpPr>
          <p:nvPr>
            <p:ph type="body" sz="quarter" idx="28" hasCustomPrompt="1"/>
          </p:nvPr>
        </p:nvSpPr>
        <p:spPr>
          <a:xfrm>
            <a:off x="3032117"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4" name="Text Placeholder 6">
            <a:extLst>
              <a:ext uri="{FF2B5EF4-FFF2-40B4-BE49-F238E27FC236}">
                <a16:creationId xmlns:a16="http://schemas.microsoft.com/office/drawing/2014/main" id="{759B55A3-0B8F-E9D9-9DA2-552438528AB7}"/>
              </a:ext>
            </a:extLst>
          </p:cNvPr>
          <p:cNvSpPr>
            <a:spLocks noGrp="1"/>
          </p:cNvSpPr>
          <p:nvPr>
            <p:ph type="body" sz="quarter" idx="29" hasCustomPrompt="1"/>
          </p:nvPr>
        </p:nvSpPr>
        <p:spPr>
          <a:xfrm>
            <a:off x="5448854"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5" name="Text Placeholder 6">
            <a:extLst>
              <a:ext uri="{FF2B5EF4-FFF2-40B4-BE49-F238E27FC236}">
                <a16:creationId xmlns:a16="http://schemas.microsoft.com/office/drawing/2014/main" id="{7DAC0371-A039-36E3-4C1A-B04A0CFB86A1}"/>
              </a:ext>
            </a:extLst>
          </p:cNvPr>
          <p:cNvSpPr>
            <a:spLocks noGrp="1"/>
          </p:cNvSpPr>
          <p:nvPr>
            <p:ph type="body" sz="quarter" idx="30" hasCustomPrompt="1"/>
          </p:nvPr>
        </p:nvSpPr>
        <p:spPr>
          <a:xfrm>
            <a:off x="5448854"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6" name="Text Placeholder 6">
            <a:extLst>
              <a:ext uri="{FF2B5EF4-FFF2-40B4-BE49-F238E27FC236}">
                <a16:creationId xmlns:a16="http://schemas.microsoft.com/office/drawing/2014/main" id="{FD7E1AE9-C6D1-EACD-F78D-04504D31DDE3}"/>
              </a:ext>
            </a:extLst>
          </p:cNvPr>
          <p:cNvSpPr>
            <a:spLocks noGrp="1"/>
          </p:cNvSpPr>
          <p:nvPr>
            <p:ph type="body" sz="quarter" idx="31" hasCustomPrompt="1"/>
          </p:nvPr>
        </p:nvSpPr>
        <p:spPr>
          <a:xfrm>
            <a:off x="7865597"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7" name="Text Placeholder 6">
            <a:extLst>
              <a:ext uri="{FF2B5EF4-FFF2-40B4-BE49-F238E27FC236}">
                <a16:creationId xmlns:a16="http://schemas.microsoft.com/office/drawing/2014/main" id="{A054C8F9-CB10-9FC5-AA84-968CE20C18F6}"/>
              </a:ext>
            </a:extLst>
          </p:cNvPr>
          <p:cNvSpPr>
            <a:spLocks noGrp="1"/>
          </p:cNvSpPr>
          <p:nvPr>
            <p:ph type="body" sz="quarter" idx="32" hasCustomPrompt="1"/>
          </p:nvPr>
        </p:nvSpPr>
        <p:spPr>
          <a:xfrm>
            <a:off x="7865597"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8" name="Text Placeholder 6">
            <a:extLst>
              <a:ext uri="{FF2B5EF4-FFF2-40B4-BE49-F238E27FC236}">
                <a16:creationId xmlns:a16="http://schemas.microsoft.com/office/drawing/2014/main" id="{109B0DDB-738C-A8E6-B7B7-FB7E8F457603}"/>
              </a:ext>
            </a:extLst>
          </p:cNvPr>
          <p:cNvSpPr>
            <a:spLocks noGrp="1"/>
          </p:cNvSpPr>
          <p:nvPr>
            <p:ph type="body" sz="quarter" idx="33" hasCustomPrompt="1"/>
          </p:nvPr>
        </p:nvSpPr>
        <p:spPr>
          <a:xfrm>
            <a:off x="10279186"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9" name="Text Placeholder 6">
            <a:extLst>
              <a:ext uri="{FF2B5EF4-FFF2-40B4-BE49-F238E27FC236}">
                <a16:creationId xmlns:a16="http://schemas.microsoft.com/office/drawing/2014/main" id="{9058E46B-1538-388E-3759-CEA36F920046}"/>
              </a:ext>
            </a:extLst>
          </p:cNvPr>
          <p:cNvSpPr>
            <a:spLocks noGrp="1"/>
          </p:cNvSpPr>
          <p:nvPr>
            <p:ph type="body" sz="quarter" idx="34" hasCustomPrompt="1"/>
          </p:nvPr>
        </p:nvSpPr>
        <p:spPr>
          <a:xfrm>
            <a:off x="10279186"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0" name="Text Placeholder 6">
            <a:extLst>
              <a:ext uri="{FF2B5EF4-FFF2-40B4-BE49-F238E27FC236}">
                <a16:creationId xmlns:a16="http://schemas.microsoft.com/office/drawing/2014/main" id="{8B6D68A8-8D5E-D6A4-F3E6-7EF5AF7DC874}"/>
              </a:ext>
            </a:extLst>
          </p:cNvPr>
          <p:cNvSpPr>
            <a:spLocks noGrp="1"/>
          </p:cNvSpPr>
          <p:nvPr>
            <p:ph type="body" sz="quarter" idx="35" hasCustomPrompt="1"/>
          </p:nvPr>
        </p:nvSpPr>
        <p:spPr>
          <a:xfrm>
            <a:off x="615378" y="3899683"/>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31" name="Text Placeholder 6">
            <a:extLst>
              <a:ext uri="{FF2B5EF4-FFF2-40B4-BE49-F238E27FC236}">
                <a16:creationId xmlns:a16="http://schemas.microsoft.com/office/drawing/2014/main" id="{AC73B4C2-D2A0-CF27-DB87-F134B0661E5E}"/>
              </a:ext>
            </a:extLst>
          </p:cNvPr>
          <p:cNvSpPr>
            <a:spLocks noGrp="1"/>
          </p:cNvSpPr>
          <p:nvPr>
            <p:ph type="body" sz="quarter" idx="36" hasCustomPrompt="1"/>
          </p:nvPr>
        </p:nvSpPr>
        <p:spPr>
          <a:xfrm>
            <a:off x="615375" y="3671456"/>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2" name="Text Placeholder 6">
            <a:extLst>
              <a:ext uri="{FF2B5EF4-FFF2-40B4-BE49-F238E27FC236}">
                <a16:creationId xmlns:a16="http://schemas.microsoft.com/office/drawing/2014/main" id="{0367BF63-0F5E-8880-B917-0869AB1AE16A}"/>
              </a:ext>
            </a:extLst>
          </p:cNvPr>
          <p:cNvSpPr>
            <a:spLocks noGrp="1"/>
          </p:cNvSpPr>
          <p:nvPr>
            <p:ph type="body" sz="quarter" idx="37" hasCustomPrompt="1"/>
          </p:nvPr>
        </p:nvSpPr>
        <p:spPr>
          <a:xfrm>
            <a:off x="3032117"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33" name="Text Placeholder 6">
            <a:extLst>
              <a:ext uri="{FF2B5EF4-FFF2-40B4-BE49-F238E27FC236}">
                <a16:creationId xmlns:a16="http://schemas.microsoft.com/office/drawing/2014/main" id="{13E7B70C-5FA3-5F63-138A-6885F1567491}"/>
              </a:ext>
            </a:extLst>
          </p:cNvPr>
          <p:cNvSpPr>
            <a:spLocks noGrp="1"/>
          </p:cNvSpPr>
          <p:nvPr>
            <p:ph type="body" sz="quarter" idx="38" hasCustomPrompt="1"/>
          </p:nvPr>
        </p:nvSpPr>
        <p:spPr>
          <a:xfrm>
            <a:off x="3032117"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4" name="Text Placeholder 6">
            <a:extLst>
              <a:ext uri="{FF2B5EF4-FFF2-40B4-BE49-F238E27FC236}">
                <a16:creationId xmlns:a16="http://schemas.microsoft.com/office/drawing/2014/main" id="{8996099E-C236-8F82-4EBA-BF4990359B82}"/>
              </a:ext>
            </a:extLst>
          </p:cNvPr>
          <p:cNvSpPr>
            <a:spLocks noGrp="1"/>
          </p:cNvSpPr>
          <p:nvPr>
            <p:ph type="body" sz="quarter" idx="39" hasCustomPrompt="1"/>
          </p:nvPr>
        </p:nvSpPr>
        <p:spPr>
          <a:xfrm>
            <a:off x="5448854"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35" name="Text Placeholder 6">
            <a:extLst>
              <a:ext uri="{FF2B5EF4-FFF2-40B4-BE49-F238E27FC236}">
                <a16:creationId xmlns:a16="http://schemas.microsoft.com/office/drawing/2014/main" id="{77DA0DA0-752E-6C83-ECDF-1978B67E350A}"/>
              </a:ext>
            </a:extLst>
          </p:cNvPr>
          <p:cNvSpPr>
            <a:spLocks noGrp="1"/>
          </p:cNvSpPr>
          <p:nvPr>
            <p:ph type="body" sz="quarter" idx="40" hasCustomPrompt="1"/>
          </p:nvPr>
        </p:nvSpPr>
        <p:spPr>
          <a:xfrm>
            <a:off x="5448854"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6" name="Text Placeholder 6">
            <a:extLst>
              <a:ext uri="{FF2B5EF4-FFF2-40B4-BE49-F238E27FC236}">
                <a16:creationId xmlns:a16="http://schemas.microsoft.com/office/drawing/2014/main" id="{0C7201AB-DF89-B6B4-DC9D-F3EB2CB15438}"/>
              </a:ext>
            </a:extLst>
          </p:cNvPr>
          <p:cNvSpPr>
            <a:spLocks noGrp="1"/>
          </p:cNvSpPr>
          <p:nvPr>
            <p:ph type="body" sz="quarter" idx="41" hasCustomPrompt="1"/>
          </p:nvPr>
        </p:nvSpPr>
        <p:spPr>
          <a:xfrm>
            <a:off x="7865597"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37" name="Text Placeholder 6">
            <a:extLst>
              <a:ext uri="{FF2B5EF4-FFF2-40B4-BE49-F238E27FC236}">
                <a16:creationId xmlns:a16="http://schemas.microsoft.com/office/drawing/2014/main" id="{0D4FB2B4-6A24-86AE-B418-921D0D846641}"/>
              </a:ext>
            </a:extLst>
          </p:cNvPr>
          <p:cNvSpPr>
            <a:spLocks noGrp="1"/>
          </p:cNvSpPr>
          <p:nvPr>
            <p:ph type="body" sz="quarter" idx="42" hasCustomPrompt="1"/>
          </p:nvPr>
        </p:nvSpPr>
        <p:spPr>
          <a:xfrm>
            <a:off x="7865597"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8" name="Text Placeholder 6">
            <a:extLst>
              <a:ext uri="{FF2B5EF4-FFF2-40B4-BE49-F238E27FC236}">
                <a16:creationId xmlns:a16="http://schemas.microsoft.com/office/drawing/2014/main" id="{B99285E3-A04C-4C06-D97F-4AB3B69726E4}"/>
              </a:ext>
            </a:extLst>
          </p:cNvPr>
          <p:cNvSpPr>
            <a:spLocks noGrp="1"/>
          </p:cNvSpPr>
          <p:nvPr>
            <p:ph type="body" sz="quarter" idx="43" hasCustomPrompt="1"/>
          </p:nvPr>
        </p:nvSpPr>
        <p:spPr>
          <a:xfrm>
            <a:off x="10279186"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39" name="Text Placeholder 6">
            <a:extLst>
              <a:ext uri="{FF2B5EF4-FFF2-40B4-BE49-F238E27FC236}">
                <a16:creationId xmlns:a16="http://schemas.microsoft.com/office/drawing/2014/main" id="{25108530-8F9B-9436-364F-3B089BD02035}"/>
              </a:ext>
            </a:extLst>
          </p:cNvPr>
          <p:cNvSpPr>
            <a:spLocks noGrp="1"/>
          </p:cNvSpPr>
          <p:nvPr>
            <p:ph type="body" sz="quarter" idx="44" hasCustomPrompt="1"/>
          </p:nvPr>
        </p:nvSpPr>
        <p:spPr>
          <a:xfrm>
            <a:off x="10279186" y="3670138"/>
            <a:ext cx="1552454" cy="153888"/>
          </a:xfrm>
        </p:spPr>
        <p:txBody>
          <a:bodyPr/>
          <a:lstStyle>
            <a:lvl1pPr marL="0" algn="l" defTabSz="914400" rtl="0" eaLnBrk="1" latinLnBrk="0" hangingPunct="1">
              <a:defRPr lang="en-US" sz="1000" kern="1200" spc="30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0" name="Text Placeholder 6">
            <a:extLst>
              <a:ext uri="{FF2B5EF4-FFF2-40B4-BE49-F238E27FC236}">
                <a16:creationId xmlns:a16="http://schemas.microsoft.com/office/drawing/2014/main" id="{57BF0C40-1E03-67AE-0204-BC183B147CF1}"/>
              </a:ext>
            </a:extLst>
          </p:cNvPr>
          <p:cNvSpPr>
            <a:spLocks noGrp="1"/>
          </p:cNvSpPr>
          <p:nvPr>
            <p:ph type="body" sz="quarter" idx="45" hasCustomPrompt="1"/>
          </p:nvPr>
        </p:nvSpPr>
        <p:spPr>
          <a:xfrm>
            <a:off x="615378" y="5483935"/>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1" name="Text Placeholder 6">
            <a:extLst>
              <a:ext uri="{FF2B5EF4-FFF2-40B4-BE49-F238E27FC236}">
                <a16:creationId xmlns:a16="http://schemas.microsoft.com/office/drawing/2014/main" id="{205967AF-B266-250A-5B48-A6ACB6FD0676}"/>
              </a:ext>
            </a:extLst>
          </p:cNvPr>
          <p:cNvSpPr>
            <a:spLocks noGrp="1"/>
          </p:cNvSpPr>
          <p:nvPr>
            <p:ph type="body" sz="quarter" idx="46" hasCustomPrompt="1"/>
          </p:nvPr>
        </p:nvSpPr>
        <p:spPr>
          <a:xfrm>
            <a:off x="615375" y="5255708"/>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2" name="Text Placeholder 6">
            <a:extLst>
              <a:ext uri="{FF2B5EF4-FFF2-40B4-BE49-F238E27FC236}">
                <a16:creationId xmlns:a16="http://schemas.microsoft.com/office/drawing/2014/main" id="{19212DE8-40CE-EB36-B1DF-61497B34FD06}"/>
              </a:ext>
            </a:extLst>
          </p:cNvPr>
          <p:cNvSpPr>
            <a:spLocks noGrp="1"/>
          </p:cNvSpPr>
          <p:nvPr>
            <p:ph type="body" sz="quarter" idx="47" hasCustomPrompt="1"/>
          </p:nvPr>
        </p:nvSpPr>
        <p:spPr>
          <a:xfrm>
            <a:off x="3032117"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3" name="Text Placeholder 6">
            <a:extLst>
              <a:ext uri="{FF2B5EF4-FFF2-40B4-BE49-F238E27FC236}">
                <a16:creationId xmlns:a16="http://schemas.microsoft.com/office/drawing/2014/main" id="{0B2DA07E-8DCA-2F45-9F6B-0CA050057073}"/>
              </a:ext>
            </a:extLst>
          </p:cNvPr>
          <p:cNvSpPr>
            <a:spLocks noGrp="1"/>
          </p:cNvSpPr>
          <p:nvPr>
            <p:ph type="body" sz="quarter" idx="48" hasCustomPrompt="1"/>
          </p:nvPr>
        </p:nvSpPr>
        <p:spPr>
          <a:xfrm>
            <a:off x="3032117"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4" name="Text Placeholder 6">
            <a:extLst>
              <a:ext uri="{FF2B5EF4-FFF2-40B4-BE49-F238E27FC236}">
                <a16:creationId xmlns:a16="http://schemas.microsoft.com/office/drawing/2014/main" id="{07ADB34D-B2E2-29AA-9DA9-3009F4DE3111}"/>
              </a:ext>
            </a:extLst>
          </p:cNvPr>
          <p:cNvSpPr>
            <a:spLocks noGrp="1"/>
          </p:cNvSpPr>
          <p:nvPr>
            <p:ph type="body" sz="quarter" idx="49" hasCustomPrompt="1"/>
          </p:nvPr>
        </p:nvSpPr>
        <p:spPr>
          <a:xfrm>
            <a:off x="5448854"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5" name="Text Placeholder 6">
            <a:extLst>
              <a:ext uri="{FF2B5EF4-FFF2-40B4-BE49-F238E27FC236}">
                <a16:creationId xmlns:a16="http://schemas.microsoft.com/office/drawing/2014/main" id="{DD07B14D-6050-92A3-EB1C-9C4DB0CF5896}"/>
              </a:ext>
            </a:extLst>
          </p:cNvPr>
          <p:cNvSpPr>
            <a:spLocks noGrp="1"/>
          </p:cNvSpPr>
          <p:nvPr>
            <p:ph type="body" sz="quarter" idx="50" hasCustomPrompt="1"/>
          </p:nvPr>
        </p:nvSpPr>
        <p:spPr>
          <a:xfrm>
            <a:off x="5448854"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6" name="Text Placeholder 6">
            <a:extLst>
              <a:ext uri="{FF2B5EF4-FFF2-40B4-BE49-F238E27FC236}">
                <a16:creationId xmlns:a16="http://schemas.microsoft.com/office/drawing/2014/main" id="{BE5257D3-97DF-2051-18AD-B42763B201F6}"/>
              </a:ext>
            </a:extLst>
          </p:cNvPr>
          <p:cNvSpPr>
            <a:spLocks noGrp="1"/>
          </p:cNvSpPr>
          <p:nvPr>
            <p:ph type="body" sz="quarter" idx="51" hasCustomPrompt="1"/>
          </p:nvPr>
        </p:nvSpPr>
        <p:spPr>
          <a:xfrm>
            <a:off x="7865597"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47" name="Text Placeholder 6">
            <a:extLst>
              <a:ext uri="{FF2B5EF4-FFF2-40B4-BE49-F238E27FC236}">
                <a16:creationId xmlns:a16="http://schemas.microsoft.com/office/drawing/2014/main" id="{C7B279EA-F67E-6D75-0C6A-1FBA6EBBCC33}"/>
              </a:ext>
            </a:extLst>
          </p:cNvPr>
          <p:cNvSpPr>
            <a:spLocks noGrp="1"/>
          </p:cNvSpPr>
          <p:nvPr>
            <p:ph type="body" sz="quarter" idx="52" hasCustomPrompt="1"/>
          </p:nvPr>
        </p:nvSpPr>
        <p:spPr>
          <a:xfrm>
            <a:off x="7865597"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8" name="Text Placeholder 6">
            <a:extLst>
              <a:ext uri="{FF2B5EF4-FFF2-40B4-BE49-F238E27FC236}">
                <a16:creationId xmlns:a16="http://schemas.microsoft.com/office/drawing/2014/main" id="{70D3755B-F9EF-A08F-4E7F-229BAB1603E0}"/>
              </a:ext>
            </a:extLst>
          </p:cNvPr>
          <p:cNvSpPr>
            <a:spLocks noGrp="1"/>
          </p:cNvSpPr>
          <p:nvPr>
            <p:ph type="body" sz="quarter" idx="53" hasCustomPrompt="1"/>
          </p:nvPr>
        </p:nvSpPr>
        <p:spPr>
          <a:xfrm>
            <a:off x="10279186"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49" name="Text Placeholder 6">
            <a:extLst>
              <a:ext uri="{FF2B5EF4-FFF2-40B4-BE49-F238E27FC236}">
                <a16:creationId xmlns:a16="http://schemas.microsoft.com/office/drawing/2014/main" id="{8055DDFB-45E0-769E-C23E-5D75C8F6442B}"/>
              </a:ext>
            </a:extLst>
          </p:cNvPr>
          <p:cNvSpPr>
            <a:spLocks noGrp="1"/>
          </p:cNvSpPr>
          <p:nvPr>
            <p:ph type="body" sz="quarter" idx="54" hasCustomPrompt="1"/>
          </p:nvPr>
        </p:nvSpPr>
        <p:spPr>
          <a:xfrm>
            <a:off x="10279186"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grpSp>
        <p:nvGrpSpPr>
          <p:cNvPr id="281" name="Group 197">
            <a:extLst>
              <a:ext uri="{FF2B5EF4-FFF2-40B4-BE49-F238E27FC236}">
                <a16:creationId xmlns:a16="http://schemas.microsoft.com/office/drawing/2014/main" id="{9C0830A3-75DB-F6B8-D5FD-6E56E5D3F149}"/>
              </a:ext>
            </a:extLst>
          </p:cNvPr>
          <p:cNvGrpSpPr/>
          <p:nvPr userDrawn="1"/>
        </p:nvGrpSpPr>
        <p:grpSpPr>
          <a:xfrm>
            <a:off x="4518062" y="4440663"/>
            <a:ext cx="603769" cy="671995"/>
            <a:chOff x="170441" y="4926545"/>
            <a:chExt cx="564825" cy="628650"/>
          </a:xfrm>
        </p:grpSpPr>
        <p:sp>
          <p:nvSpPr>
            <p:cNvPr id="282" name="object 249">
              <a:extLst>
                <a:ext uri="{FF2B5EF4-FFF2-40B4-BE49-F238E27FC236}">
                  <a16:creationId xmlns:a16="http://schemas.microsoft.com/office/drawing/2014/main" id="{0906CFDC-AC52-E117-78CD-986E3F72F34B}"/>
                </a:ext>
              </a:extLst>
            </p:cNvPr>
            <p:cNvSpPr/>
            <p:nvPr/>
          </p:nvSpPr>
          <p:spPr>
            <a:xfrm>
              <a:off x="300695" y="5020770"/>
              <a:ext cx="98425" cy="464184"/>
            </a:xfrm>
            <a:custGeom>
              <a:avLst/>
              <a:gdLst/>
              <a:ahLst/>
              <a:cxnLst/>
              <a:rect l="l" t="t" r="r" b="b"/>
              <a:pathLst>
                <a:path w="98425" h="464185">
                  <a:moveTo>
                    <a:pt x="97776" y="435824"/>
                  </a:moveTo>
                  <a:lnTo>
                    <a:pt x="52716" y="435824"/>
                  </a:lnTo>
                  <a:lnTo>
                    <a:pt x="52716" y="463889"/>
                  </a:lnTo>
                  <a:lnTo>
                    <a:pt x="97776" y="463889"/>
                  </a:lnTo>
                  <a:lnTo>
                    <a:pt x="97776" y="435824"/>
                  </a:lnTo>
                  <a:close/>
                </a:path>
                <a:path w="98425" h="464185">
                  <a:moveTo>
                    <a:pt x="97776" y="402363"/>
                  </a:moveTo>
                  <a:lnTo>
                    <a:pt x="62925" y="402363"/>
                  </a:lnTo>
                  <a:lnTo>
                    <a:pt x="52716" y="412577"/>
                  </a:lnTo>
                  <a:lnTo>
                    <a:pt x="52716" y="430417"/>
                  </a:lnTo>
                  <a:lnTo>
                    <a:pt x="97776" y="430417"/>
                  </a:lnTo>
                  <a:lnTo>
                    <a:pt x="97776" y="402363"/>
                  </a:lnTo>
                  <a:close/>
                </a:path>
                <a:path w="98425" h="464185">
                  <a:moveTo>
                    <a:pt x="80882" y="368902"/>
                  </a:moveTo>
                  <a:lnTo>
                    <a:pt x="0" y="368902"/>
                  </a:lnTo>
                  <a:lnTo>
                    <a:pt x="0" y="396956"/>
                  </a:lnTo>
                  <a:lnTo>
                    <a:pt x="52832" y="396956"/>
                  </a:lnTo>
                  <a:lnTo>
                    <a:pt x="80882" y="368902"/>
                  </a:lnTo>
                  <a:close/>
                </a:path>
                <a:path w="98425" h="464185">
                  <a:moveTo>
                    <a:pt x="97800" y="368902"/>
                  </a:moveTo>
                  <a:lnTo>
                    <a:pt x="96391" y="368902"/>
                  </a:lnTo>
                  <a:lnTo>
                    <a:pt x="68364" y="396956"/>
                  </a:lnTo>
                  <a:lnTo>
                    <a:pt x="97800" y="396956"/>
                  </a:lnTo>
                  <a:lnTo>
                    <a:pt x="97800" y="368902"/>
                  </a:lnTo>
                  <a:close/>
                </a:path>
                <a:path w="98425" h="464185">
                  <a:moveTo>
                    <a:pt x="97776" y="335441"/>
                  </a:moveTo>
                  <a:lnTo>
                    <a:pt x="0" y="335441"/>
                  </a:lnTo>
                  <a:lnTo>
                    <a:pt x="0" y="363495"/>
                  </a:lnTo>
                  <a:lnTo>
                    <a:pt x="86286" y="363495"/>
                  </a:lnTo>
                  <a:lnTo>
                    <a:pt x="97776" y="351998"/>
                  </a:lnTo>
                  <a:lnTo>
                    <a:pt x="97776" y="335441"/>
                  </a:lnTo>
                  <a:close/>
                </a:path>
                <a:path w="98425" h="464185">
                  <a:moveTo>
                    <a:pt x="97776" y="335372"/>
                  </a:moveTo>
                  <a:close/>
                </a:path>
                <a:path w="98425" h="464185">
                  <a:moveTo>
                    <a:pt x="97776" y="301911"/>
                  </a:moveTo>
                  <a:lnTo>
                    <a:pt x="0" y="301911"/>
                  </a:lnTo>
                  <a:lnTo>
                    <a:pt x="0" y="329964"/>
                  </a:lnTo>
                  <a:lnTo>
                    <a:pt x="97776" y="329964"/>
                  </a:lnTo>
                  <a:lnTo>
                    <a:pt x="97776" y="301911"/>
                  </a:lnTo>
                  <a:close/>
                </a:path>
                <a:path w="98425" h="464185">
                  <a:moveTo>
                    <a:pt x="97776" y="268438"/>
                  </a:moveTo>
                  <a:lnTo>
                    <a:pt x="0" y="268438"/>
                  </a:lnTo>
                  <a:lnTo>
                    <a:pt x="0" y="296515"/>
                  </a:lnTo>
                  <a:lnTo>
                    <a:pt x="97776" y="296515"/>
                  </a:lnTo>
                  <a:lnTo>
                    <a:pt x="97776" y="268438"/>
                  </a:lnTo>
                  <a:close/>
                </a:path>
                <a:path w="98425" h="464185">
                  <a:moveTo>
                    <a:pt x="97776" y="234977"/>
                  </a:moveTo>
                  <a:lnTo>
                    <a:pt x="0" y="234977"/>
                  </a:lnTo>
                  <a:lnTo>
                    <a:pt x="0" y="263042"/>
                  </a:lnTo>
                  <a:lnTo>
                    <a:pt x="97776" y="263042"/>
                  </a:lnTo>
                  <a:lnTo>
                    <a:pt x="97776" y="234977"/>
                  </a:lnTo>
                  <a:close/>
                </a:path>
                <a:path w="98425" h="464185">
                  <a:moveTo>
                    <a:pt x="97776" y="201516"/>
                  </a:moveTo>
                  <a:lnTo>
                    <a:pt x="0" y="201516"/>
                  </a:lnTo>
                  <a:lnTo>
                    <a:pt x="0" y="229558"/>
                  </a:lnTo>
                  <a:lnTo>
                    <a:pt x="97776" y="229558"/>
                  </a:lnTo>
                  <a:lnTo>
                    <a:pt x="97776" y="201516"/>
                  </a:lnTo>
                  <a:close/>
                </a:path>
                <a:path w="98425" h="464185">
                  <a:moveTo>
                    <a:pt x="97776" y="168055"/>
                  </a:moveTo>
                  <a:lnTo>
                    <a:pt x="19088" y="168055"/>
                  </a:lnTo>
                  <a:lnTo>
                    <a:pt x="0" y="187224"/>
                  </a:lnTo>
                  <a:lnTo>
                    <a:pt x="0" y="196167"/>
                  </a:lnTo>
                  <a:lnTo>
                    <a:pt x="97776" y="196167"/>
                  </a:lnTo>
                  <a:lnTo>
                    <a:pt x="97776" y="168055"/>
                  </a:lnTo>
                  <a:close/>
                </a:path>
                <a:path w="98425" h="464185">
                  <a:moveTo>
                    <a:pt x="97765" y="134664"/>
                  </a:moveTo>
                  <a:lnTo>
                    <a:pt x="52520" y="134664"/>
                  </a:lnTo>
                  <a:lnTo>
                    <a:pt x="24493" y="162706"/>
                  </a:lnTo>
                  <a:lnTo>
                    <a:pt x="97765" y="162706"/>
                  </a:lnTo>
                  <a:lnTo>
                    <a:pt x="97765" y="134664"/>
                  </a:lnTo>
                  <a:close/>
                </a:path>
                <a:path w="98425" h="464185">
                  <a:moveTo>
                    <a:pt x="25001" y="134664"/>
                  </a:moveTo>
                  <a:lnTo>
                    <a:pt x="69" y="134664"/>
                  </a:lnTo>
                  <a:lnTo>
                    <a:pt x="69" y="159690"/>
                  </a:lnTo>
                  <a:lnTo>
                    <a:pt x="25001" y="134664"/>
                  </a:lnTo>
                  <a:close/>
                </a:path>
                <a:path w="98425" h="464185">
                  <a:moveTo>
                    <a:pt x="12056" y="101145"/>
                  </a:moveTo>
                  <a:lnTo>
                    <a:pt x="11247" y="101145"/>
                  </a:lnTo>
                  <a:lnTo>
                    <a:pt x="11247" y="101341"/>
                  </a:lnTo>
                  <a:lnTo>
                    <a:pt x="11386" y="101538"/>
                  </a:lnTo>
                  <a:lnTo>
                    <a:pt x="11444" y="101746"/>
                  </a:lnTo>
                  <a:lnTo>
                    <a:pt x="12056" y="101145"/>
                  </a:lnTo>
                  <a:close/>
                </a:path>
                <a:path w="98425" h="464185">
                  <a:moveTo>
                    <a:pt x="97776" y="101145"/>
                  </a:moveTo>
                  <a:lnTo>
                    <a:pt x="85974" y="101145"/>
                  </a:lnTo>
                  <a:lnTo>
                    <a:pt x="57936" y="129187"/>
                  </a:lnTo>
                  <a:lnTo>
                    <a:pt x="97776" y="129187"/>
                  </a:lnTo>
                  <a:lnTo>
                    <a:pt x="97776" y="101145"/>
                  </a:lnTo>
                  <a:close/>
                </a:path>
                <a:path w="98425" h="464185">
                  <a:moveTo>
                    <a:pt x="58444" y="101145"/>
                  </a:moveTo>
                  <a:lnTo>
                    <a:pt x="41249" y="101145"/>
                  </a:lnTo>
                  <a:lnTo>
                    <a:pt x="44378" y="104091"/>
                  </a:lnTo>
                  <a:lnTo>
                    <a:pt x="46561" y="107916"/>
                  </a:lnTo>
                  <a:lnTo>
                    <a:pt x="47473" y="112121"/>
                  </a:lnTo>
                  <a:lnTo>
                    <a:pt x="58444" y="101145"/>
                  </a:lnTo>
                  <a:close/>
                </a:path>
                <a:path w="98425" h="464185">
                  <a:moveTo>
                    <a:pt x="97776" y="89337"/>
                  </a:moveTo>
                  <a:lnTo>
                    <a:pt x="91379" y="95726"/>
                  </a:lnTo>
                  <a:lnTo>
                    <a:pt x="97776" y="95726"/>
                  </a:lnTo>
                  <a:lnTo>
                    <a:pt x="97776" y="89337"/>
                  </a:lnTo>
                  <a:close/>
                </a:path>
                <a:path w="98425" h="464185">
                  <a:moveTo>
                    <a:pt x="0" y="0"/>
                  </a:moveTo>
                  <a:lnTo>
                    <a:pt x="0" y="93381"/>
                  </a:lnTo>
                  <a:lnTo>
                    <a:pt x="2806" y="93381"/>
                  </a:lnTo>
                  <a:lnTo>
                    <a:pt x="5300" y="94224"/>
                  </a:lnTo>
                  <a:lnTo>
                    <a:pt x="7332" y="95795"/>
                  </a:lnTo>
                  <a:lnTo>
                    <a:pt x="22564" y="95795"/>
                  </a:lnTo>
                  <a:lnTo>
                    <a:pt x="23892" y="95553"/>
                  </a:lnTo>
                  <a:lnTo>
                    <a:pt x="25232" y="95426"/>
                  </a:lnTo>
                  <a:lnTo>
                    <a:pt x="64183" y="95426"/>
                  </a:lnTo>
                  <a:lnTo>
                    <a:pt x="85974" y="73623"/>
                  </a:lnTo>
                  <a:lnTo>
                    <a:pt x="0" y="0"/>
                  </a:lnTo>
                  <a:close/>
                </a:path>
                <a:path w="98425" h="464185">
                  <a:moveTo>
                    <a:pt x="64183" y="95426"/>
                  </a:moveTo>
                  <a:lnTo>
                    <a:pt x="27923" y="95426"/>
                  </a:lnTo>
                  <a:lnTo>
                    <a:pt x="29262" y="95553"/>
                  </a:lnTo>
                  <a:lnTo>
                    <a:pt x="30579" y="95795"/>
                  </a:lnTo>
                  <a:lnTo>
                    <a:pt x="63814" y="95795"/>
                  </a:lnTo>
                  <a:lnTo>
                    <a:pt x="64183" y="95426"/>
                  </a:lnTo>
                  <a:close/>
                </a:path>
              </a:pathLst>
            </a:custGeom>
            <a:solidFill>
              <a:srgbClr val="848181"/>
            </a:solidFill>
          </p:spPr>
          <p:txBody>
            <a:bodyPr wrap="square" lIns="0" tIns="0" rIns="0" bIns="0" rtlCol="0"/>
            <a:lstStyle/>
            <a:p>
              <a:endParaRPr/>
            </a:p>
          </p:txBody>
        </p:sp>
        <p:sp>
          <p:nvSpPr>
            <p:cNvPr id="283" name="object 250">
              <a:extLst>
                <a:ext uri="{FF2B5EF4-FFF2-40B4-BE49-F238E27FC236}">
                  <a16:creationId xmlns:a16="http://schemas.microsoft.com/office/drawing/2014/main" id="{7FBDC83C-0AA2-5D14-6D6B-87F2FA220EF4}"/>
                </a:ext>
              </a:extLst>
            </p:cNvPr>
            <p:cNvSpPr/>
            <p:nvPr/>
          </p:nvSpPr>
          <p:spPr>
            <a:xfrm>
              <a:off x="386728" y="5094370"/>
              <a:ext cx="12065" cy="10160"/>
            </a:xfrm>
            <a:custGeom>
              <a:avLst/>
              <a:gdLst/>
              <a:ahLst/>
              <a:cxnLst/>
              <a:rect l="l" t="t" r="r" b="b"/>
              <a:pathLst>
                <a:path w="12064" h="10160">
                  <a:moveTo>
                    <a:pt x="0" y="0"/>
                  </a:moveTo>
                  <a:lnTo>
                    <a:pt x="11744" y="10063"/>
                  </a:lnTo>
                  <a:lnTo>
                    <a:pt x="0" y="0"/>
                  </a:lnTo>
                  <a:close/>
                </a:path>
              </a:pathLst>
            </a:custGeom>
            <a:solidFill>
              <a:srgbClr val="FFFFFF"/>
            </a:solidFill>
          </p:spPr>
          <p:txBody>
            <a:bodyPr wrap="square" lIns="0" tIns="0" rIns="0" bIns="0" rtlCol="0"/>
            <a:lstStyle/>
            <a:p>
              <a:endParaRPr/>
            </a:p>
          </p:txBody>
        </p:sp>
        <p:sp>
          <p:nvSpPr>
            <p:cNvPr id="286" name="object 251">
              <a:extLst>
                <a:ext uri="{FF2B5EF4-FFF2-40B4-BE49-F238E27FC236}">
                  <a16:creationId xmlns:a16="http://schemas.microsoft.com/office/drawing/2014/main" id="{022B777D-5D62-9B17-0A90-A9097B11AEB6}"/>
                </a:ext>
              </a:extLst>
            </p:cNvPr>
            <p:cNvSpPr/>
            <p:nvPr/>
          </p:nvSpPr>
          <p:spPr>
            <a:xfrm>
              <a:off x="300685" y="5094338"/>
              <a:ext cx="97790" cy="339090"/>
            </a:xfrm>
            <a:custGeom>
              <a:avLst/>
              <a:gdLst/>
              <a:ahLst/>
              <a:cxnLst/>
              <a:rect l="l" t="t" r="r" b="b"/>
              <a:pathLst>
                <a:path w="97789" h="339089">
                  <a:moveTo>
                    <a:pt x="19088" y="94564"/>
                  </a:moveTo>
                  <a:lnTo>
                    <a:pt x="0" y="94564"/>
                  </a:lnTo>
                  <a:lnTo>
                    <a:pt x="0" y="113665"/>
                  </a:lnTo>
                  <a:lnTo>
                    <a:pt x="19088" y="94564"/>
                  </a:lnTo>
                  <a:close/>
                </a:path>
                <a:path w="97789" h="339089">
                  <a:moveTo>
                    <a:pt x="52527" y="61099"/>
                  </a:moveTo>
                  <a:lnTo>
                    <a:pt x="25006" y="61099"/>
                  </a:lnTo>
                  <a:lnTo>
                    <a:pt x="76" y="86131"/>
                  </a:lnTo>
                  <a:lnTo>
                    <a:pt x="76" y="89141"/>
                  </a:lnTo>
                  <a:lnTo>
                    <a:pt x="24574" y="89141"/>
                  </a:lnTo>
                  <a:lnTo>
                    <a:pt x="52527" y="61099"/>
                  </a:lnTo>
                  <a:close/>
                </a:path>
                <a:path w="97789" h="339089">
                  <a:moveTo>
                    <a:pt x="62928" y="328803"/>
                  </a:moveTo>
                  <a:lnTo>
                    <a:pt x="52717" y="328803"/>
                  </a:lnTo>
                  <a:lnTo>
                    <a:pt x="52717" y="339013"/>
                  </a:lnTo>
                  <a:lnTo>
                    <a:pt x="62928" y="328803"/>
                  </a:lnTo>
                  <a:close/>
                </a:path>
                <a:path w="97789" h="339089">
                  <a:moveTo>
                    <a:pt x="85979" y="27584"/>
                  </a:moveTo>
                  <a:lnTo>
                    <a:pt x="58445" y="27584"/>
                  </a:lnTo>
                  <a:lnTo>
                    <a:pt x="47472" y="38658"/>
                  </a:lnTo>
                  <a:lnTo>
                    <a:pt x="47802" y="40119"/>
                  </a:lnTo>
                  <a:lnTo>
                    <a:pt x="47980" y="41605"/>
                  </a:lnTo>
                  <a:lnTo>
                    <a:pt x="47955" y="47828"/>
                  </a:lnTo>
                  <a:lnTo>
                    <a:pt x="46532" y="52146"/>
                  </a:lnTo>
                  <a:lnTo>
                    <a:pt x="43916" y="55740"/>
                  </a:lnTo>
                  <a:lnTo>
                    <a:pt x="57937" y="55740"/>
                  </a:lnTo>
                  <a:lnTo>
                    <a:pt x="85979" y="27584"/>
                  </a:lnTo>
                  <a:close/>
                </a:path>
                <a:path w="97789" h="339089">
                  <a:moveTo>
                    <a:pt x="96367" y="295338"/>
                  </a:moveTo>
                  <a:lnTo>
                    <a:pt x="80886" y="295338"/>
                  </a:lnTo>
                  <a:lnTo>
                    <a:pt x="52832" y="323392"/>
                  </a:lnTo>
                  <a:lnTo>
                    <a:pt x="68338" y="323392"/>
                  </a:lnTo>
                  <a:lnTo>
                    <a:pt x="96367" y="295338"/>
                  </a:lnTo>
                  <a:close/>
                </a:path>
                <a:path w="97789" h="339089">
                  <a:moveTo>
                    <a:pt x="97739" y="10071"/>
                  </a:moveTo>
                  <a:lnTo>
                    <a:pt x="85966" y="0"/>
                  </a:lnTo>
                  <a:lnTo>
                    <a:pt x="63817" y="22148"/>
                  </a:lnTo>
                  <a:lnTo>
                    <a:pt x="91363" y="22148"/>
                  </a:lnTo>
                  <a:lnTo>
                    <a:pt x="97739" y="15760"/>
                  </a:lnTo>
                  <a:lnTo>
                    <a:pt x="97739" y="10071"/>
                  </a:lnTo>
                  <a:close/>
                </a:path>
                <a:path w="97789" h="339089">
                  <a:moveTo>
                    <a:pt x="97777" y="278384"/>
                  </a:moveTo>
                  <a:lnTo>
                    <a:pt x="86296" y="289928"/>
                  </a:lnTo>
                  <a:lnTo>
                    <a:pt x="97777" y="289928"/>
                  </a:lnTo>
                  <a:lnTo>
                    <a:pt x="97777" y="278384"/>
                  </a:lnTo>
                  <a:close/>
                </a:path>
              </a:pathLst>
            </a:custGeom>
            <a:solidFill>
              <a:srgbClr val="9A9696"/>
            </a:solidFill>
          </p:spPr>
          <p:txBody>
            <a:bodyPr wrap="square" lIns="0" tIns="0" rIns="0" bIns="0" rtlCol="0"/>
            <a:lstStyle/>
            <a:p>
              <a:endParaRPr/>
            </a:p>
          </p:txBody>
        </p:sp>
        <p:sp>
          <p:nvSpPr>
            <p:cNvPr id="287" name="object 252">
              <a:extLst>
                <a:ext uri="{FF2B5EF4-FFF2-40B4-BE49-F238E27FC236}">
                  <a16:creationId xmlns:a16="http://schemas.microsoft.com/office/drawing/2014/main" id="{38844DE4-CDB4-7E1C-8048-DEA84C38CCF0}"/>
                </a:ext>
              </a:extLst>
            </p:cNvPr>
            <p:cNvSpPr/>
            <p:nvPr/>
          </p:nvSpPr>
          <p:spPr>
            <a:xfrm>
              <a:off x="300695" y="5020724"/>
              <a:ext cx="1270" cy="1270"/>
            </a:xfrm>
            <a:custGeom>
              <a:avLst/>
              <a:gdLst/>
              <a:ahLst/>
              <a:cxnLst/>
              <a:rect l="l" t="t" r="r" b="b"/>
              <a:pathLst>
                <a:path w="1270" h="1270">
                  <a:moveTo>
                    <a:pt x="0" y="0"/>
                  </a:moveTo>
                  <a:lnTo>
                    <a:pt x="0" y="855"/>
                  </a:lnTo>
                  <a:lnTo>
                    <a:pt x="1004" y="855"/>
                  </a:lnTo>
                  <a:lnTo>
                    <a:pt x="0" y="0"/>
                  </a:lnTo>
                  <a:close/>
                </a:path>
              </a:pathLst>
            </a:custGeom>
            <a:solidFill>
              <a:srgbClr val="ACB4CC"/>
            </a:solidFill>
          </p:spPr>
          <p:txBody>
            <a:bodyPr wrap="square" lIns="0" tIns="0" rIns="0" bIns="0" rtlCol="0"/>
            <a:lstStyle/>
            <a:p>
              <a:endParaRPr/>
            </a:p>
          </p:txBody>
        </p:sp>
        <p:sp>
          <p:nvSpPr>
            <p:cNvPr id="288" name="object 253">
              <a:extLst>
                <a:ext uri="{FF2B5EF4-FFF2-40B4-BE49-F238E27FC236}">
                  <a16:creationId xmlns:a16="http://schemas.microsoft.com/office/drawing/2014/main" id="{389C2DDA-04AA-EE7C-384F-F2A717D1E515}"/>
                </a:ext>
              </a:extLst>
            </p:cNvPr>
            <p:cNvSpPr/>
            <p:nvPr/>
          </p:nvSpPr>
          <p:spPr>
            <a:xfrm>
              <a:off x="278523" y="5049634"/>
              <a:ext cx="151765" cy="495300"/>
            </a:xfrm>
            <a:custGeom>
              <a:avLst/>
              <a:gdLst/>
              <a:ahLst/>
              <a:cxnLst/>
              <a:rect l="l" t="t" r="r" b="b"/>
              <a:pathLst>
                <a:path w="151765" h="495300">
                  <a:moveTo>
                    <a:pt x="62242" y="5422"/>
                  </a:moveTo>
                  <a:lnTo>
                    <a:pt x="55930" y="0"/>
                  </a:lnTo>
                  <a:lnTo>
                    <a:pt x="22161" y="0"/>
                  </a:lnTo>
                  <a:lnTo>
                    <a:pt x="22161" y="5422"/>
                  </a:lnTo>
                  <a:lnTo>
                    <a:pt x="62242" y="5422"/>
                  </a:lnTo>
                  <a:close/>
                </a:path>
                <a:path w="151765" h="495300">
                  <a:moveTo>
                    <a:pt x="101333" y="38887"/>
                  </a:moveTo>
                  <a:lnTo>
                    <a:pt x="95008" y="33464"/>
                  </a:lnTo>
                  <a:lnTo>
                    <a:pt x="22161" y="33464"/>
                  </a:lnTo>
                  <a:lnTo>
                    <a:pt x="22161" y="38887"/>
                  </a:lnTo>
                  <a:lnTo>
                    <a:pt x="101333" y="38887"/>
                  </a:lnTo>
                  <a:close/>
                </a:path>
                <a:path w="151765" h="495300">
                  <a:moveTo>
                    <a:pt x="140423" y="72351"/>
                  </a:moveTo>
                  <a:lnTo>
                    <a:pt x="134112" y="66929"/>
                  </a:lnTo>
                  <a:lnTo>
                    <a:pt x="22161" y="66929"/>
                  </a:lnTo>
                  <a:lnTo>
                    <a:pt x="22161" y="72351"/>
                  </a:lnTo>
                  <a:lnTo>
                    <a:pt x="140423" y="72351"/>
                  </a:lnTo>
                  <a:close/>
                </a:path>
                <a:path w="151765" h="495300">
                  <a:moveTo>
                    <a:pt x="151396" y="133845"/>
                  </a:moveTo>
                  <a:lnTo>
                    <a:pt x="22161" y="133845"/>
                  </a:lnTo>
                  <a:lnTo>
                    <a:pt x="22161" y="105803"/>
                  </a:lnTo>
                  <a:lnTo>
                    <a:pt x="151384" y="105803"/>
                  </a:lnTo>
                  <a:lnTo>
                    <a:pt x="151384" y="100393"/>
                  </a:lnTo>
                  <a:lnTo>
                    <a:pt x="22161" y="100393"/>
                  </a:lnTo>
                  <a:lnTo>
                    <a:pt x="22161" y="83743"/>
                  </a:lnTo>
                  <a:lnTo>
                    <a:pt x="0" y="107010"/>
                  </a:lnTo>
                  <a:lnTo>
                    <a:pt x="0" y="494880"/>
                  </a:lnTo>
                  <a:lnTo>
                    <a:pt x="355" y="494880"/>
                  </a:lnTo>
                  <a:lnTo>
                    <a:pt x="355" y="495160"/>
                  </a:lnTo>
                  <a:lnTo>
                    <a:pt x="151396" y="495160"/>
                  </a:lnTo>
                  <a:lnTo>
                    <a:pt x="151396" y="440423"/>
                  </a:lnTo>
                  <a:lnTo>
                    <a:pt x="151396" y="439991"/>
                  </a:lnTo>
                  <a:lnTo>
                    <a:pt x="151396" y="435025"/>
                  </a:lnTo>
                  <a:lnTo>
                    <a:pt x="74879" y="435025"/>
                  </a:lnTo>
                  <a:lnTo>
                    <a:pt x="74879" y="406984"/>
                  </a:lnTo>
                  <a:lnTo>
                    <a:pt x="151396" y="406984"/>
                  </a:lnTo>
                  <a:lnTo>
                    <a:pt x="151396" y="401561"/>
                  </a:lnTo>
                  <a:lnTo>
                    <a:pt x="74879" y="401561"/>
                  </a:lnTo>
                  <a:lnTo>
                    <a:pt x="74879" y="373519"/>
                  </a:lnTo>
                  <a:lnTo>
                    <a:pt x="151396" y="373519"/>
                  </a:lnTo>
                  <a:lnTo>
                    <a:pt x="151396" y="368096"/>
                  </a:lnTo>
                  <a:lnTo>
                    <a:pt x="22161" y="368096"/>
                  </a:lnTo>
                  <a:lnTo>
                    <a:pt x="22161" y="340042"/>
                  </a:lnTo>
                  <a:lnTo>
                    <a:pt x="151396" y="340042"/>
                  </a:lnTo>
                  <a:lnTo>
                    <a:pt x="151396" y="334632"/>
                  </a:lnTo>
                  <a:lnTo>
                    <a:pt x="22161" y="334632"/>
                  </a:lnTo>
                  <a:lnTo>
                    <a:pt x="22161" y="306578"/>
                  </a:lnTo>
                  <a:lnTo>
                    <a:pt x="151396" y="306578"/>
                  </a:lnTo>
                  <a:lnTo>
                    <a:pt x="151396" y="301180"/>
                  </a:lnTo>
                  <a:lnTo>
                    <a:pt x="22161" y="301180"/>
                  </a:lnTo>
                  <a:lnTo>
                    <a:pt x="22161" y="273126"/>
                  </a:lnTo>
                  <a:lnTo>
                    <a:pt x="151396" y="273126"/>
                  </a:lnTo>
                  <a:lnTo>
                    <a:pt x="151396" y="267716"/>
                  </a:lnTo>
                  <a:lnTo>
                    <a:pt x="22161" y="267716"/>
                  </a:lnTo>
                  <a:lnTo>
                    <a:pt x="22161" y="239636"/>
                  </a:lnTo>
                  <a:lnTo>
                    <a:pt x="151396" y="239636"/>
                  </a:lnTo>
                  <a:lnTo>
                    <a:pt x="151396" y="234238"/>
                  </a:lnTo>
                  <a:lnTo>
                    <a:pt x="22161" y="234238"/>
                  </a:lnTo>
                  <a:lnTo>
                    <a:pt x="22161" y="206184"/>
                  </a:lnTo>
                  <a:lnTo>
                    <a:pt x="151396" y="206184"/>
                  </a:lnTo>
                  <a:lnTo>
                    <a:pt x="151396" y="200774"/>
                  </a:lnTo>
                  <a:lnTo>
                    <a:pt x="22161" y="200774"/>
                  </a:lnTo>
                  <a:lnTo>
                    <a:pt x="22161" y="172732"/>
                  </a:lnTo>
                  <a:lnTo>
                    <a:pt x="151396" y="172732"/>
                  </a:lnTo>
                  <a:lnTo>
                    <a:pt x="151396" y="167309"/>
                  </a:lnTo>
                  <a:lnTo>
                    <a:pt x="22161" y="167309"/>
                  </a:lnTo>
                  <a:lnTo>
                    <a:pt x="22161" y="139268"/>
                  </a:lnTo>
                  <a:lnTo>
                    <a:pt x="151396" y="139268"/>
                  </a:lnTo>
                  <a:lnTo>
                    <a:pt x="151396" y="133845"/>
                  </a:lnTo>
                  <a:close/>
                </a:path>
              </a:pathLst>
            </a:custGeom>
            <a:solidFill>
              <a:srgbClr val="454545"/>
            </a:solidFill>
          </p:spPr>
          <p:txBody>
            <a:bodyPr wrap="square" lIns="0" tIns="0" rIns="0" bIns="0" rtlCol="0"/>
            <a:lstStyle/>
            <a:p>
              <a:endParaRPr/>
            </a:p>
          </p:txBody>
        </p:sp>
        <p:sp>
          <p:nvSpPr>
            <p:cNvPr id="289" name="object 254">
              <a:extLst>
                <a:ext uri="{FF2B5EF4-FFF2-40B4-BE49-F238E27FC236}">
                  <a16:creationId xmlns:a16="http://schemas.microsoft.com/office/drawing/2014/main" id="{5B146E08-7747-0F7E-3558-0C4829E43586}"/>
                </a:ext>
              </a:extLst>
            </p:cNvPr>
            <p:cNvSpPr/>
            <p:nvPr/>
          </p:nvSpPr>
          <p:spPr>
            <a:xfrm>
              <a:off x="287542" y="5544788"/>
              <a:ext cx="111125" cy="635"/>
            </a:xfrm>
            <a:custGeom>
              <a:avLst/>
              <a:gdLst/>
              <a:ahLst/>
              <a:cxnLst/>
              <a:rect l="l" t="t" r="r" b="b"/>
              <a:pathLst>
                <a:path w="111125" h="635">
                  <a:moveTo>
                    <a:pt x="110930" y="0"/>
                  </a:moveTo>
                  <a:lnTo>
                    <a:pt x="0" y="80"/>
                  </a:lnTo>
                  <a:lnTo>
                    <a:pt x="110930" y="0"/>
                  </a:lnTo>
                  <a:close/>
                </a:path>
              </a:pathLst>
            </a:custGeom>
            <a:solidFill>
              <a:srgbClr val="848181"/>
            </a:solidFill>
          </p:spPr>
          <p:txBody>
            <a:bodyPr wrap="square" lIns="0" tIns="0" rIns="0" bIns="0" rtlCol="0"/>
            <a:lstStyle/>
            <a:p>
              <a:endParaRPr/>
            </a:p>
          </p:txBody>
        </p:sp>
        <p:sp>
          <p:nvSpPr>
            <p:cNvPr id="290" name="object 255">
              <a:extLst>
                <a:ext uri="{FF2B5EF4-FFF2-40B4-BE49-F238E27FC236}">
                  <a16:creationId xmlns:a16="http://schemas.microsoft.com/office/drawing/2014/main" id="{02ED74A6-2D00-E70C-1237-9E03A3AAD0D6}"/>
                </a:ext>
              </a:extLst>
            </p:cNvPr>
            <p:cNvSpPr/>
            <p:nvPr/>
          </p:nvSpPr>
          <p:spPr>
            <a:xfrm>
              <a:off x="287542" y="5509536"/>
              <a:ext cx="111125" cy="35560"/>
            </a:xfrm>
            <a:custGeom>
              <a:avLst/>
              <a:gdLst/>
              <a:ahLst/>
              <a:cxnLst/>
              <a:rect l="l" t="t" r="r" b="b"/>
              <a:pathLst>
                <a:path w="111125" h="35560">
                  <a:moveTo>
                    <a:pt x="110930" y="0"/>
                  </a:moveTo>
                  <a:lnTo>
                    <a:pt x="0" y="0"/>
                  </a:lnTo>
                  <a:lnTo>
                    <a:pt x="0" y="35251"/>
                  </a:lnTo>
                  <a:lnTo>
                    <a:pt x="110930" y="35251"/>
                  </a:lnTo>
                  <a:lnTo>
                    <a:pt x="110930" y="0"/>
                  </a:lnTo>
                  <a:close/>
                </a:path>
              </a:pathLst>
            </a:custGeom>
            <a:solidFill>
              <a:srgbClr val="464545"/>
            </a:solidFill>
          </p:spPr>
          <p:txBody>
            <a:bodyPr wrap="square" lIns="0" tIns="0" rIns="0" bIns="0" rtlCol="0"/>
            <a:lstStyle/>
            <a:p>
              <a:endParaRPr/>
            </a:p>
          </p:txBody>
        </p:sp>
        <p:sp>
          <p:nvSpPr>
            <p:cNvPr id="291" name="object 256">
              <a:extLst>
                <a:ext uri="{FF2B5EF4-FFF2-40B4-BE49-F238E27FC236}">
                  <a16:creationId xmlns:a16="http://schemas.microsoft.com/office/drawing/2014/main" id="{0E0580FC-EC18-23A9-34A2-8C69A4AD91D7}"/>
                </a:ext>
              </a:extLst>
            </p:cNvPr>
            <p:cNvSpPr/>
            <p:nvPr/>
          </p:nvSpPr>
          <p:spPr>
            <a:xfrm>
              <a:off x="300786" y="5509361"/>
              <a:ext cx="109220" cy="35560"/>
            </a:xfrm>
            <a:custGeom>
              <a:avLst/>
              <a:gdLst/>
              <a:ahLst/>
              <a:cxnLst/>
              <a:rect l="l" t="t" r="r" b="b"/>
              <a:pathLst>
                <a:path w="109220" h="35560">
                  <a:moveTo>
                    <a:pt x="7569" y="0"/>
                  </a:moveTo>
                  <a:lnTo>
                    <a:pt x="0" y="0"/>
                  </a:lnTo>
                  <a:lnTo>
                    <a:pt x="0" y="35433"/>
                  </a:lnTo>
                  <a:lnTo>
                    <a:pt x="7569" y="35433"/>
                  </a:lnTo>
                  <a:lnTo>
                    <a:pt x="7569" y="0"/>
                  </a:lnTo>
                  <a:close/>
                </a:path>
                <a:path w="109220" h="35560">
                  <a:moveTo>
                    <a:pt x="34099" y="0"/>
                  </a:moveTo>
                  <a:lnTo>
                    <a:pt x="26517" y="0"/>
                  </a:lnTo>
                  <a:lnTo>
                    <a:pt x="26517" y="35433"/>
                  </a:lnTo>
                  <a:lnTo>
                    <a:pt x="34099" y="35433"/>
                  </a:lnTo>
                  <a:lnTo>
                    <a:pt x="34099" y="0"/>
                  </a:lnTo>
                  <a:close/>
                </a:path>
                <a:path w="109220" h="35560">
                  <a:moveTo>
                    <a:pt x="59791" y="0"/>
                  </a:moveTo>
                  <a:lnTo>
                    <a:pt x="52209" y="0"/>
                  </a:lnTo>
                  <a:lnTo>
                    <a:pt x="52209" y="35433"/>
                  </a:lnTo>
                  <a:lnTo>
                    <a:pt x="59791" y="35433"/>
                  </a:lnTo>
                  <a:lnTo>
                    <a:pt x="59791" y="0"/>
                  </a:lnTo>
                  <a:close/>
                </a:path>
                <a:path w="109220" h="35560">
                  <a:moveTo>
                    <a:pt x="84924" y="0"/>
                  </a:moveTo>
                  <a:lnTo>
                    <a:pt x="77355" y="0"/>
                  </a:lnTo>
                  <a:lnTo>
                    <a:pt x="77355" y="35433"/>
                  </a:lnTo>
                  <a:lnTo>
                    <a:pt x="84924" y="35433"/>
                  </a:lnTo>
                  <a:lnTo>
                    <a:pt x="84924" y="0"/>
                  </a:lnTo>
                  <a:close/>
                </a:path>
                <a:path w="109220" h="35560">
                  <a:moveTo>
                    <a:pt x="109220" y="0"/>
                  </a:moveTo>
                  <a:lnTo>
                    <a:pt x="101638" y="0"/>
                  </a:lnTo>
                  <a:lnTo>
                    <a:pt x="101638" y="35433"/>
                  </a:lnTo>
                  <a:lnTo>
                    <a:pt x="109220" y="35433"/>
                  </a:lnTo>
                  <a:lnTo>
                    <a:pt x="109220" y="0"/>
                  </a:lnTo>
                  <a:close/>
                </a:path>
              </a:pathLst>
            </a:custGeom>
            <a:solidFill>
              <a:srgbClr val="454545"/>
            </a:solidFill>
          </p:spPr>
          <p:txBody>
            <a:bodyPr wrap="square" lIns="0" tIns="0" rIns="0" bIns="0" rtlCol="0"/>
            <a:lstStyle/>
            <a:p>
              <a:endParaRPr/>
            </a:p>
          </p:txBody>
        </p:sp>
        <p:sp>
          <p:nvSpPr>
            <p:cNvPr id="292" name="object 257">
              <a:extLst>
                <a:ext uri="{FF2B5EF4-FFF2-40B4-BE49-F238E27FC236}">
                  <a16:creationId xmlns:a16="http://schemas.microsoft.com/office/drawing/2014/main" id="{88A2F828-7BB5-16A7-32A6-FAEEEE5957A4}"/>
                </a:ext>
              </a:extLst>
            </p:cNvPr>
            <p:cNvSpPr/>
            <p:nvPr/>
          </p:nvSpPr>
          <p:spPr>
            <a:xfrm>
              <a:off x="282841" y="5433275"/>
              <a:ext cx="63500" cy="58419"/>
            </a:xfrm>
            <a:custGeom>
              <a:avLst/>
              <a:gdLst/>
              <a:ahLst/>
              <a:cxnLst/>
              <a:rect l="l" t="t" r="r" b="b"/>
              <a:pathLst>
                <a:path w="63500" h="58420">
                  <a:moveTo>
                    <a:pt x="28473" y="56349"/>
                  </a:moveTo>
                  <a:lnTo>
                    <a:pt x="0" y="56349"/>
                  </a:lnTo>
                  <a:lnTo>
                    <a:pt x="0" y="57962"/>
                  </a:lnTo>
                  <a:lnTo>
                    <a:pt x="28473" y="57962"/>
                  </a:lnTo>
                  <a:lnTo>
                    <a:pt x="28473" y="56349"/>
                  </a:lnTo>
                  <a:close/>
                </a:path>
                <a:path w="63500" h="58420">
                  <a:moveTo>
                    <a:pt x="28473" y="53098"/>
                  </a:moveTo>
                  <a:lnTo>
                    <a:pt x="0" y="53098"/>
                  </a:lnTo>
                  <a:lnTo>
                    <a:pt x="0" y="56337"/>
                  </a:lnTo>
                  <a:lnTo>
                    <a:pt x="28473" y="56337"/>
                  </a:lnTo>
                  <a:lnTo>
                    <a:pt x="28473" y="53098"/>
                  </a:lnTo>
                  <a:close/>
                </a:path>
                <a:path w="63500" h="58420">
                  <a:moveTo>
                    <a:pt x="28473" y="35394"/>
                  </a:moveTo>
                  <a:lnTo>
                    <a:pt x="0" y="35394"/>
                  </a:lnTo>
                  <a:lnTo>
                    <a:pt x="0" y="40259"/>
                  </a:lnTo>
                  <a:lnTo>
                    <a:pt x="28473" y="40259"/>
                  </a:lnTo>
                  <a:lnTo>
                    <a:pt x="28473" y="35394"/>
                  </a:lnTo>
                  <a:close/>
                </a:path>
                <a:path w="63500" h="58420">
                  <a:moveTo>
                    <a:pt x="28473" y="17691"/>
                  </a:moveTo>
                  <a:lnTo>
                    <a:pt x="0" y="17691"/>
                  </a:lnTo>
                  <a:lnTo>
                    <a:pt x="0" y="22555"/>
                  </a:lnTo>
                  <a:lnTo>
                    <a:pt x="28473" y="22555"/>
                  </a:lnTo>
                  <a:lnTo>
                    <a:pt x="28473" y="17691"/>
                  </a:lnTo>
                  <a:close/>
                </a:path>
                <a:path w="63500" h="58420">
                  <a:moveTo>
                    <a:pt x="28473" y="0"/>
                  </a:moveTo>
                  <a:lnTo>
                    <a:pt x="0" y="0"/>
                  </a:lnTo>
                  <a:lnTo>
                    <a:pt x="0" y="4876"/>
                  </a:lnTo>
                  <a:lnTo>
                    <a:pt x="28473" y="4876"/>
                  </a:lnTo>
                  <a:lnTo>
                    <a:pt x="28473" y="0"/>
                  </a:lnTo>
                  <a:close/>
                </a:path>
                <a:path w="63500" h="58420">
                  <a:moveTo>
                    <a:pt x="63347" y="56349"/>
                  </a:moveTo>
                  <a:lnTo>
                    <a:pt x="34874" y="56349"/>
                  </a:lnTo>
                  <a:lnTo>
                    <a:pt x="34874" y="57962"/>
                  </a:lnTo>
                  <a:lnTo>
                    <a:pt x="63347" y="57962"/>
                  </a:lnTo>
                  <a:lnTo>
                    <a:pt x="63347" y="56349"/>
                  </a:lnTo>
                  <a:close/>
                </a:path>
                <a:path w="63500" h="58420">
                  <a:moveTo>
                    <a:pt x="63347" y="53098"/>
                  </a:moveTo>
                  <a:lnTo>
                    <a:pt x="34874" y="53098"/>
                  </a:lnTo>
                  <a:lnTo>
                    <a:pt x="34874" y="56337"/>
                  </a:lnTo>
                  <a:lnTo>
                    <a:pt x="63347" y="56337"/>
                  </a:lnTo>
                  <a:lnTo>
                    <a:pt x="63347" y="53098"/>
                  </a:lnTo>
                  <a:close/>
                </a:path>
                <a:path w="63500" h="58420">
                  <a:moveTo>
                    <a:pt x="63347" y="35394"/>
                  </a:moveTo>
                  <a:lnTo>
                    <a:pt x="34874" y="35394"/>
                  </a:lnTo>
                  <a:lnTo>
                    <a:pt x="34874" y="40259"/>
                  </a:lnTo>
                  <a:lnTo>
                    <a:pt x="63347" y="40259"/>
                  </a:lnTo>
                  <a:lnTo>
                    <a:pt x="63347" y="35394"/>
                  </a:lnTo>
                  <a:close/>
                </a:path>
                <a:path w="63500" h="58420">
                  <a:moveTo>
                    <a:pt x="63347" y="17691"/>
                  </a:moveTo>
                  <a:lnTo>
                    <a:pt x="34874" y="17691"/>
                  </a:lnTo>
                  <a:lnTo>
                    <a:pt x="34874" y="22555"/>
                  </a:lnTo>
                  <a:lnTo>
                    <a:pt x="63347" y="22555"/>
                  </a:lnTo>
                  <a:lnTo>
                    <a:pt x="63347" y="17691"/>
                  </a:lnTo>
                  <a:close/>
                </a:path>
                <a:path w="63500" h="58420">
                  <a:moveTo>
                    <a:pt x="63347" y="0"/>
                  </a:moveTo>
                  <a:lnTo>
                    <a:pt x="34874" y="0"/>
                  </a:lnTo>
                  <a:lnTo>
                    <a:pt x="34874" y="4876"/>
                  </a:lnTo>
                  <a:lnTo>
                    <a:pt x="63347" y="4876"/>
                  </a:lnTo>
                  <a:lnTo>
                    <a:pt x="63347" y="0"/>
                  </a:lnTo>
                  <a:close/>
                </a:path>
              </a:pathLst>
            </a:custGeom>
            <a:solidFill>
              <a:srgbClr val="494847"/>
            </a:solidFill>
          </p:spPr>
          <p:txBody>
            <a:bodyPr wrap="square" lIns="0" tIns="0" rIns="0" bIns="0" rtlCol="0"/>
            <a:lstStyle/>
            <a:p>
              <a:endParaRPr/>
            </a:p>
          </p:txBody>
        </p:sp>
        <p:sp>
          <p:nvSpPr>
            <p:cNvPr id="293" name="object 258">
              <a:extLst>
                <a:ext uri="{FF2B5EF4-FFF2-40B4-BE49-F238E27FC236}">
                  <a16:creationId xmlns:a16="http://schemas.microsoft.com/office/drawing/2014/main" id="{ECA8E52C-CC4C-B9AD-5162-5EB97A940A08}"/>
                </a:ext>
              </a:extLst>
            </p:cNvPr>
            <p:cNvSpPr/>
            <p:nvPr/>
          </p:nvSpPr>
          <p:spPr>
            <a:xfrm>
              <a:off x="626626" y="5105023"/>
              <a:ext cx="104139" cy="390525"/>
            </a:xfrm>
            <a:custGeom>
              <a:avLst/>
              <a:gdLst/>
              <a:ahLst/>
              <a:cxnLst/>
              <a:rect l="l" t="t" r="r" b="b"/>
              <a:pathLst>
                <a:path w="104140" h="390525">
                  <a:moveTo>
                    <a:pt x="104045" y="0"/>
                  </a:moveTo>
                  <a:lnTo>
                    <a:pt x="0" y="0"/>
                  </a:lnTo>
                  <a:lnTo>
                    <a:pt x="0" y="390104"/>
                  </a:lnTo>
                  <a:lnTo>
                    <a:pt x="104045" y="390104"/>
                  </a:lnTo>
                  <a:lnTo>
                    <a:pt x="104045" y="0"/>
                  </a:lnTo>
                  <a:close/>
                </a:path>
              </a:pathLst>
            </a:custGeom>
            <a:solidFill>
              <a:srgbClr val="045B6C"/>
            </a:solidFill>
          </p:spPr>
          <p:txBody>
            <a:bodyPr wrap="square" lIns="0" tIns="0" rIns="0" bIns="0" rtlCol="0"/>
            <a:lstStyle/>
            <a:p>
              <a:endParaRPr/>
            </a:p>
          </p:txBody>
        </p:sp>
        <p:pic>
          <p:nvPicPr>
            <p:cNvPr id="294" name="object 259">
              <a:extLst>
                <a:ext uri="{FF2B5EF4-FFF2-40B4-BE49-F238E27FC236}">
                  <a16:creationId xmlns:a16="http://schemas.microsoft.com/office/drawing/2014/main" id="{6F0F19BB-358C-16F7-0F00-019403E47816}"/>
                </a:ext>
              </a:extLst>
            </p:cNvPr>
            <p:cNvPicPr/>
            <p:nvPr/>
          </p:nvPicPr>
          <p:blipFill>
            <a:blip r:embed="rId3" cstate="print"/>
            <a:stretch>
              <a:fillRect/>
            </a:stretch>
          </p:blipFill>
          <p:spPr>
            <a:xfrm>
              <a:off x="519484" y="5212089"/>
              <a:ext cx="125188" cy="322727"/>
            </a:xfrm>
            <a:prstGeom prst="rect">
              <a:avLst/>
            </a:prstGeom>
          </p:spPr>
        </p:pic>
        <p:sp>
          <p:nvSpPr>
            <p:cNvPr id="295" name="object 260">
              <a:extLst>
                <a:ext uri="{FF2B5EF4-FFF2-40B4-BE49-F238E27FC236}">
                  <a16:creationId xmlns:a16="http://schemas.microsoft.com/office/drawing/2014/main" id="{D560EDBB-46A6-D1C0-2CED-41CC5E7A365E}"/>
                </a:ext>
              </a:extLst>
            </p:cNvPr>
            <p:cNvSpPr/>
            <p:nvPr/>
          </p:nvSpPr>
          <p:spPr>
            <a:xfrm>
              <a:off x="627189" y="5105031"/>
              <a:ext cx="103505" cy="384175"/>
            </a:xfrm>
            <a:custGeom>
              <a:avLst/>
              <a:gdLst/>
              <a:ahLst/>
              <a:cxnLst/>
              <a:rect l="l" t="t" r="r" b="b"/>
              <a:pathLst>
                <a:path w="103504" h="384175">
                  <a:moveTo>
                    <a:pt x="103479" y="246735"/>
                  </a:moveTo>
                  <a:lnTo>
                    <a:pt x="0" y="350266"/>
                  </a:lnTo>
                  <a:lnTo>
                    <a:pt x="0" y="382955"/>
                  </a:lnTo>
                  <a:lnTo>
                    <a:pt x="100888" y="382955"/>
                  </a:lnTo>
                  <a:lnTo>
                    <a:pt x="100888" y="383247"/>
                  </a:lnTo>
                  <a:lnTo>
                    <a:pt x="103187" y="383247"/>
                  </a:lnTo>
                  <a:lnTo>
                    <a:pt x="103187" y="384073"/>
                  </a:lnTo>
                  <a:lnTo>
                    <a:pt x="103479" y="384073"/>
                  </a:lnTo>
                  <a:lnTo>
                    <a:pt x="103479" y="246735"/>
                  </a:lnTo>
                  <a:close/>
                </a:path>
                <a:path w="103504" h="384175">
                  <a:moveTo>
                    <a:pt x="103479" y="68059"/>
                  </a:moveTo>
                  <a:lnTo>
                    <a:pt x="17475" y="154063"/>
                  </a:lnTo>
                  <a:lnTo>
                    <a:pt x="0" y="171589"/>
                  </a:lnTo>
                  <a:lnTo>
                    <a:pt x="0" y="210870"/>
                  </a:lnTo>
                  <a:lnTo>
                    <a:pt x="0" y="288556"/>
                  </a:lnTo>
                  <a:lnTo>
                    <a:pt x="103479" y="185013"/>
                  </a:lnTo>
                  <a:lnTo>
                    <a:pt x="103479" y="68059"/>
                  </a:lnTo>
                  <a:close/>
                </a:path>
                <a:path w="103504" h="384175">
                  <a:moveTo>
                    <a:pt x="103479" y="0"/>
                  </a:moveTo>
                  <a:lnTo>
                    <a:pt x="0" y="0"/>
                  </a:lnTo>
                  <a:lnTo>
                    <a:pt x="0" y="107048"/>
                  </a:lnTo>
                  <a:lnTo>
                    <a:pt x="0" y="123609"/>
                  </a:lnTo>
                  <a:lnTo>
                    <a:pt x="16510" y="107073"/>
                  </a:lnTo>
                  <a:lnTo>
                    <a:pt x="103479" y="20078"/>
                  </a:lnTo>
                  <a:lnTo>
                    <a:pt x="103479" y="0"/>
                  </a:lnTo>
                  <a:close/>
                </a:path>
              </a:pathLst>
            </a:custGeom>
            <a:solidFill>
              <a:srgbClr val="467485"/>
            </a:solidFill>
          </p:spPr>
          <p:txBody>
            <a:bodyPr wrap="square" lIns="0" tIns="0" rIns="0" bIns="0" rtlCol="0"/>
            <a:lstStyle/>
            <a:p>
              <a:endParaRPr/>
            </a:p>
          </p:txBody>
        </p:sp>
        <p:sp>
          <p:nvSpPr>
            <p:cNvPr id="296" name="object 261">
              <a:extLst>
                <a:ext uri="{FF2B5EF4-FFF2-40B4-BE49-F238E27FC236}">
                  <a16:creationId xmlns:a16="http://schemas.microsoft.com/office/drawing/2014/main" id="{8C673926-7253-37C4-410B-CE942AE320E4}"/>
                </a:ext>
              </a:extLst>
            </p:cNvPr>
            <p:cNvSpPr/>
            <p:nvPr/>
          </p:nvSpPr>
          <p:spPr>
            <a:xfrm>
              <a:off x="627189" y="5125110"/>
              <a:ext cx="103505" cy="330200"/>
            </a:xfrm>
            <a:custGeom>
              <a:avLst/>
              <a:gdLst/>
              <a:ahLst/>
              <a:cxnLst/>
              <a:rect l="l" t="t" r="r" b="b"/>
              <a:pathLst>
                <a:path w="103504" h="330200">
                  <a:moveTo>
                    <a:pt x="103479" y="164922"/>
                  </a:moveTo>
                  <a:lnTo>
                    <a:pt x="0" y="268478"/>
                  </a:lnTo>
                  <a:lnTo>
                    <a:pt x="0" y="330187"/>
                  </a:lnTo>
                  <a:lnTo>
                    <a:pt x="103479" y="226656"/>
                  </a:lnTo>
                  <a:lnTo>
                    <a:pt x="103479" y="164922"/>
                  </a:lnTo>
                  <a:close/>
                </a:path>
                <a:path w="103504" h="330200">
                  <a:moveTo>
                    <a:pt x="103479" y="0"/>
                  </a:moveTo>
                  <a:lnTo>
                    <a:pt x="16535" y="86969"/>
                  </a:lnTo>
                  <a:lnTo>
                    <a:pt x="0" y="103530"/>
                  </a:lnTo>
                  <a:lnTo>
                    <a:pt x="0" y="151511"/>
                  </a:lnTo>
                  <a:lnTo>
                    <a:pt x="17475" y="134035"/>
                  </a:lnTo>
                  <a:lnTo>
                    <a:pt x="103479" y="47980"/>
                  </a:lnTo>
                  <a:lnTo>
                    <a:pt x="103479" y="0"/>
                  </a:lnTo>
                  <a:close/>
                </a:path>
              </a:pathLst>
            </a:custGeom>
            <a:solidFill>
              <a:srgbClr val="6C8A9B"/>
            </a:solidFill>
          </p:spPr>
          <p:txBody>
            <a:bodyPr wrap="square" lIns="0" tIns="0" rIns="0" bIns="0" rtlCol="0"/>
            <a:lstStyle/>
            <a:p>
              <a:endParaRPr/>
            </a:p>
          </p:txBody>
        </p:sp>
        <p:sp>
          <p:nvSpPr>
            <p:cNvPr id="297" name="object 262">
              <a:extLst>
                <a:ext uri="{FF2B5EF4-FFF2-40B4-BE49-F238E27FC236}">
                  <a16:creationId xmlns:a16="http://schemas.microsoft.com/office/drawing/2014/main" id="{40815077-1909-8C91-7FB1-6C6E3E0D4E51}"/>
                </a:ext>
              </a:extLst>
            </p:cNvPr>
            <p:cNvSpPr/>
            <p:nvPr/>
          </p:nvSpPr>
          <p:spPr>
            <a:xfrm>
              <a:off x="625525" y="5101920"/>
              <a:ext cx="107314" cy="360680"/>
            </a:xfrm>
            <a:custGeom>
              <a:avLst/>
              <a:gdLst/>
              <a:ahLst/>
              <a:cxnLst/>
              <a:rect l="l" t="t" r="r" b="b"/>
              <a:pathLst>
                <a:path w="107315" h="360679">
                  <a:moveTo>
                    <a:pt x="107149" y="357276"/>
                  </a:moveTo>
                  <a:lnTo>
                    <a:pt x="0" y="357276"/>
                  </a:lnTo>
                  <a:lnTo>
                    <a:pt x="0" y="360375"/>
                  </a:lnTo>
                  <a:lnTo>
                    <a:pt x="107149" y="360375"/>
                  </a:lnTo>
                  <a:lnTo>
                    <a:pt x="107149" y="357276"/>
                  </a:lnTo>
                  <a:close/>
                </a:path>
                <a:path w="107315" h="360679">
                  <a:moveTo>
                    <a:pt x="107149" y="338480"/>
                  </a:moveTo>
                  <a:lnTo>
                    <a:pt x="0" y="338480"/>
                  </a:lnTo>
                  <a:lnTo>
                    <a:pt x="0" y="341579"/>
                  </a:lnTo>
                  <a:lnTo>
                    <a:pt x="107149" y="341579"/>
                  </a:lnTo>
                  <a:lnTo>
                    <a:pt x="107149" y="338480"/>
                  </a:lnTo>
                  <a:close/>
                </a:path>
                <a:path w="107315" h="360679">
                  <a:moveTo>
                    <a:pt x="107149" y="319659"/>
                  </a:moveTo>
                  <a:lnTo>
                    <a:pt x="0" y="319659"/>
                  </a:lnTo>
                  <a:lnTo>
                    <a:pt x="0" y="322770"/>
                  </a:lnTo>
                  <a:lnTo>
                    <a:pt x="107149" y="322770"/>
                  </a:lnTo>
                  <a:lnTo>
                    <a:pt x="107149" y="319659"/>
                  </a:lnTo>
                  <a:close/>
                </a:path>
                <a:path w="107315" h="360679">
                  <a:moveTo>
                    <a:pt x="107149" y="300863"/>
                  </a:moveTo>
                  <a:lnTo>
                    <a:pt x="0" y="300863"/>
                  </a:lnTo>
                  <a:lnTo>
                    <a:pt x="0" y="303974"/>
                  </a:lnTo>
                  <a:lnTo>
                    <a:pt x="107149" y="303974"/>
                  </a:lnTo>
                  <a:lnTo>
                    <a:pt x="107149" y="300863"/>
                  </a:lnTo>
                  <a:close/>
                </a:path>
                <a:path w="107315" h="360679">
                  <a:moveTo>
                    <a:pt x="107149" y="282067"/>
                  </a:moveTo>
                  <a:lnTo>
                    <a:pt x="0" y="282067"/>
                  </a:lnTo>
                  <a:lnTo>
                    <a:pt x="0" y="285165"/>
                  </a:lnTo>
                  <a:lnTo>
                    <a:pt x="107149" y="285165"/>
                  </a:lnTo>
                  <a:lnTo>
                    <a:pt x="107149" y="282067"/>
                  </a:lnTo>
                  <a:close/>
                </a:path>
                <a:path w="107315" h="360679">
                  <a:moveTo>
                    <a:pt x="107149" y="263258"/>
                  </a:moveTo>
                  <a:lnTo>
                    <a:pt x="0" y="263258"/>
                  </a:lnTo>
                  <a:lnTo>
                    <a:pt x="0" y="266357"/>
                  </a:lnTo>
                  <a:lnTo>
                    <a:pt x="107149" y="266357"/>
                  </a:lnTo>
                  <a:lnTo>
                    <a:pt x="107149" y="263258"/>
                  </a:lnTo>
                  <a:close/>
                </a:path>
                <a:path w="107315" h="360679">
                  <a:moveTo>
                    <a:pt x="107149" y="244449"/>
                  </a:moveTo>
                  <a:lnTo>
                    <a:pt x="0" y="244449"/>
                  </a:lnTo>
                  <a:lnTo>
                    <a:pt x="0" y="247548"/>
                  </a:lnTo>
                  <a:lnTo>
                    <a:pt x="107149" y="247548"/>
                  </a:lnTo>
                  <a:lnTo>
                    <a:pt x="107149" y="244449"/>
                  </a:lnTo>
                  <a:close/>
                </a:path>
                <a:path w="107315" h="360679">
                  <a:moveTo>
                    <a:pt x="107149" y="225653"/>
                  </a:moveTo>
                  <a:lnTo>
                    <a:pt x="0" y="225653"/>
                  </a:lnTo>
                  <a:lnTo>
                    <a:pt x="0" y="228765"/>
                  </a:lnTo>
                  <a:lnTo>
                    <a:pt x="107149" y="228765"/>
                  </a:lnTo>
                  <a:lnTo>
                    <a:pt x="107149" y="225653"/>
                  </a:lnTo>
                  <a:close/>
                </a:path>
                <a:path w="107315" h="360679">
                  <a:moveTo>
                    <a:pt x="107149" y="206832"/>
                  </a:moveTo>
                  <a:lnTo>
                    <a:pt x="0" y="206832"/>
                  </a:lnTo>
                  <a:lnTo>
                    <a:pt x="0" y="209943"/>
                  </a:lnTo>
                  <a:lnTo>
                    <a:pt x="107149" y="209943"/>
                  </a:lnTo>
                  <a:lnTo>
                    <a:pt x="107149" y="206832"/>
                  </a:lnTo>
                  <a:close/>
                </a:path>
                <a:path w="107315" h="360679">
                  <a:moveTo>
                    <a:pt x="107149" y="188036"/>
                  </a:moveTo>
                  <a:lnTo>
                    <a:pt x="0" y="188036"/>
                  </a:lnTo>
                  <a:lnTo>
                    <a:pt x="0" y="191147"/>
                  </a:lnTo>
                  <a:lnTo>
                    <a:pt x="107149" y="191147"/>
                  </a:lnTo>
                  <a:lnTo>
                    <a:pt x="107149" y="188036"/>
                  </a:lnTo>
                  <a:close/>
                </a:path>
                <a:path w="107315" h="360679">
                  <a:moveTo>
                    <a:pt x="107149" y="169227"/>
                  </a:moveTo>
                  <a:lnTo>
                    <a:pt x="0" y="169227"/>
                  </a:lnTo>
                  <a:lnTo>
                    <a:pt x="0" y="172326"/>
                  </a:lnTo>
                  <a:lnTo>
                    <a:pt x="107149" y="172326"/>
                  </a:lnTo>
                  <a:lnTo>
                    <a:pt x="107149" y="169227"/>
                  </a:lnTo>
                  <a:close/>
                </a:path>
                <a:path w="107315" h="360679">
                  <a:moveTo>
                    <a:pt x="107149" y="150431"/>
                  </a:moveTo>
                  <a:lnTo>
                    <a:pt x="0" y="150431"/>
                  </a:lnTo>
                  <a:lnTo>
                    <a:pt x="0" y="153530"/>
                  </a:lnTo>
                  <a:lnTo>
                    <a:pt x="107149" y="153530"/>
                  </a:lnTo>
                  <a:lnTo>
                    <a:pt x="107149" y="150431"/>
                  </a:lnTo>
                  <a:close/>
                </a:path>
                <a:path w="107315" h="360679">
                  <a:moveTo>
                    <a:pt x="107149" y="131635"/>
                  </a:moveTo>
                  <a:lnTo>
                    <a:pt x="0" y="131635"/>
                  </a:lnTo>
                  <a:lnTo>
                    <a:pt x="0" y="134734"/>
                  </a:lnTo>
                  <a:lnTo>
                    <a:pt x="107149" y="134734"/>
                  </a:lnTo>
                  <a:lnTo>
                    <a:pt x="107149" y="131635"/>
                  </a:lnTo>
                  <a:close/>
                </a:path>
                <a:path w="107315" h="360679">
                  <a:moveTo>
                    <a:pt x="107149" y="112826"/>
                  </a:moveTo>
                  <a:lnTo>
                    <a:pt x="0" y="112826"/>
                  </a:lnTo>
                  <a:lnTo>
                    <a:pt x="0" y="115925"/>
                  </a:lnTo>
                  <a:lnTo>
                    <a:pt x="107149" y="115925"/>
                  </a:lnTo>
                  <a:lnTo>
                    <a:pt x="107149" y="112826"/>
                  </a:lnTo>
                  <a:close/>
                </a:path>
                <a:path w="107315" h="360679">
                  <a:moveTo>
                    <a:pt x="107149" y="94018"/>
                  </a:moveTo>
                  <a:lnTo>
                    <a:pt x="0" y="94018"/>
                  </a:lnTo>
                  <a:lnTo>
                    <a:pt x="0" y="97129"/>
                  </a:lnTo>
                  <a:lnTo>
                    <a:pt x="107149" y="97129"/>
                  </a:lnTo>
                  <a:lnTo>
                    <a:pt x="107149" y="94018"/>
                  </a:lnTo>
                  <a:close/>
                </a:path>
                <a:path w="107315" h="360679">
                  <a:moveTo>
                    <a:pt x="107149" y="75222"/>
                  </a:moveTo>
                  <a:lnTo>
                    <a:pt x="0" y="75222"/>
                  </a:lnTo>
                  <a:lnTo>
                    <a:pt x="0" y="78333"/>
                  </a:lnTo>
                  <a:lnTo>
                    <a:pt x="107149" y="78333"/>
                  </a:lnTo>
                  <a:lnTo>
                    <a:pt x="107149" y="75222"/>
                  </a:lnTo>
                  <a:close/>
                </a:path>
                <a:path w="107315" h="360679">
                  <a:moveTo>
                    <a:pt x="107149" y="56413"/>
                  </a:moveTo>
                  <a:lnTo>
                    <a:pt x="0" y="56413"/>
                  </a:lnTo>
                  <a:lnTo>
                    <a:pt x="0" y="59512"/>
                  </a:lnTo>
                  <a:lnTo>
                    <a:pt x="107149" y="59512"/>
                  </a:lnTo>
                  <a:lnTo>
                    <a:pt x="107149" y="56413"/>
                  </a:lnTo>
                  <a:close/>
                </a:path>
                <a:path w="107315" h="360679">
                  <a:moveTo>
                    <a:pt x="107149" y="37617"/>
                  </a:moveTo>
                  <a:lnTo>
                    <a:pt x="0" y="37617"/>
                  </a:lnTo>
                  <a:lnTo>
                    <a:pt x="0" y="40716"/>
                  </a:lnTo>
                  <a:lnTo>
                    <a:pt x="107149" y="40716"/>
                  </a:lnTo>
                  <a:lnTo>
                    <a:pt x="107149" y="37617"/>
                  </a:lnTo>
                  <a:close/>
                </a:path>
                <a:path w="107315" h="360679">
                  <a:moveTo>
                    <a:pt x="107149" y="18808"/>
                  </a:moveTo>
                  <a:lnTo>
                    <a:pt x="0" y="18808"/>
                  </a:lnTo>
                  <a:lnTo>
                    <a:pt x="0" y="21907"/>
                  </a:lnTo>
                  <a:lnTo>
                    <a:pt x="107149" y="21907"/>
                  </a:lnTo>
                  <a:lnTo>
                    <a:pt x="107149" y="18808"/>
                  </a:lnTo>
                  <a:close/>
                </a:path>
                <a:path w="107315" h="360679">
                  <a:moveTo>
                    <a:pt x="107149" y="0"/>
                  </a:moveTo>
                  <a:lnTo>
                    <a:pt x="0" y="0"/>
                  </a:lnTo>
                  <a:lnTo>
                    <a:pt x="0" y="3111"/>
                  </a:lnTo>
                  <a:lnTo>
                    <a:pt x="107149" y="3111"/>
                  </a:lnTo>
                  <a:lnTo>
                    <a:pt x="107149" y="0"/>
                  </a:lnTo>
                  <a:close/>
                </a:path>
              </a:pathLst>
            </a:custGeom>
            <a:solidFill>
              <a:srgbClr val="174F60"/>
            </a:solidFill>
          </p:spPr>
          <p:txBody>
            <a:bodyPr wrap="square" lIns="0" tIns="0" rIns="0" bIns="0" rtlCol="0"/>
            <a:lstStyle/>
            <a:p>
              <a:endParaRPr/>
            </a:p>
          </p:txBody>
        </p:sp>
        <p:sp>
          <p:nvSpPr>
            <p:cNvPr id="298" name="object 263">
              <a:extLst>
                <a:ext uri="{FF2B5EF4-FFF2-40B4-BE49-F238E27FC236}">
                  <a16:creationId xmlns:a16="http://schemas.microsoft.com/office/drawing/2014/main" id="{B7C784DE-AEB1-E19B-3DD2-B45EEE0C0324}"/>
                </a:ext>
              </a:extLst>
            </p:cNvPr>
            <p:cNvSpPr/>
            <p:nvPr/>
          </p:nvSpPr>
          <p:spPr>
            <a:xfrm>
              <a:off x="518731" y="5088902"/>
              <a:ext cx="216535" cy="451484"/>
            </a:xfrm>
            <a:custGeom>
              <a:avLst/>
              <a:gdLst/>
              <a:ahLst/>
              <a:cxnLst/>
              <a:rect l="l" t="t" r="r" b="b"/>
              <a:pathLst>
                <a:path w="216534" h="451485">
                  <a:moveTo>
                    <a:pt x="212026" y="13030"/>
                  </a:moveTo>
                  <a:lnTo>
                    <a:pt x="205460" y="0"/>
                  </a:lnTo>
                  <a:lnTo>
                    <a:pt x="115036" y="0"/>
                  </a:lnTo>
                  <a:lnTo>
                    <a:pt x="108458" y="13030"/>
                  </a:lnTo>
                  <a:lnTo>
                    <a:pt x="212026" y="13030"/>
                  </a:lnTo>
                  <a:close/>
                </a:path>
                <a:path w="216534" h="451485">
                  <a:moveTo>
                    <a:pt x="216535" y="444601"/>
                  </a:moveTo>
                  <a:lnTo>
                    <a:pt x="211645" y="444601"/>
                  </a:lnTo>
                  <a:lnTo>
                    <a:pt x="211645" y="399376"/>
                  </a:lnTo>
                  <a:lnTo>
                    <a:pt x="209334" y="399376"/>
                  </a:lnTo>
                  <a:lnTo>
                    <a:pt x="209334" y="399084"/>
                  </a:lnTo>
                  <a:lnTo>
                    <a:pt x="106794" y="399084"/>
                  </a:lnTo>
                  <a:lnTo>
                    <a:pt x="106794" y="444601"/>
                  </a:lnTo>
                  <a:lnTo>
                    <a:pt x="0" y="444601"/>
                  </a:lnTo>
                  <a:lnTo>
                    <a:pt x="0" y="451370"/>
                  </a:lnTo>
                  <a:lnTo>
                    <a:pt x="216535" y="451370"/>
                  </a:lnTo>
                  <a:lnTo>
                    <a:pt x="216535" y="444601"/>
                  </a:lnTo>
                  <a:close/>
                </a:path>
              </a:pathLst>
            </a:custGeom>
            <a:solidFill>
              <a:srgbClr val="045B6C"/>
            </a:solidFill>
          </p:spPr>
          <p:txBody>
            <a:bodyPr wrap="square" lIns="0" tIns="0" rIns="0" bIns="0" rtlCol="0"/>
            <a:lstStyle/>
            <a:p>
              <a:endParaRPr/>
            </a:p>
          </p:txBody>
        </p:sp>
        <p:sp>
          <p:nvSpPr>
            <p:cNvPr id="299" name="object 264">
              <a:extLst>
                <a:ext uri="{FF2B5EF4-FFF2-40B4-BE49-F238E27FC236}">
                  <a16:creationId xmlns:a16="http://schemas.microsoft.com/office/drawing/2014/main" id="{17D83D34-B65D-D3D5-B197-68DDCA926590}"/>
                </a:ext>
              </a:extLst>
            </p:cNvPr>
            <p:cNvSpPr/>
            <p:nvPr/>
          </p:nvSpPr>
          <p:spPr>
            <a:xfrm>
              <a:off x="563930" y="5484126"/>
              <a:ext cx="160655" cy="50165"/>
            </a:xfrm>
            <a:custGeom>
              <a:avLst/>
              <a:gdLst/>
              <a:ahLst/>
              <a:cxnLst/>
              <a:rect l="l" t="t" r="r" b="b"/>
              <a:pathLst>
                <a:path w="160654" h="50164">
                  <a:moveTo>
                    <a:pt x="15036" y="279"/>
                  </a:moveTo>
                  <a:lnTo>
                    <a:pt x="0" y="279"/>
                  </a:lnTo>
                  <a:lnTo>
                    <a:pt x="0" y="15328"/>
                  </a:lnTo>
                  <a:lnTo>
                    <a:pt x="15036" y="15328"/>
                  </a:lnTo>
                  <a:lnTo>
                    <a:pt x="15036" y="279"/>
                  </a:lnTo>
                  <a:close/>
                </a:path>
                <a:path w="160654" h="50164">
                  <a:moveTo>
                    <a:pt x="30086" y="15430"/>
                  </a:moveTo>
                  <a:lnTo>
                    <a:pt x="15036" y="15430"/>
                  </a:lnTo>
                  <a:lnTo>
                    <a:pt x="15036" y="30480"/>
                  </a:lnTo>
                  <a:lnTo>
                    <a:pt x="30086" y="30480"/>
                  </a:lnTo>
                  <a:lnTo>
                    <a:pt x="30086" y="15430"/>
                  </a:lnTo>
                  <a:close/>
                </a:path>
                <a:path w="160654" h="50164">
                  <a:moveTo>
                    <a:pt x="45491" y="0"/>
                  </a:moveTo>
                  <a:lnTo>
                    <a:pt x="30441" y="0"/>
                  </a:lnTo>
                  <a:lnTo>
                    <a:pt x="30441" y="15049"/>
                  </a:lnTo>
                  <a:lnTo>
                    <a:pt x="45491" y="15049"/>
                  </a:lnTo>
                  <a:lnTo>
                    <a:pt x="45491" y="0"/>
                  </a:lnTo>
                  <a:close/>
                </a:path>
                <a:path w="160654" h="50164">
                  <a:moveTo>
                    <a:pt x="108508" y="11010"/>
                  </a:moveTo>
                  <a:lnTo>
                    <a:pt x="63258" y="11010"/>
                  </a:lnTo>
                  <a:lnTo>
                    <a:pt x="63258" y="49377"/>
                  </a:lnTo>
                  <a:lnTo>
                    <a:pt x="63258" y="49987"/>
                  </a:lnTo>
                  <a:lnTo>
                    <a:pt x="108508" y="49987"/>
                  </a:lnTo>
                  <a:lnTo>
                    <a:pt x="108508" y="49377"/>
                  </a:lnTo>
                  <a:lnTo>
                    <a:pt x="108508" y="11010"/>
                  </a:lnTo>
                  <a:close/>
                </a:path>
                <a:path w="160654" h="50164">
                  <a:moveTo>
                    <a:pt x="160439" y="11010"/>
                  </a:moveTo>
                  <a:lnTo>
                    <a:pt x="115176" y="11010"/>
                  </a:lnTo>
                  <a:lnTo>
                    <a:pt x="115176" y="49377"/>
                  </a:lnTo>
                  <a:lnTo>
                    <a:pt x="115176" y="49987"/>
                  </a:lnTo>
                  <a:lnTo>
                    <a:pt x="160439" y="49987"/>
                  </a:lnTo>
                  <a:lnTo>
                    <a:pt x="160439" y="49377"/>
                  </a:lnTo>
                  <a:lnTo>
                    <a:pt x="160439" y="11010"/>
                  </a:lnTo>
                  <a:close/>
                </a:path>
              </a:pathLst>
            </a:custGeom>
            <a:solidFill>
              <a:srgbClr val="467485"/>
            </a:solidFill>
          </p:spPr>
          <p:txBody>
            <a:bodyPr wrap="square" lIns="0" tIns="0" rIns="0" bIns="0" rtlCol="0"/>
            <a:lstStyle/>
            <a:p>
              <a:endParaRPr/>
            </a:p>
          </p:txBody>
        </p:sp>
        <p:sp>
          <p:nvSpPr>
            <p:cNvPr id="300" name="object 265">
              <a:extLst>
                <a:ext uri="{FF2B5EF4-FFF2-40B4-BE49-F238E27FC236}">
                  <a16:creationId xmlns:a16="http://schemas.microsoft.com/office/drawing/2014/main" id="{9449D578-26F7-1CAD-0C5C-7CB152CA966A}"/>
                </a:ext>
              </a:extLst>
            </p:cNvPr>
            <p:cNvSpPr/>
            <p:nvPr/>
          </p:nvSpPr>
          <p:spPr>
            <a:xfrm>
              <a:off x="551459" y="5347411"/>
              <a:ext cx="69215" cy="100330"/>
            </a:xfrm>
            <a:custGeom>
              <a:avLst/>
              <a:gdLst/>
              <a:ahLst/>
              <a:cxnLst/>
              <a:rect l="l" t="t" r="r" b="b"/>
              <a:pathLst>
                <a:path w="69215" h="100329">
                  <a:moveTo>
                    <a:pt x="1066" y="98729"/>
                  </a:moveTo>
                  <a:lnTo>
                    <a:pt x="0" y="98729"/>
                  </a:lnTo>
                  <a:lnTo>
                    <a:pt x="0" y="99809"/>
                  </a:lnTo>
                  <a:lnTo>
                    <a:pt x="1066" y="98729"/>
                  </a:lnTo>
                  <a:close/>
                </a:path>
                <a:path w="69215" h="100329">
                  <a:moveTo>
                    <a:pt x="16052" y="39497"/>
                  </a:moveTo>
                  <a:lnTo>
                    <a:pt x="0" y="39497"/>
                  </a:lnTo>
                  <a:lnTo>
                    <a:pt x="0" y="55549"/>
                  </a:lnTo>
                  <a:lnTo>
                    <a:pt x="16052" y="39497"/>
                  </a:lnTo>
                  <a:close/>
                </a:path>
                <a:path w="69215" h="100329">
                  <a:moveTo>
                    <a:pt x="20802" y="78981"/>
                  </a:moveTo>
                  <a:lnTo>
                    <a:pt x="4025" y="78981"/>
                  </a:lnTo>
                  <a:lnTo>
                    <a:pt x="0" y="83019"/>
                  </a:lnTo>
                  <a:lnTo>
                    <a:pt x="0" y="95072"/>
                  </a:lnTo>
                  <a:lnTo>
                    <a:pt x="4724" y="95072"/>
                  </a:lnTo>
                  <a:lnTo>
                    <a:pt x="20802" y="78981"/>
                  </a:lnTo>
                  <a:close/>
                </a:path>
                <a:path w="69215" h="100329">
                  <a:moveTo>
                    <a:pt x="35788" y="19748"/>
                  </a:moveTo>
                  <a:lnTo>
                    <a:pt x="7391" y="19748"/>
                  </a:lnTo>
                  <a:lnTo>
                    <a:pt x="0" y="27165"/>
                  </a:lnTo>
                  <a:lnTo>
                    <a:pt x="0" y="35826"/>
                  </a:lnTo>
                  <a:lnTo>
                    <a:pt x="19723" y="35826"/>
                  </a:lnTo>
                  <a:lnTo>
                    <a:pt x="35788" y="19748"/>
                  </a:lnTo>
                  <a:close/>
                </a:path>
                <a:path w="69215" h="100329">
                  <a:moveTo>
                    <a:pt x="55524" y="0"/>
                  </a:moveTo>
                  <a:lnTo>
                    <a:pt x="27127" y="0"/>
                  </a:lnTo>
                  <a:lnTo>
                    <a:pt x="11061" y="16078"/>
                  </a:lnTo>
                  <a:lnTo>
                    <a:pt x="39446" y="16078"/>
                  </a:lnTo>
                  <a:lnTo>
                    <a:pt x="55524" y="0"/>
                  </a:lnTo>
                  <a:close/>
                </a:path>
                <a:path w="69215" h="100329">
                  <a:moveTo>
                    <a:pt x="68592" y="14389"/>
                  </a:moveTo>
                  <a:lnTo>
                    <a:pt x="66890" y="16078"/>
                  </a:lnTo>
                  <a:lnTo>
                    <a:pt x="68592" y="16078"/>
                  </a:lnTo>
                  <a:lnTo>
                    <a:pt x="68592" y="14389"/>
                  </a:lnTo>
                  <a:close/>
                </a:path>
              </a:pathLst>
            </a:custGeom>
            <a:solidFill>
              <a:srgbClr val="6C8A9B"/>
            </a:solidFill>
          </p:spPr>
          <p:txBody>
            <a:bodyPr wrap="square" lIns="0" tIns="0" rIns="0" bIns="0" rtlCol="0"/>
            <a:lstStyle/>
            <a:p>
              <a:endParaRPr/>
            </a:p>
          </p:txBody>
        </p:sp>
        <p:sp>
          <p:nvSpPr>
            <p:cNvPr id="310" name="object 266">
              <a:extLst>
                <a:ext uri="{FF2B5EF4-FFF2-40B4-BE49-F238E27FC236}">
                  <a16:creationId xmlns:a16="http://schemas.microsoft.com/office/drawing/2014/main" id="{4DD98A9E-8EA6-9718-5932-F98BD773BB63}"/>
                </a:ext>
              </a:extLst>
            </p:cNvPr>
            <p:cNvSpPr/>
            <p:nvPr/>
          </p:nvSpPr>
          <p:spPr>
            <a:xfrm>
              <a:off x="589026" y="5219229"/>
              <a:ext cx="30480" cy="91440"/>
            </a:xfrm>
            <a:custGeom>
              <a:avLst/>
              <a:gdLst/>
              <a:ahLst/>
              <a:cxnLst/>
              <a:rect l="l" t="t" r="r" b="b"/>
              <a:pathLst>
                <a:path w="30479" h="91439">
                  <a:moveTo>
                    <a:pt x="30441" y="81826"/>
                  </a:moveTo>
                  <a:lnTo>
                    <a:pt x="0" y="81826"/>
                  </a:lnTo>
                  <a:lnTo>
                    <a:pt x="0" y="90474"/>
                  </a:lnTo>
                  <a:lnTo>
                    <a:pt x="0" y="91313"/>
                  </a:lnTo>
                  <a:lnTo>
                    <a:pt x="30441" y="91313"/>
                  </a:lnTo>
                  <a:lnTo>
                    <a:pt x="30441" y="90474"/>
                  </a:lnTo>
                  <a:lnTo>
                    <a:pt x="30441" y="81826"/>
                  </a:lnTo>
                  <a:close/>
                </a:path>
                <a:path w="30479" h="91439">
                  <a:moveTo>
                    <a:pt x="30441" y="40906"/>
                  </a:moveTo>
                  <a:lnTo>
                    <a:pt x="0" y="40906"/>
                  </a:lnTo>
                  <a:lnTo>
                    <a:pt x="0" y="50406"/>
                  </a:lnTo>
                  <a:lnTo>
                    <a:pt x="30441" y="50406"/>
                  </a:lnTo>
                  <a:lnTo>
                    <a:pt x="30441" y="40906"/>
                  </a:lnTo>
                  <a:close/>
                </a:path>
                <a:path w="30479" h="91439">
                  <a:moveTo>
                    <a:pt x="30441" y="0"/>
                  </a:moveTo>
                  <a:lnTo>
                    <a:pt x="0" y="0"/>
                  </a:lnTo>
                  <a:lnTo>
                    <a:pt x="0" y="9512"/>
                  </a:lnTo>
                  <a:lnTo>
                    <a:pt x="30441" y="9512"/>
                  </a:lnTo>
                  <a:lnTo>
                    <a:pt x="30441" y="0"/>
                  </a:lnTo>
                  <a:close/>
                </a:path>
              </a:pathLst>
            </a:custGeom>
            <a:solidFill>
              <a:srgbClr val="467485"/>
            </a:solidFill>
          </p:spPr>
          <p:txBody>
            <a:bodyPr wrap="square" lIns="0" tIns="0" rIns="0" bIns="0" rtlCol="0"/>
            <a:lstStyle/>
            <a:p>
              <a:endParaRPr/>
            </a:p>
          </p:txBody>
        </p:sp>
        <p:sp>
          <p:nvSpPr>
            <p:cNvPr id="311" name="object 267">
              <a:extLst>
                <a:ext uri="{FF2B5EF4-FFF2-40B4-BE49-F238E27FC236}">
                  <a16:creationId xmlns:a16="http://schemas.microsoft.com/office/drawing/2014/main" id="{79A197A1-CF81-A42E-4174-7091B8D569E0}"/>
                </a:ext>
              </a:extLst>
            </p:cNvPr>
            <p:cNvSpPr/>
            <p:nvPr/>
          </p:nvSpPr>
          <p:spPr>
            <a:xfrm>
              <a:off x="551460" y="4955882"/>
              <a:ext cx="86360" cy="43180"/>
            </a:xfrm>
            <a:custGeom>
              <a:avLst/>
              <a:gdLst/>
              <a:ahLst/>
              <a:cxnLst/>
              <a:rect l="l" t="t" r="r" b="b"/>
              <a:pathLst>
                <a:path w="86359" h="43179">
                  <a:moveTo>
                    <a:pt x="0" y="10190"/>
                  </a:moveTo>
                  <a:lnTo>
                    <a:pt x="0" y="42715"/>
                  </a:lnTo>
                  <a:lnTo>
                    <a:pt x="80316" y="42715"/>
                  </a:lnTo>
                  <a:lnTo>
                    <a:pt x="85582" y="37747"/>
                  </a:lnTo>
                  <a:lnTo>
                    <a:pt x="85824" y="29451"/>
                  </a:lnTo>
                  <a:lnTo>
                    <a:pt x="84779" y="28342"/>
                  </a:lnTo>
                  <a:lnTo>
                    <a:pt x="32288" y="28342"/>
                  </a:lnTo>
                  <a:lnTo>
                    <a:pt x="32472" y="28145"/>
                  </a:lnTo>
                  <a:lnTo>
                    <a:pt x="84594" y="28145"/>
                  </a:lnTo>
                  <a:lnTo>
                    <a:pt x="80717" y="24032"/>
                  </a:lnTo>
                  <a:lnTo>
                    <a:pt x="61943" y="24032"/>
                  </a:lnTo>
                  <a:lnTo>
                    <a:pt x="60979" y="20693"/>
                  </a:lnTo>
                  <a:lnTo>
                    <a:pt x="50280" y="20693"/>
                  </a:lnTo>
                  <a:lnTo>
                    <a:pt x="49055" y="16580"/>
                  </a:lnTo>
                  <a:lnTo>
                    <a:pt x="46424" y="14627"/>
                  </a:lnTo>
                  <a:lnTo>
                    <a:pt x="36976" y="14627"/>
                  </a:lnTo>
                  <a:lnTo>
                    <a:pt x="36651" y="11935"/>
                  </a:lnTo>
                  <a:lnTo>
                    <a:pt x="4607" y="11935"/>
                  </a:lnTo>
                  <a:lnTo>
                    <a:pt x="3152" y="11161"/>
                  </a:lnTo>
                  <a:lnTo>
                    <a:pt x="1605" y="10583"/>
                  </a:lnTo>
                  <a:lnTo>
                    <a:pt x="0" y="10190"/>
                  </a:lnTo>
                  <a:close/>
                </a:path>
                <a:path w="86359" h="43179">
                  <a:moveTo>
                    <a:pt x="84594" y="28145"/>
                  </a:moveTo>
                  <a:lnTo>
                    <a:pt x="32472" y="28145"/>
                  </a:lnTo>
                  <a:lnTo>
                    <a:pt x="32588" y="28342"/>
                  </a:lnTo>
                  <a:lnTo>
                    <a:pt x="84779" y="28342"/>
                  </a:lnTo>
                  <a:lnTo>
                    <a:pt x="84594" y="28145"/>
                  </a:lnTo>
                  <a:close/>
                </a:path>
                <a:path w="86359" h="43179">
                  <a:moveTo>
                    <a:pt x="67602" y="18671"/>
                  </a:moveTo>
                  <a:lnTo>
                    <a:pt x="61943" y="24032"/>
                  </a:lnTo>
                  <a:lnTo>
                    <a:pt x="80717" y="24032"/>
                  </a:lnTo>
                  <a:lnTo>
                    <a:pt x="75893" y="18914"/>
                  </a:lnTo>
                  <a:lnTo>
                    <a:pt x="67602" y="18671"/>
                  </a:lnTo>
                  <a:close/>
                </a:path>
                <a:path w="86359" h="43179">
                  <a:moveTo>
                    <a:pt x="56873" y="18047"/>
                  </a:moveTo>
                  <a:lnTo>
                    <a:pt x="52035" y="19445"/>
                  </a:lnTo>
                  <a:lnTo>
                    <a:pt x="51088" y="19977"/>
                  </a:lnTo>
                  <a:lnTo>
                    <a:pt x="50280" y="20693"/>
                  </a:lnTo>
                  <a:lnTo>
                    <a:pt x="60979" y="20693"/>
                  </a:lnTo>
                  <a:lnTo>
                    <a:pt x="60846" y="20231"/>
                  </a:lnTo>
                  <a:lnTo>
                    <a:pt x="56873" y="18047"/>
                  </a:lnTo>
                  <a:close/>
                </a:path>
                <a:path w="86359" h="43179">
                  <a:moveTo>
                    <a:pt x="45256" y="13760"/>
                  </a:moveTo>
                  <a:lnTo>
                    <a:pt x="39586" y="13760"/>
                  </a:lnTo>
                  <a:lnTo>
                    <a:pt x="38223" y="14061"/>
                  </a:lnTo>
                  <a:lnTo>
                    <a:pt x="36976" y="14627"/>
                  </a:lnTo>
                  <a:lnTo>
                    <a:pt x="46424" y="14627"/>
                  </a:lnTo>
                  <a:lnTo>
                    <a:pt x="45256" y="13760"/>
                  </a:lnTo>
                  <a:close/>
                </a:path>
                <a:path w="86359" h="43179">
                  <a:moveTo>
                    <a:pt x="20611" y="0"/>
                  </a:moveTo>
                  <a:lnTo>
                    <a:pt x="13103" y="57"/>
                  </a:lnTo>
                  <a:lnTo>
                    <a:pt x="6674" y="4898"/>
                  </a:lnTo>
                  <a:lnTo>
                    <a:pt x="4607" y="11935"/>
                  </a:lnTo>
                  <a:lnTo>
                    <a:pt x="36651" y="11935"/>
                  </a:lnTo>
                  <a:lnTo>
                    <a:pt x="35972" y="6319"/>
                  </a:lnTo>
                  <a:lnTo>
                    <a:pt x="28950" y="57"/>
                  </a:lnTo>
                  <a:lnTo>
                    <a:pt x="20611" y="0"/>
                  </a:lnTo>
                  <a:close/>
                </a:path>
              </a:pathLst>
            </a:custGeom>
            <a:solidFill>
              <a:srgbClr val="F3F1F1"/>
            </a:solidFill>
          </p:spPr>
          <p:txBody>
            <a:bodyPr wrap="square" lIns="0" tIns="0" rIns="0" bIns="0" rtlCol="0"/>
            <a:lstStyle/>
            <a:p>
              <a:endParaRPr/>
            </a:p>
          </p:txBody>
        </p:sp>
        <p:sp>
          <p:nvSpPr>
            <p:cNvPr id="312" name="object 268">
              <a:extLst>
                <a:ext uri="{FF2B5EF4-FFF2-40B4-BE49-F238E27FC236}">
                  <a16:creationId xmlns:a16="http://schemas.microsoft.com/office/drawing/2014/main" id="{6185C174-7DF6-588D-AAF0-2D8F0F250E8F}"/>
                </a:ext>
              </a:extLst>
            </p:cNvPr>
            <p:cNvSpPr/>
            <p:nvPr/>
          </p:nvSpPr>
          <p:spPr>
            <a:xfrm>
              <a:off x="398472" y="4926545"/>
              <a:ext cx="153035" cy="628650"/>
            </a:xfrm>
            <a:custGeom>
              <a:avLst/>
              <a:gdLst/>
              <a:ahLst/>
              <a:cxnLst/>
              <a:rect l="l" t="t" r="r" b="b"/>
              <a:pathLst>
                <a:path w="153034" h="628650">
                  <a:moveTo>
                    <a:pt x="152988" y="0"/>
                  </a:moveTo>
                  <a:lnTo>
                    <a:pt x="136306" y="6622"/>
                  </a:lnTo>
                  <a:lnTo>
                    <a:pt x="95756" y="26449"/>
                  </a:lnTo>
                  <a:lnTo>
                    <a:pt x="45574" y="59414"/>
                  </a:lnTo>
                  <a:lnTo>
                    <a:pt x="0" y="105455"/>
                  </a:lnTo>
                  <a:lnTo>
                    <a:pt x="0" y="628167"/>
                  </a:lnTo>
                  <a:lnTo>
                    <a:pt x="152988" y="628167"/>
                  </a:lnTo>
                  <a:lnTo>
                    <a:pt x="152988" y="0"/>
                  </a:lnTo>
                  <a:close/>
                </a:path>
              </a:pathLst>
            </a:custGeom>
            <a:solidFill>
              <a:srgbClr val="CDCCCC"/>
            </a:solidFill>
          </p:spPr>
          <p:txBody>
            <a:bodyPr wrap="square" lIns="0" tIns="0" rIns="0" bIns="0" rtlCol="0"/>
            <a:lstStyle/>
            <a:p>
              <a:endParaRPr/>
            </a:p>
          </p:txBody>
        </p:sp>
        <p:sp>
          <p:nvSpPr>
            <p:cNvPr id="313" name="object 269">
              <a:extLst>
                <a:ext uri="{FF2B5EF4-FFF2-40B4-BE49-F238E27FC236}">
                  <a16:creationId xmlns:a16="http://schemas.microsoft.com/office/drawing/2014/main" id="{704FD0E7-A9E4-FB1E-5117-9B3BEEFFEC68}"/>
                </a:ext>
              </a:extLst>
            </p:cNvPr>
            <p:cNvSpPr/>
            <p:nvPr/>
          </p:nvSpPr>
          <p:spPr>
            <a:xfrm>
              <a:off x="416383" y="5053214"/>
              <a:ext cx="117475" cy="457200"/>
            </a:xfrm>
            <a:custGeom>
              <a:avLst/>
              <a:gdLst/>
              <a:ahLst/>
              <a:cxnLst/>
              <a:rect l="l" t="t" r="r" b="b"/>
              <a:pathLst>
                <a:path w="117475" h="457200">
                  <a:moveTo>
                    <a:pt x="117166" y="305643"/>
                  </a:moveTo>
                  <a:lnTo>
                    <a:pt x="0" y="422872"/>
                  </a:lnTo>
                  <a:lnTo>
                    <a:pt x="0" y="457061"/>
                  </a:lnTo>
                  <a:lnTo>
                    <a:pt x="117166" y="457061"/>
                  </a:lnTo>
                  <a:lnTo>
                    <a:pt x="117166" y="305643"/>
                  </a:lnTo>
                  <a:close/>
                </a:path>
                <a:path w="117475" h="457200">
                  <a:moveTo>
                    <a:pt x="117166" y="144519"/>
                  </a:moveTo>
                  <a:lnTo>
                    <a:pt x="0" y="261760"/>
                  </a:lnTo>
                  <a:lnTo>
                    <a:pt x="0" y="335487"/>
                  </a:lnTo>
                  <a:lnTo>
                    <a:pt x="117166" y="218235"/>
                  </a:lnTo>
                  <a:lnTo>
                    <a:pt x="117166" y="144519"/>
                  </a:lnTo>
                  <a:close/>
                </a:path>
                <a:path w="117475" h="457200">
                  <a:moveTo>
                    <a:pt x="117166" y="0"/>
                  </a:moveTo>
                  <a:lnTo>
                    <a:pt x="61393" y="13015"/>
                  </a:lnTo>
                  <a:lnTo>
                    <a:pt x="6720" y="30087"/>
                  </a:lnTo>
                  <a:lnTo>
                    <a:pt x="0" y="32467"/>
                  </a:lnTo>
                  <a:lnTo>
                    <a:pt x="0" y="230460"/>
                  </a:lnTo>
                  <a:lnTo>
                    <a:pt x="117166" y="113208"/>
                  </a:lnTo>
                  <a:lnTo>
                    <a:pt x="117166" y="0"/>
                  </a:lnTo>
                  <a:close/>
                </a:path>
              </a:pathLst>
            </a:custGeom>
            <a:solidFill>
              <a:srgbClr val="9D9D9D"/>
            </a:solidFill>
          </p:spPr>
          <p:txBody>
            <a:bodyPr wrap="square" lIns="0" tIns="0" rIns="0" bIns="0" rtlCol="0"/>
            <a:lstStyle/>
            <a:p>
              <a:endParaRPr/>
            </a:p>
          </p:txBody>
        </p:sp>
        <p:sp>
          <p:nvSpPr>
            <p:cNvPr id="314" name="object 270">
              <a:extLst>
                <a:ext uri="{FF2B5EF4-FFF2-40B4-BE49-F238E27FC236}">
                  <a16:creationId xmlns:a16="http://schemas.microsoft.com/office/drawing/2014/main" id="{4760D006-EBB5-7A41-2CE6-EAC3780B6510}"/>
                </a:ext>
              </a:extLst>
            </p:cNvPr>
            <p:cNvSpPr/>
            <p:nvPr/>
          </p:nvSpPr>
          <p:spPr>
            <a:xfrm>
              <a:off x="416382" y="5166334"/>
              <a:ext cx="117475" cy="309880"/>
            </a:xfrm>
            <a:custGeom>
              <a:avLst/>
              <a:gdLst/>
              <a:ahLst/>
              <a:cxnLst/>
              <a:rect l="l" t="t" r="r" b="b"/>
              <a:pathLst>
                <a:path w="117475" h="309879">
                  <a:moveTo>
                    <a:pt x="117157" y="105117"/>
                  </a:moveTo>
                  <a:lnTo>
                    <a:pt x="0" y="222377"/>
                  </a:lnTo>
                  <a:lnTo>
                    <a:pt x="0" y="309740"/>
                  </a:lnTo>
                  <a:lnTo>
                    <a:pt x="117157" y="192493"/>
                  </a:lnTo>
                  <a:lnTo>
                    <a:pt x="117157" y="105117"/>
                  </a:lnTo>
                  <a:close/>
                </a:path>
                <a:path w="117475" h="309879">
                  <a:moveTo>
                    <a:pt x="117157" y="0"/>
                  </a:moveTo>
                  <a:lnTo>
                    <a:pt x="0" y="117246"/>
                  </a:lnTo>
                  <a:lnTo>
                    <a:pt x="0" y="148539"/>
                  </a:lnTo>
                  <a:lnTo>
                    <a:pt x="117157" y="31318"/>
                  </a:lnTo>
                  <a:lnTo>
                    <a:pt x="117157" y="0"/>
                  </a:lnTo>
                  <a:close/>
                </a:path>
              </a:pathLst>
            </a:custGeom>
            <a:solidFill>
              <a:srgbClr val="AFAFB0"/>
            </a:solidFill>
          </p:spPr>
          <p:txBody>
            <a:bodyPr wrap="square" lIns="0" tIns="0" rIns="0" bIns="0" rtlCol="0"/>
            <a:lstStyle/>
            <a:p>
              <a:endParaRPr/>
            </a:p>
          </p:txBody>
        </p:sp>
        <p:sp>
          <p:nvSpPr>
            <p:cNvPr id="315" name="object 271">
              <a:extLst>
                <a:ext uri="{FF2B5EF4-FFF2-40B4-BE49-F238E27FC236}">
                  <a16:creationId xmlns:a16="http://schemas.microsoft.com/office/drawing/2014/main" id="{65E85038-FCDE-F730-A9A4-8725046107E5}"/>
                </a:ext>
              </a:extLst>
            </p:cNvPr>
            <p:cNvSpPr/>
            <p:nvPr/>
          </p:nvSpPr>
          <p:spPr>
            <a:xfrm>
              <a:off x="431533" y="5069877"/>
              <a:ext cx="126364" cy="426720"/>
            </a:xfrm>
            <a:custGeom>
              <a:avLst/>
              <a:gdLst/>
              <a:ahLst/>
              <a:cxnLst/>
              <a:rect l="l" t="t" r="r" b="b"/>
              <a:pathLst>
                <a:path w="126365" h="426720">
                  <a:moveTo>
                    <a:pt x="126009" y="418223"/>
                  </a:moveTo>
                  <a:lnTo>
                    <a:pt x="63" y="418223"/>
                  </a:lnTo>
                  <a:lnTo>
                    <a:pt x="63" y="426516"/>
                  </a:lnTo>
                  <a:lnTo>
                    <a:pt x="126009" y="426516"/>
                  </a:lnTo>
                  <a:lnTo>
                    <a:pt x="126009" y="418223"/>
                  </a:lnTo>
                  <a:close/>
                </a:path>
                <a:path w="126365" h="426720">
                  <a:moveTo>
                    <a:pt x="126009" y="394843"/>
                  </a:moveTo>
                  <a:lnTo>
                    <a:pt x="63" y="394843"/>
                  </a:lnTo>
                  <a:lnTo>
                    <a:pt x="63" y="403136"/>
                  </a:lnTo>
                  <a:lnTo>
                    <a:pt x="126009" y="403136"/>
                  </a:lnTo>
                  <a:lnTo>
                    <a:pt x="126009" y="394843"/>
                  </a:lnTo>
                  <a:close/>
                </a:path>
                <a:path w="126365" h="426720">
                  <a:moveTo>
                    <a:pt x="126009" y="371462"/>
                  </a:moveTo>
                  <a:lnTo>
                    <a:pt x="63" y="371462"/>
                  </a:lnTo>
                  <a:lnTo>
                    <a:pt x="63" y="379755"/>
                  </a:lnTo>
                  <a:lnTo>
                    <a:pt x="126009" y="379755"/>
                  </a:lnTo>
                  <a:lnTo>
                    <a:pt x="126009" y="371462"/>
                  </a:lnTo>
                  <a:close/>
                </a:path>
                <a:path w="126365" h="426720">
                  <a:moveTo>
                    <a:pt x="126009" y="348068"/>
                  </a:moveTo>
                  <a:lnTo>
                    <a:pt x="63" y="348068"/>
                  </a:lnTo>
                  <a:lnTo>
                    <a:pt x="63" y="356387"/>
                  </a:lnTo>
                  <a:lnTo>
                    <a:pt x="126009" y="356387"/>
                  </a:lnTo>
                  <a:lnTo>
                    <a:pt x="126009" y="348068"/>
                  </a:lnTo>
                  <a:close/>
                </a:path>
                <a:path w="126365" h="426720">
                  <a:moveTo>
                    <a:pt x="126009" y="324700"/>
                  </a:moveTo>
                  <a:lnTo>
                    <a:pt x="63" y="324700"/>
                  </a:lnTo>
                  <a:lnTo>
                    <a:pt x="63" y="333006"/>
                  </a:lnTo>
                  <a:lnTo>
                    <a:pt x="126009" y="333006"/>
                  </a:lnTo>
                  <a:lnTo>
                    <a:pt x="126009" y="324700"/>
                  </a:lnTo>
                  <a:close/>
                </a:path>
                <a:path w="126365" h="426720">
                  <a:moveTo>
                    <a:pt x="126009" y="301320"/>
                  </a:moveTo>
                  <a:lnTo>
                    <a:pt x="63" y="301320"/>
                  </a:lnTo>
                  <a:lnTo>
                    <a:pt x="63" y="309638"/>
                  </a:lnTo>
                  <a:lnTo>
                    <a:pt x="126009" y="309638"/>
                  </a:lnTo>
                  <a:lnTo>
                    <a:pt x="126009" y="301320"/>
                  </a:lnTo>
                  <a:close/>
                </a:path>
                <a:path w="126365" h="426720">
                  <a:moveTo>
                    <a:pt x="126009" y="277952"/>
                  </a:moveTo>
                  <a:lnTo>
                    <a:pt x="63" y="277952"/>
                  </a:lnTo>
                  <a:lnTo>
                    <a:pt x="63" y="286245"/>
                  </a:lnTo>
                  <a:lnTo>
                    <a:pt x="126009" y="286245"/>
                  </a:lnTo>
                  <a:lnTo>
                    <a:pt x="126009" y="277952"/>
                  </a:lnTo>
                  <a:close/>
                </a:path>
                <a:path w="126365" h="426720">
                  <a:moveTo>
                    <a:pt x="126009" y="254571"/>
                  </a:moveTo>
                  <a:lnTo>
                    <a:pt x="63" y="254571"/>
                  </a:lnTo>
                  <a:lnTo>
                    <a:pt x="63" y="262877"/>
                  </a:lnTo>
                  <a:lnTo>
                    <a:pt x="126009" y="262877"/>
                  </a:lnTo>
                  <a:lnTo>
                    <a:pt x="126009" y="254571"/>
                  </a:lnTo>
                  <a:close/>
                </a:path>
                <a:path w="126365" h="426720">
                  <a:moveTo>
                    <a:pt x="126009" y="231190"/>
                  </a:moveTo>
                  <a:lnTo>
                    <a:pt x="63" y="231190"/>
                  </a:lnTo>
                  <a:lnTo>
                    <a:pt x="63" y="239483"/>
                  </a:lnTo>
                  <a:lnTo>
                    <a:pt x="126009" y="239483"/>
                  </a:lnTo>
                  <a:lnTo>
                    <a:pt x="126009" y="231190"/>
                  </a:lnTo>
                  <a:close/>
                </a:path>
                <a:path w="126365" h="426720">
                  <a:moveTo>
                    <a:pt x="126009" y="207822"/>
                  </a:moveTo>
                  <a:lnTo>
                    <a:pt x="63" y="207822"/>
                  </a:lnTo>
                  <a:lnTo>
                    <a:pt x="63" y="216115"/>
                  </a:lnTo>
                  <a:lnTo>
                    <a:pt x="126009" y="216115"/>
                  </a:lnTo>
                  <a:lnTo>
                    <a:pt x="126009" y="207822"/>
                  </a:lnTo>
                  <a:close/>
                </a:path>
                <a:path w="126365" h="426720">
                  <a:moveTo>
                    <a:pt x="126009" y="184442"/>
                  </a:moveTo>
                  <a:lnTo>
                    <a:pt x="63" y="184442"/>
                  </a:lnTo>
                  <a:lnTo>
                    <a:pt x="63" y="192735"/>
                  </a:lnTo>
                  <a:lnTo>
                    <a:pt x="126009" y="192735"/>
                  </a:lnTo>
                  <a:lnTo>
                    <a:pt x="126009" y="184442"/>
                  </a:lnTo>
                  <a:close/>
                </a:path>
                <a:path w="126365" h="426720">
                  <a:moveTo>
                    <a:pt x="126009" y="161061"/>
                  </a:moveTo>
                  <a:lnTo>
                    <a:pt x="63" y="161061"/>
                  </a:lnTo>
                  <a:lnTo>
                    <a:pt x="63" y="169367"/>
                  </a:lnTo>
                  <a:lnTo>
                    <a:pt x="126009" y="169367"/>
                  </a:lnTo>
                  <a:lnTo>
                    <a:pt x="126009" y="161061"/>
                  </a:lnTo>
                  <a:close/>
                </a:path>
                <a:path w="126365" h="426720">
                  <a:moveTo>
                    <a:pt x="126009" y="137680"/>
                  </a:moveTo>
                  <a:lnTo>
                    <a:pt x="63" y="137680"/>
                  </a:lnTo>
                  <a:lnTo>
                    <a:pt x="63" y="145986"/>
                  </a:lnTo>
                  <a:lnTo>
                    <a:pt x="126009" y="145986"/>
                  </a:lnTo>
                  <a:lnTo>
                    <a:pt x="126009" y="137680"/>
                  </a:lnTo>
                  <a:close/>
                </a:path>
                <a:path w="126365" h="426720">
                  <a:moveTo>
                    <a:pt x="126009" y="114312"/>
                  </a:moveTo>
                  <a:lnTo>
                    <a:pt x="63" y="114312"/>
                  </a:lnTo>
                  <a:lnTo>
                    <a:pt x="63" y="122618"/>
                  </a:lnTo>
                  <a:lnTo>
                    <a:pt x="126009" y="122618"/>
                  </a:lnTo>
                  <a:lnTo>
                    <a:pt x="126009" y="114312"/>
                  </a:lnTo>
                  <a:close/>
                </a:path>
                <a:path w="126365" h="426720">
                  <a:moveTo>
                    <a:pt x="126009" y="90919"/>
                  </a:moveTo>
                  <a:lnTo>
                    <a:pt x="63" y="90919"/>
                  </a:lnTo>
                  <a:lnTo>
                    <a:pt x="63" y="99225"/>
                  </a:lnTo>
                  <a:lnTo>
                    <a:pt x="126009" y="99225"/>
                  </a:lnTo>
                  <a:lnTo>
                    <a:pt x="126009" y="90919"/>
                  </a:lnTo>
                  <a:close/>
                </a:path>
                <a:path w="126365" h="426720">
                  <a:moveTo>
                    <a:pt x="126009" y="67551"/>
                  </a:moveTo>
                  <a:lnTo>
                    <a:pt x="63" y="67551"/>
                  </a:lnTo>
                  <a:lnTo>
                    <a:pt x="63" y="75844"/>
                  </a:lnTo>
                  <a:lnTo>
                    <a:pt x="126009" y="75844"/>
                  </a:lnTo>
                  <a:lnTo>
                    <a:pt x="126009" y="67551"/>
                  </a:lnTo>
                  <a:close/>
                </a:path>
                <a:path w="126365" h="426720">
                  <a:moveTo>
                    <a:pt x="126009" y="44170"/>
                  </a:moveTo>
                  <a:lnTo>
                    <a:pt x="63" y="44170"/>
                  </a:lnTo>
                  <a:lnTo>
                    <a:pt x="63" y="52476"/>
                  </a:lnTo>
                  <a:lnTo>
                    <a:pt x="126009" y="52476"/>
                  </a:lnTo>
                  <a:lnTo>
                    <a:pt x="126009" y="44170"/>
                  </a:lnTo>
                  <a:close/>
                </a:path>
                <a:path w="126365" h="426720">
                  <a:moveTo>
                    <a:pt x="126009" y="0"/>
                  </a:moveTo>
                  <a:lnTo>
                    <a:pt x="90258" y="3200"/>
                  </a:lnTo>
                  <a:lnTo>
                    <a:pt x="48729" y="10350"/>
                  </a:lnTo>
                  <a:lnTo>
                    <a:pt x="14338" y="17526"/>
                  </a:lnTo>
                  <a:lnTo>
                    <a:pt x="0" y="20789"/>
                  </a:lnTo>
                  <a:lnTo>
                    <a:pt x="0" y="29095"/>
                  </a:lnTo>
                  <a:lnTo>
                    <a:pt x="126009" y="29095"/>
                  </a:lnTo>
                  <a:lnTo>
                    <a:pt x="126009" y="0"/>
                  </a:lnTo>
                  <a:close/>
                </a:path>
              </a:pathLst>
            </a:custGeom>
            <a:solidFill>
              <a:srgbClr val="CDCCCC"/>
            </a:solidFill>
          </p:spPr>
          <p:txBody>
            <a:bodyPr wrap="square" lIns="0" tIns="0" rIns="0" bIns="0" rtlCol="0"/>
            <a:lstStyle/>
            <a:p>
              <a:endParaRPr/>
            </a:p>
          </p:txBody>
        </p:sp>
        <p:sp>
          <p:nvSpPr>
            <p:cNvPr id="316" name="object 272">
              <a:extLst>
                <a:ext uri="{FF2B5EF4-FFF2-40B4-BE49-F238E27FC236}">
                  <a16:creationId xmlns:a16="http://schemas.microsoft.com/office/drawing/2014/main" id="{B42F1E9E-B8E5-9E83-F751-776291532C4E}"/>
                </a:ext>
              </a:extLst>
            </p:cNvPr>
            <p:cNvSpPr/>
            <p:nvPr/>
          </p:nvSpPr>
          <p:spPr>
            <a:xfrm>
              <a:off x="416383" y="5524682"/>
              <a:ext cx="117475" cy="29845"/>
            </a:xfrm>
            <a:custGeom>
              <a:avLst/>
              <a:gdLst/>
              <a:ahLst/>
              <a:cxnLst/>
              <a:rect l="l" t="t" r="r" b="b"/>
              <a:pathLst>
                <a:path w="117475" h="29845">
                  <a:moveTo>
                    <a:pt x="117431" y="0"/>
                  </a:moveTo>
                  <a:lnTo>
                    <a:pt x="0" y="0"/>
                  </a:lnTo>
                  <a:lnTo>
                    <a:pt x="0" y="29845"/>
                  </a:lnTo>
                  <a:lnTo>
                    <a:pt x="117431" y="29845"/>
                  </a:lnTo>
                  <a:lnTo>
                    <a:pt x="117431" y="0"/>
                  </a:lnTo>
                  <a:close/>
                </a:path>
              </a:pathLst>
            </a:custGeom>
            <a:solidFill>
              <a:srgbClr val="9D9D9D"/>
            </a:solidFill>
          </p:spPr>
          <p:txBody>
            <a:bodyPr wrap="square" lIns="0" tIns="0" rIns="0" bIns="0" rtlCol="0"/>
            <a:lstStyle/>
            <a:p>
              <a:endParaRPr/>
            </a:p>
          </p:txBody>
        </p:sp>
        <p:sp>
          <p:nvSpPr>
            <p:cNvPr id="317" name="object 273">
              <a:extLst>
                <a:ext uri="{FF2B5EF4-FFF2-40B4-BE49-F238E27FC236}">
                  <a16:creationId xmlns:a16="http://schemas.microsoft.com/office/drawing/2014/main" id="{F6B1EB66-68D5-CAD2-271C-7986B3D31065}"/>
                </a:ext>
              </a:extLst>
            </p:cNvPr>
            <p:cNvSpPr/>
            <p:nvPr/>
          </p:nvSpPr>
          <p:spPr>
            <a:xfrm>
              <a:off x="437553" y="5524296"/>
              <a:ext cx="73025" cy="30480"/>
            </a:xfrm>
            <a:custGeom>
              <a:avLst/>
              <a:gdLst/>
              <a:ahLst/>
              <a:cxnLst/>
              <a:rect l="l" t="t" r="r" b="b"/>
              <a:pathLst>
                <a:path w="73025" h="30479">
                  <a:moveTo>
                    <a:pt x="6235" y="0"/>
                  </a:moveTo>
                  <a:lnTo>
                    <a:pt x="0" y="0"/>
                  </a:lnTo>
                  <a:lnTo>
                    <a:pt x="0" y="30111"/>
                  </a:lnTo>
                  <a:lnTo>
                    <a:pt x="6235" y="30111"/>
                  </a:lnTo>
                  <a:lnTo>
                    <a:pt x="6235" y="0"/>
                  </a:lnTo>
                  <a:close/>
                </a:path>
                <a:path w="73025" h="30479">
                  <a:moveTo>
                    <a:pt x="72656" y="0"/>
                  </a:moveTo>
                  <a:lnTo>
                    <a:pt x="66433" y="0"/>
                  </a:lnTo>
                  <a:lnTo>
                    <a:pt x="66433" y="30111"/>
                  </a:lnTo>
                  <a:lnTo>
                    <a:pt x="72656" y="30111"/>
                  </a:lnTo>
                  <a:lnTo>
                    <a:pt x="72656" y="0"/>
                  </a:lnTo>
                  <a:close/>
                </a:path>
              </a:pathLst>
            </a:custGeom>
            <a:solidFill>
              <a:srgbClr val="CDCCCC"/>
            </a:solidFill>
          </p:spPr>
          <p:txBody>
            <a:bodyPr wrap="square" lIns="0" tIns="0" rIns="0" bIns="0" rtlCol="0"/>
            <a:lstStyle/>
            <a:p>
              <a:endParaRPr/>
            </a:p>
          </p:txBody>
        </p:sp>
        <p:sp>
          <p:nvSpPr>
            <p:cNvPr id="318" name="object 274">
              <a:extLst>
                <a:ext uri="{FF2B5EF4-FFF2-40B4-BE49-F238E27FC236}">
                  <a16:creationId xmlns:a16="http://schemas.microsoft.com/office/drawing/2014/main" id="{C29BA778-CB90-03D5-E775-34FF6236DDAF}"/>
                </a:ext>
              </a:extLst>
            </p:cNvPr>
            <p:cNvSpPr/>
            <p:nvPr/>
          </p:nvSpPr>
          <p:spPr>
            <a:xfrm>
              <a:off x="416383" y="4977245"/>
              <a:ext cx="117475" cy="86995"/>
            </a:xfrm>
            <a:custGeom>
              <a:avLst/>
              <a:gdLst/>
              <a:ahLst/>
              <a:cxnLst/>
              <a:rect l="l" t="t" r="r" b="b"/>
              <a:pathLst>
                <a:path w="117475" h="86995">
                  <a:moveTo>
                    <a:pt x="117166" y="0"/>
                  </a:moveTo>
                  <a:lnTo>
                    <a:pt x="90593" y="13133"/>
                  </a:lnTo>
                  <a:lnTo>
                    <a:pt x="59535" y="31693"/>
                  </a:lnTo>
                  <a:lnTo>
                    <a:pt x="28002" y="55591"/>
                  </a:lnTo>
                  <a:lnTo>
                    <a:pt x="0" y="84738"/>
                  </a:lnTo>
                  <a:lnTo>
                    <a:pt x="0" y="86956"/>
                  </a:lnTo>
                  <a:lnTo>
                    <a:pt x="28827" y="77393"/>
                  </a:lnTo>
                  <a:lnTo>
                    <a:pt x="57985" y="68933"/>
                  </a:lnTo>
                  <a:lnTo>
                    <a:pt x="87442" y="61585"/>
                  </a:lnTo>
                  <a:lnTo>
                    <a:pt x="117166" y="55356"/>
                  </a:lnTo>
                  <a:lnTo>
                    <a:pt x="117166" y="0"/>
                  </a:lnTo>
                  <a:close/>
                </a:path>
              </a:pathLst>
            </a:custGeom>
            <a:solidFill>
              <a:srgbClr val="8F9090"/>
            </a:solidFill>
          </p:spPr>
          <p:txBody>
            <a:bodyPr wrap="square" lIns="0" tIns="0" rIns="0" bIns="0" rtlCol="0"/>
            <a:lstStyle/>
            <a:p>
              <a:endParaRPr/>
            </a:p>
          </p:txBody>
        </p:sp>
        <p:pic>
          <p:nvPicPr>
            <p:cNvPr id="319" name="object 275">
              <a:extLst>
                <a:ext uri="{FF2B5EF4-FFF2-40B4-BE49-F238E27FC236}">
                  <a16:creationId xmlns:a16="http://schemas.microsoft.com/office/drawing/2014/main" id="{3510BE0C-C36F-32BF-61CA-E27B239799B6}"/>
                </a:ext>
              </a:extLst>
            </p:cNvPr>
            <p:cNvPicPr/>
            <p:nvPr/>
          </p:nvPicPr>
          <p:blipFill>
            <a:blip r:embed="rId4" cstate="print"/>
            <a:stretch>
              <a:fillRect/>
            </a:stretch>
          </p:blipFill>
          <p:spPr>
            <a:xfrm>
              <a:off x="170441" y="5083440"/>
              <a:ext cx="178167" cy="69521"/>
            </a:xfrm>
            <a:prstGeom prst="rect">
              <a:avLst/>
            </a:prstGeom>
          </p:spPr>
        </p:pic>
      </p:grpSp>
      <p:grpSp>
        <p:nvGrpSpPr>
          <p:cNvPr id="320" name="Group 40">
            <a:extLst>
              <a:ext uri="{FF2B5EF4-FFF2-40B4-BE49-F238E27FC236}">
                <a16:creationId xmlns:a16="http://schemas.microsoft.com/office/drawing/2014/main" id="{FAB582A0-8359-C174-966E-9C744E7140E7}"/>
              </a:ext>
            </a:extLst>
          </p:cNvPr>
          <p:cNvGrpSpPr/>
          <p:nvPr userDrawn="1"/>
        </p:nvGrpSpPr>
        <p:grpSpPr>
          <a:xfrm>
            <a:off x="7107993" y="653713"/>
            <a:ext cx="2974355" cy="1304676"/>
            <a:chOff x="6524107" y="1319536"/>
            <a:chExt cx="1590675" cy="697736"/>
          </a:xfrm>
        </p:grpSpPr>
        <p:sp>
          <p:nvSpPr>
            <p:cNvPr id="321" name="object 13">
              <a:extLst>
                <a:ext uri="{FF2B5EF4-FFF2-40B4-BE49-F238E27FC236}">
                  <a16:creationId xmlns:a16="http://schemas.microsoft.com/office/drawing/2014/main" id="{698484D4-025C-38D3-7C41-7F96FE96CE24}"/>
                </a:ext>
              </a:extLst>
            </p:cNvPr>
            <p:cNvSpPr/>
            <p:nvPr/>
          </p:nvSpPr>
          <p:spPr>
            <a:xfrm>
              <a:off x="6524107" y="1553880"/>
              <a:ext cx="1590675" cy="447040"/>
            </a:xfrm>
            <a:custGeom>
              <a:avLst/>
              <a:gdLst/>
              <a:ahLst/>
              <a:cxnLst/>
              <a:rect l="l" t="t" r="r" b="b"/>
              <a:pathLst>
                <a:path w="1590675" h="447039">
                  <a:moveTo>
                    <a:pt x="680468" y="0"/>
                  </a:moveTo>
                  <a:lnTo>
                    <a:pt x="615619" y="0"/>
                  </a:lnTo>
                  <a:lnTo>
                    <a:pt x="615619" y="96702"/>
                  </a:lnTo>
                  <a:lnTo>
                    <a:pt x="577750" y="127128"/>
                  </a:lnTo>
                  <a:lnTo>
                    <a:pt x="577750" y="196513"/>
                  </a:lnTo>
                  <a:lnTo>
                    <a:pt x="553942" y="196513"/>
                  </a:lnTo>
                  <a:lnTo>
                    <a:pt x="553942" y="9065"/>
                  </a:lnTo>
                  <a:lnTo>
                    <a:pt x="481238" y="9065"/>
                  </a:lnTo>
                  <a:lnTo>
                    <a:pt x="481238" y="156808"/>
                  </a:lnTo>
                  <a:lnTo>
                    <a:pt x="429948" y="156808"/>
                  </a:lnTo>
                  <a:lnTo>
                    <a:pt x="429948" y="81771"/>
                  </a:lnTo>
                  <a:lnTo>
                    <a:pt x="365114" y="81771"/>
                  </a:lnTo>
                  <a:lnTo>
                    <a:pt x="365114" y="177056"/>
                  </a:lnTo>
                  <a:lnTo>
                    <a:pt x="327229" y="177056"/>
                  </a:lnTo>
                  <a:lnTo>
                    <a:pt x="327229" y="255460"/>
                  </a:lnTo>
                  <a:lnTo>
                    <a:pt x="278013" y="255460"/>
                  </a:lnTo>
                  <a:lnTo>
                    <a:pt x="278013" y="212769"/>
                  </a:lnTo>
                  <a:lnTo>
                    <a:pt x="188868" y="212769"/>
                  </a:lnTo>
                  <a:lnTo>
                    <a:pt x="188868" y="283647"/>
                  </a:lnTo>
                  <a:lnTo>
                    <a:pt x="113074" y="283647"/>
                  </a:lnTo>
                  <a:lnTo>
                    <a:pt x="113074" y="377607"/>
                  </a:lnTo>
                  <a:lnTo>
                    <a:pt x="35769" y="377607"/>
                  </a:lnTo>
                  <a:lnTo>
                    <a:pt x="35769" y="341940"/>
                  </a:lnTo>
                  <a:lnTo>
                    <a:pt x="0" y="341940"/>
                  </a:lnTo>
                  <a:lnTo>
                    <a:pt x="0" y="447025"/>
                  </a:lnTo>
                  <a:lnTo>
                    <a:pt x="1590340" y="447025"/>
                  </a:lnTo>
                  <a:lnTo>
                    <a:pt x="1590340" y="404636"/>
                  </a:lnTo>
                  <a:lnTo>
                    <a:pt x="1576613" y="404636"/>
                  </a:lnTo>
                  <a:lnTo>
                    <a:pt x="1576613" y="358167"/>
                  </a:lnTo>
                  <a:lnTo>
                    <a:pt x="1463615" y="303271"/>
                  </a:lnTo>
                  <a:lnTo>
                    <a:pt x="1463615" y="352498"/>
                  </a:lnTo>
                  <a:lnTo>
                    <a:pt x="1411425" y="352498"/>
                  </a:lnTo>
                  <a:lnTo>
                    <a:pt x="1411425" y="163771"/>
                  </a:lnTo>
                  <a:lnTo>
                    <a:pt x="1354659" y="163771"/>
                  </a:lnTo>
                  <a:lnTo>
                    <a:pt x="1354659" y="324403"/>
                  </a:lnTo>
                  <a:lnTo>
                    <a:pt x="1264309" y="324403"/>
                  </a:lnTo>
                  <a:lnTo>
                    <a:pt x="1264309" y="212769"/>
                  </a:lnTo>
                  <a:lnTo>
                    <a:pt x="1175134" y="212769"/>
                  </a:lnTo>
                  <a:lnTo>
                    <a:pt x="1175134" y="255460"/>
                  </a:lnTo>
                  <a:lnTo>
                    <a:pt x="1143899" y="255460"/>
                  </a:lnTo>
                  <a:lnTo>
                    <a:pt x="1143899" y="156808"/>
                  </a:lnTo>
                  <a:lnTo>
                    <a:pt x="1098938" y="126686"/>
                  </a:lnTo>
                  <a:lnTo>
                    <a:pt x="1098938" y="174801"/>
                  </a:lnTo>
                  <a:lnTo>
                    <a:pt x="1044215" y="174801"/>
                  </a:lnTo>
                  <a:lnTo>
                    <a:pt x="1044215" y="224090"/>
                  </a:lnTo>
                  <a:lnTo>
                    <a:pt x="982813" y="224090"/>
                  </a:lnTo>
                  <a:lnTo>
                    <a:pt x="982813" y="40634"/>
                  </a:lnTo>
                  <a:lnTo>
                    <a:pt x="903216" y="40634"/>
                  </a:lnTo>
                  <a:lnTo>
                    <a:pt x="903216" y="163131"/>
                  </a:lnTo>
                  <a:lnTo>
                    <a:pt x="887766" y="163131"/>
                  </a:lnTo>
                  <a:lnTo>
                    <a:pt x="887766" y="180119"/>
                  </a:lnTo>
                  <a:lnTo>
                    <a:pt x="852352" y="180119"/>
                  </a:lnTo>
                  <a:lnTo>
                    <a:pt x="852352" y="201830"/>
                  </a:lnTo>
                  <a:lnTo>
                    <a:pt x="816526" y="201830"/>
                  </a:lnTo>
                  <a:lnTo>
                    <a:pt x="816526" y="107504"/>
                  </a:lnTo>
                  <a:lnTo>
                    <a:pt x="776857" y="107504"/>
                  </a:lnTo>
                  <a:lnTo>
                    <a:pt x="776857" y="163131"/>
                  </a:lnTo>
                  <a:lnTo>
                    <a:pt x="732948" y="163131"/>
                  </a:lnTo>
                  <a:lnTo>
                    <a:pt x="732948" y="100130"/>
                  </a:lnTo>
                  <a:lnTo>
                    <a:pt x="680468" y="100130"/>
                  </a:lnTo>
                  <a:lnTo>
                    <a:pt x="680468" y="0"/>
                  </a:lnTo>
                  <a:close/>
                </a:path>
              </a:pathLst>
            </a:custGeom>
            <a:solidFill>
              <a:srgbClr val="120F0A">
                <a:alpha val="9803"/>
              </a:srgbClr>
            </a:solidFill>
          </p:spPr>
          <p:txBody>
            <a:bodyPr wrap="square" lIns="0" tIns="0" rIns="0" bIns="0" rtlCol="0"/>
            <a:lstStyle/>
            <a:p>
              <a:endParaRPr/>
            </a:p>
          </p:txBody>
        </p:sp>
        <p:sp>
          <p:nvSpPr>
            <p:cNvPr id="322" name="object 14">
              <a:extLst>
                <a:ext uri="{FF2B5EF4-FFF2-40B4-BE49-F238E27FC236}">
                  <a16:creationId xmlns:a16="http://schemas.microsoft.com/office/drawing/2014/main" id="{EE8523FC-BB11-E7B2-0706-2BFFBF8AED28}"/>
                </a:ext>
              </a:extLst>
            </p:cNvPr>
            <p:cNvSpPr/>
            <p:nvPr/>
          </p:nvSpPr>
          <p:spPr>
            <a:xfrm>
              <a:off x="6696701" y="1998619"/>
              <a:ext cx="1170940" cy="1270"/>
            </a:xfrm>
            <a:custGeom>
              <a:avLst/>
              <a:gdLst/>
              <a:ahLst/>
              <a:cxnLst/>
              <a:rect l="l" t="t" r="r" b="b"/>
              <a:pathLst>
                <a:path w="1170940" h="1269">
                  <a:moveTo>
                    <a:pt x="0" y="868"/>
                  </a:moveTo>
                  <a:lnTo>
                    <a:pt x="1170610" y="868"/>
                  </a:lnTo>
                  <a:lnTo>
                    <a:pt x="1170610" y="0"/>
                  </a:lnTo>
                  <a:lnTo>
                    <a:pt x="0" y="0"/>
                  </a:lnTo>
                  <a:lnTo>
                    <a:pt x="0" y="868"/>
                  </a:lnTo>
                  <a:close/>
                </a:path>
              </a:pathLst>
            </a:custGeom>
            <a:solidFill>
              <a:srgbClr val="FFFFFF"/>
            </a:solidFill>
          </p:spPr>
          <p:txBody>
            <a:bodyPr wrap="square" lIns="0" tIns="0" rIns="0" bIns="0" rtlCol="0"/>
            <a:lstStyle/>
            <a:p>
              <a:endParaRPr/>
            </a:p>
          </p:txBody>
        </p:sp>
        <p:sp>
          <p:nvSpPr>
            <p:cNvPr id="323" name="object 15">
              <a:extLst>
                <a:ext uri="{FF2B5EF4-FFF2-40B4-BE49-F238E27FC236}">
                  <a16:creationId xmlns:a16="http://schemas.microsoft.com/office/drawing/2014/main" id="{C0FFE34E-D303-8FF0-17DC-440E000B5DC8}"/>
                </a:ext>
              </a:extLst>
            </p:cNvPr>
            <p:cNvSpPr/>
            <p:nvPr/>
          </p:nvSpPr>
          <p:spPr>
            <a:xfrm>
              <a:off x="6696701" y="1980442"/>
              <a:ext cx="1170940" cy="36830"/>
            </a:xfrm>
            <a:custGeom>
              <a:avLst/>
              <a:gdLst/>
              <a:ahLst/>
              <a:cxnLst/>
              <a:rect l="l" t="t" r="r" b="b"/>
              <a:pathLst>
                <a:path w="1170940" h="36830">
                  <a:moveTo>
                    <a:pt x="585305" y="0"/>
                  </a:moveTo>
                  <a:lnTo>
                    <a:pt x="454445" y="456"/>
                  </a:lnTo>
                  <a:lnTo>
                    <a:pt x="333946" y="1759"/>
                  </a:lnTo>
                  <a:lnTo>
                    <a:pt x="227056" y="3806"/>
                  </a:lnTo>
                  <a:lnTo>
                    <a:pt x="137021" y="6497"/>
                  </a:lnTo>
                  <a:lnTo>
                    <a:pt x="67089" y="9732"/>
                  </a:lnTo>
                  <a:lnTo>
                    <a:pt x="23240" y="13104"/>
                  </a:lnTo>
                  <a:lnTo>
                    <a:pt x="0" y="18196"/>
                  </a:lnTo>
                  <a:lnTo>
                    <a:pt x="2645" y="19932"/>
                  </a:lnTo>
                  <a:lnTo>
                    <a:pt x="40431" y="24851"/>
                  </a:lnTo>
                  <a:lnTo>
                    <a:pt x="99037" y="28321"/>
                  </a:lnTo>
                  <a:lnTo>
                    <a:pt x="179426" y="31300"/>
                  </a:lnTo>
                  <a:lnTo>
                    <a:pt x="278342" y="33687"/>
                  </a:lnTo>
                  <a:lnTo>
                    <a:pt x="392526" y="35379"/>
                  </a:lnTo>
                  <a:lnTo>
                    <a:pt x="518721" y="36274"/>
                  </a:lnTo>
                  <a:lnTo>
                    <a:pt x="661236" y="36239"/>
                  </a:lnTo>
                  <a:lnTo>
                    <a:pt x="803685" y="35080"/>
                  </a:lnTo>
                  <a:lnTo>
                    <a:pt x="868988" y="34112"/>
                  </a:lnTo>
                  <a:lnTo>
                    <a:pt x="929532" y="32909"/>
                  </a:lnTo>
                  <a:lnTo>
                    <a:pt x="984709" y="31491"/>
                  </a:lnTo>
                  <a:lnTo>
                    <a:pt x="1033912" y="29876"/>
                  </a:lnTo>
                  <a:lnTo>
                    <a:pt x="1076532" y="28084"/>
                  </a:lnTo>
                  <a:lnTo>
                    <a:pt x="1139594" y="24044"/>
                  </a:lnTo>
                  <a:lnTo>
                    <a:pt x="1170595" y="19421"/>
                  </a:lnTo>
                  <a:lnTo>
                    <a:pt x="1170595" y="18177"/>
                  </a:lnTo>
                  <a:lnTo>
                    <a:pt x="1170595" y="16914"/>
                  </a:lnTo>
                  <a:lnTo>
                    <a:pt x="1111738" y="10239"/>
                  </a:lnTo>
                  <a:lnTo>
                    <a:pt x="1033654" y="6501"/>
                  </a:lnTo>
                  <a:lnTo>
                    <a:pt x="984457" y="4889"/>
                  </a:lnTo>
                  <a:lnTo>
                    <a:pt x="929298" y="3473"/>
                  </a:lnTo>
                  <a:lnTo>
                    <a:pt x="868785" y="2273"/>
                  </a:lnTo>
                  <a:lnTo>
                    <a:pt x="734117" y="593"/>
                  </a:lnTo>
                  <a:lnTo>
                    <a:pt x="585305" y="0"/>
                  </a:lnTo>
                  <a:close/>
                </a:path>
              </a:pathLst>
            </a:custGeom>
            <a:solidFill>
              <a:srgbClr val="EBEBEB"/>
            </a:solidFill>
          </p:spPr>
          <p:txBody>
            <a:bodyPr wrap="square" lIns="0" tIns="0" rIns="0" bIns="0" rtlCol="0"/>
            <a:lstStyle/>
            <a:p>
              <a:endParaRPr/>
            </a:p>
          </p:txBody>
        </p:sp>
        <p:sp>
          <p:nvSpPr>
            <p:cNvPr id="324" name="object 16">
              <a:extLst>
                <a:ext uri="{FF2B5EF4-FFF2-40B4-BE49-F238E27FC236}">
                  <a16:creationId xmlns:a16="http://schemas.microsoft.com/office/drawing/2014/main" id="{3E151B63-F592-C05B-390E-0A8B453A50CC}"/>
                </a:ext>
              </a:extLst>
            </p:cNvPr>
            <p:cNvSpPr/>
            <p:nvPr/>
          </p:nvSpPr>
          <p:spPr>
            <a:xfrm>
              <a:off x="7564921" y="1974353"/>
              <a:ext cx="11430" cy="11430"/>
            </a:xfrm>
            <a:custGeom>
              <a:avLst/>
              <a:gdLst/>
              <a:ahLst/>
              <a:cxnLst/>
              <a:rect l="l" t="t" r="r" b="b"/>
              <a:pathLst>
                <a:path w="11429" h="11430">
                  <a:moveTo>
                    <a:pt x="11166" y="0"/>
                  </a:moveTo>
                  <a:lnTo>
                    <a:pt x="0" y="0"/>
                  </a:lnTo>
                  <a:lnTo>
                    <a:pt x="0" y="11155"/>
                  </a:lnTo>
                  <a:lnTo>
                    <a:pt x="11166" y="11155"/>
                  </a:lnTo>
                  <a:lnTo>
                    <a:pt x="11166" y="0"/>
                  </a:lnTo>
                  <a:close/>
                </a:path>
              </a:pathLst>
            </a:custGeom>
            <a:solidFill>
              <a:srgbClr val="120F0A">
                <a:alpha val="9803"/>
              </a:srgbClr>
            </a:solidFill>
          </p:spPr>
          <p:txBody>
            <a:bodyPr wrap="square" lIns="0" tIns="0" rIns="0" bIns="0" rtlCol="0"/>
            <a:lstStyle/>
            <a:p>
              <a:endParaRPr/>
            </a:p>
          </p:txBody>
        </p:sp>
        <p:sp>
          <p:nvSpPr>
            <p:cNvPr id="325" name="object 17">
              <a:extLst>
                <a:ext uri="{FF2B5EF4-FFF2-40B4-BE49-F238E27FC236}">
                  <a16:creationId xmlns:a16="http://schemas.microsoft.com/office/drawing/2014/main" id="{1CE82E76-0BE6-F036-943A-98C1F86D20FB}"/>
                </a:ext>
              </a:extLst>
            </p:cNvPr>
            <p:cNvSpPr/>
            <p:nvPr/>
          </p:nvSpPr>
          <p:spPr>
            <a:xfrm>
              <a:off x="6978380" y="1622610"/>
              <a:ext cx="20955" cy="373380"/>
            </a:xfrm>
            <a:custGeom>
              <a:avLst/>
              <a:gdLst/>
              <a:ahLst/>
              <a:cxnLst/>
              <a:rect l="l" t="t" r="r" b="b"/>
              <a:pathLst>
                <a:path w="20954" h="373380">
                  <a:moveTo>
                    <a:pt x="15220" y="0"/>
                  </a:moveTo>
                  <a:lnTo>
                    <a:pt x="5490" y="0"/>
                  </a:lnTo>
                  <a:lnTo>
                    <a:pt x="0" y="372992"/>
                  </a:lnTo>
                  <a:lnTo>
                    <a:pt x="20711" y="372992"/>
                  </a:lnTo>
                  <a:lnTo>
                    <a:pt x="15220" y="0"/>
                  </a:lnTo>
                  <a:close/>
                </a:path>
              </a:pathLst>
            </a:custGeom>
            <a:solidFill>
              <a:srgbClr val="CECCCC"/>
            </a:solidFill>
          </p:spPr>
          <p:txBody>
            <a:bodyPr wrap="square" lIns="0" tIns="0" rIns="0" bIns="0" rtlCol="0"/>
            <a:lstStyle/>
            <a:p>
              <a:endParaRPr/>
            </a:p>
          </p:txBody>
        </p:sp>
        <p:pic>
          <p:nvPicPr>
            <p:cNvPr id="326" name="object 18">
              <a:extLst>
                <a:ext uri="{FF2B5EF4-FFF2-40B4-BE49-F238E27FC236}">
                  <a16:creationId xmlns:a16="http://schemas.microsoft.com/office/drawing/2014/main" id="{BE4B57A6-E18A-A656-16F1-C9A3046E200A}"/>
                </a:ext>
              </a:extLst>
            </p:cNvPr>
            <p:cNvPicPr/>
            <p:nvPr/>
          </p:nvPicPr>
          <p:blipFill>
            <a:blip r:embed="rId5" cstate="print"/>
            <a:stretch>
              <a:fillRect/>
            </a:stretch>
          </p:blipFill>
          <p:spPr>
            <a:xfrm>
              <a:off x="6904838" y="1485242"/>
              <a:ext cx="225675" cy="243424"/>
            </a:xfrm>
            <a:prstGeom prst="rect">
              <a:avLst/>
            </a:prstGeom>
          </p:spPr>
        </p:pic>
        <p:sp>
          <p:nvSpPr>
            <p:cNvPr id="327" name="object 19">
              <a:extLst>
                <a:ext uri="{FF2B5EF4-FFF2-40B4-BE49-F238E27FC236}">
                  <a16:creationId xmlns:a16="http://schemas.microsoft.com/office/drawing/2014/main" id="{FCD6207A-0AF2-D0E7-BB15-1BFC1B856AF9}"/>
                </a:ext>
              </a:extLst>
            </p:cNvPr>
            <p:cNvSpPr/>
            <p:nvPr/>
          </p:nvSpPr>
          <p:spPr>
            <a:xfrm>
              <a:off x="6988752" y="1622610"/>
              <a:ext cx="10795" cy="373380"/>
            </a:xfrm>
            <a:custGeom>
              <a:avLst/>
              <a:gdLst/>
              <a:ahLst/>
              <a:cxnLst/>
              <a:rect l="l" t="t" r="r" b="b"/>
              <a:pathLst>
                <a:path w="10795" h="373380">
                  <a:moveTo>
                    <a:pt x="4849" y="0"/>
                  </a:moveTo>
                  <a:lnTo>
                    <a:pt x="0" y="0"/>
                  </a:lnTo>
                  <a:lnTo>
                    <a:pt x="0" y="372992"/>
                  </a:lnTo>
                  <a:lnTo>
                    <a:pt x="10340" y="372992"/>
                  </a:lnTo>
                  <a:lnTo>
                    <a:pt x="4849" y="0"/>
                  </a:lnTo>
                  <a:close/>
                </a:path>
              </a:pathLst>
            </a:custGeom>
            <a:solidFill>
              <a:srgbClr val="CECCCC">
                <a:alpha val="784"/>
              </a:srgbClr>
            </a:solidFill>
          </p:spPr>
          <p:txBody>
            <a:bodyPr wrap="square" lIns="0" tIns="0" rIns="0" bIns="0" rtlCol="0"/>
            <a:lstStyle/>
            <a:p>
              <a:endParaRPr/>
            </a:p>
          </p:txBody>
        </p:sp>
        <p:sp>
          <p:nvSpPr>
            <p:cNvPr id="328" name="object 20">
              <a:extLst>
                <a:ext uri="{FF2B5EF4-FFF2-40B4-BE49-F238E27FC236}">
                  <a16:creationId xmlns:a16="http://schemas.microsoft.com/office/drawing/2014/main" id="{D7DF4F7B-8C0D-3C86-C0D1-E8A8CEFE4DF5}"/>
                </a:ext>
              </a:extLst>
            </p:cNvPr>
            <p:cNvSpPr/>
            <p:nvPr/>
          </p:nvSpPr>
          <p:spPr>
            <a:xfrm>
              <a:off x="7292912" y="1510321"/>
              <a:ext cx="27305" cy="485775"/>
            </a:xfrm>
            <a:custGeom>
              <a:avLst/>
              <a:gdLst/>
              <a:ahLst/>
              <a:cxnLst/>
              <a:rect l="l" t="t" r="r" b="b"/>
              <a:pathLst>
                <a:path w="27304" h="485775">
                  <a:moveTo>
                    <a:pt x="19796" y="0"/>
                  </a:moveTo>
                  <a:lnTo>
                    <a:pt x="7137" y="0"/>
                  </a:lnTo>
                  <a:lnTo>
                    <a:pt x="0" y="485281"/>
                  </a:lnTo>
                  <a:lnTo>
                    <a:pt x="26934" y="485281"/>
                  </a:lnTo>
                  <a:lnTo>
                    <a:pt x="19796" y="0"/>
                  </a:lnTo>
                  <a:close/>
                </a:path>
              </a:pathLst>
            </a:custGeom>
            <a:solidFill>
              <a:srgbClr val="CECCCC"/>
            </a:solidFill>
          </p:spPr>
          <p:txBody>
            <a:bodyPr wrap="square" lIns="0" tIns="0" rIns="0" bIns="0" rtlCol="0"/>
            <a:lstStyle/>
            <a:p>
              <a:endParaRPr/>
            </a:p>
          </p:txBody>
        </p:sp>
        <p:pic>
          <p:nvPicPr>
            <p:cNvPr id="329" name="object 21">
              <a:extLst>
                <a:ext uri="{FF2B5EF4-FFF2-40B4-BE49-F238E27FC236}">
                  <a16:creationId xmlns:a16="http://schemas.microsoft.com/office/drawing/2014/main" id="{35C4B83A-4C05-85BB-F16E-5B468446B3EC}"/>
                </a:ext>
              </a:extLst>
            </p:cNvPr>
            <p:cNvPicPr/>
            <p:nvPr/>
          </p:nvPicPr>
          <p:blipFill>
            <a:blip r:embed="rId6" cstate="print"/>
            <a:stretch>
              <a:fillRect/>
            </a:stretch>
          </p:blipFill>
          <p:spPr>
            <a:xfrm>
              <a:off x="7143737" y="1319536"/>
              <a:ext cx="323437" cy="276166"/>
            </a:xfrm>
            <a:prstGeom prst="rect">
              <a:avLst/>
            </a:prstGeom>
          </p:spPr>
        </p:pic>
        <p:sp>
          <p:nvSpPr>
            <p:cNvPr id="350" name="object 22">
              <a:extLst>
                <a:ext uri="{FF2B5EF4-FFF2-40B4-BE49-F238E27FC236}">
                  <a16:creationId xmlns:a16="http://schemas.microsoft.com/office/drawing/2014/main" id="{8D1E101C-3FF8-DC21-A6E5-56ADDCD17EA7}"/>
                </a:ext>
              </a:extLst>
            </p:cNvPr>
            <p:cNvSpPr/>
            <p:nvPr/>
          </p:nvSpPr>
          <p:spPr>
            <a:xfrm>
              <a:off x="7306378" y="1510321"/>
              <a:ext cx="13970" cy="485775"/>
            </a:xfrm>
            <a:custGeom>
              <a:avLst/>
              <a:gdLst/>
              <a:ahLst/>
              <a:cxnLst/>
              <a:rect l="l" t="t" r="r" b="b"/>
              <a:pathLst>
                <a:path w="13970" h="485775">
                  <a:moveTo>
                    <a:pt x="6329" y="0"/>
                  </a:moveTo>
                  <a:lnTo>
                    <a:pt x="0" y="0"/>
                  </a:lnTo>
                  <a:lnTo>
                    <a:pt x="0" y="485281"/>
                  </a:lnTo>
                  <a:lnTo>
                    <a:pt x="13467" y="485281"/>
                  </a:lnTo>
                  <a:lnTo>
                    <a:pt x="6329" y="0"/>
                  </a:lnTo>
                  <a:close/>
                </a:path>
              </a:pathLst>
            </a:custGeom>
            <a:solidFill>
              <a:srgbClr val="CECCCC">
                <a:alpha val="784"/>
              </a:srgbClr>
            </a:solidFill>
          </p:spPr>
          <p:txBody>
            <a:bodyPr wrap="square" lIns="0" tIns="0" rIns="0" bIns="0" rtlCol="0"/>
            <a:lstStyle/>
            <a:p>
              <a:endParaRPr/>
            </a:p>
          </p:txBody>
        </p:sp>
        <p:sp>
          <p:nvSpPr>
            <p:cNvPr id="351" name="object 23">
              <a:extLst>
                <a:ext uri="{FF2B5EF4-FFF2-40B4-BE49-F238E27FC236}">
                  <a16:creationId xmlns:a16="http://schemas.microsoft.com/office/drawing/2014/main" id="{2AE6B10F-9739-E7B1-200B-E0981407E9F9}"/>
                </a:ext>
              </a:extLst>
            </p:cNvPr>
            <p:cNvSpPr/>
            <p:nvPr/>
          </p:nvSpPr>
          <p:spPr>
            <a:xfrm>
              <a:off x="7586425" y="1622610"/>
              <a:ext cx="20955" cy="373380"/>
            </a:xfrm>
            <a:custGeom>
              <a:avLst/>
              <a:gdLst/>
              <a:ahLst/>
              <a:cxnLst/>
              <a:rect l="l" t="t" r="r" b="b"/>
              <a:pathLst>
                <a:path w="20954" h="373380">
                  <a:moveTo>
                    <a:pt x="15220" y="0"/>
                  </a:moveTo>
                  <a:lnTo>
                    <a:pt x="5505" y="0"/>
                  </a:lnTo>
                  <a:lnTo>
                    <a:pt x="0" y="372992"/>
                  </a:lnTo>
                  <a:lnTo>
                    <a:pt x="20711" y="372992"/>
                  </a:lnTo>
                  <a:lnTo>
                    <a:pt x="15220" y="0"/>
                  </a:lnTo>
                  <a:close/>
                </a:path>
              </a:pathLst>
            </a:custGeom>
            <a:solidFill>
              <a:srgbClr val="CECCCC"/>
            </a:solidFill>
          </p:spPr>
          <p:txBody>
            <a:bodyPr wrap="square" lIns="0" tIns="0" rIns="0" bIns="0" rtlCol="0"/>
            <a:lstStyle/>
            <a:p>
              <a:endParaRPr/>
            </a:p>
          </p:txBody>
        </p:sp>
        <p:pic>
          <p:nvPicPr>
            <p:cNvPr id="352" name="object 24">
              <a:extLst>
                <a:ext uri="{FF2B5EF4-FFF2-40B4-BE49-F238E27FC236}">
                  <a16:creationId xmlns:a16="http://schemas.microsoft.com/office/drawing/2014/main" id="{D7DA9111-8E89-5B2D-183E-2C0087124D9A}"/>
                </a:ext>
              </a:extLst>
            </p:cNvPr>
            <p:cNvPicPr/>
            <p:nvPr/>
          </p:nvPicPr>
          <p:blipFill>
            <a:blip r:embed="rId7" cstate="print"/>
            <a:stretch>
              <a:fillRect/>
            </a:stretch>
          </p:blipFill>
          <p:spPr>
            <a:xfrm>
              <a:off x="7500469" y="1514206"/>
              <a:ext cx="233347" cy="242144"/>
            </a:xfrm>
            <a:prstGeom prst="rect">
              <a:avLst/>
            </a:prstGeom>
          </p:spPr>
        </p:pic>
        <p:sp>
          <p:nvSpPr>
            <p:cNvPr id="353" name="object 25">
              <a:extLst>
                <a:ext uri="{FF2B5EF4-FFF2-40B4-BE49-F238E27FC236}">
                  <a16:creationId xmlns:a16="http://schemas.microsoft.com/office/drawing/2014/main" id="{E2AE20C3-5E42-3710-7E2F-EA102C1FCC7D}"/>
                </a:ext>
              </a:extLst>
            </p:cNvPr>
            <p:cNvSpPr/>
            <p:nvPr/>
          </p:nvSpPr>
          <p:spPr>
            <a:xfrm>
              <a:off x="7596797" y="1622610"/>
              <a:ext cx="10795" cy="373380"/>
            </a:xfrm>
            <a:custGeom>
              <a:avLst/>
              <a:gdLst/>
              <a:ahLst/>
              <a:cxnLst/>
              <a:rect l="l" t="t" r="r" b="b"/>
              <a:pathLst>
                <a:path w="10795" h="373380">
                  <a:moveTo>
                    <a:pt x="4849" y="0"/>
                  </a:moveTo>
                  <a:lnTo>
                    <a:pt x="0" y="0"/>
                  </a:lnTo>
                  <a:lnTo>
                    <a:pt x="0" y="372992"/>
                  </a:lnTo>
                  <a:lnTo>
                    <a:pt x="10340" y="372992"/>
                  </a:lnTo>
                  <a:lnTo>
                    <a:pt x="4849" y="0"/>
                  </a:lnTo>
                  <a:close/>
                </a:path>
              </a:pathLst>
            </a:custGeom>
            <a:solidFill>
              <a:srgbClr val="CECCCC">
                <a:alpha val="784"/>
              </a:srgbClr>
            </a:solidFill>
          </p:spPr>
          <p:txBody>
            <a:bodyPr wrap="square" lIns="0" tIns="0" rIns="0" bIns="0" rtlCol="0"/>
            <a:lstStyle/>
            <a:p>
              <a:endParaRPr/>
            </a:p>
          </p:txBody>
        </p:sp>
        <p:sp>
          <p:nvSpPr>
            <p:cNvPr id="354" name="object 26">
              <a:extLst>
                <a:ext uri="{FF2B5EF4-FFF2-40B4-BE49-F238E27FC236}">
                  <a16:creationId xmlns:a16="http://schemas.microsoft.com/office/drawing/2014/main" id="{13B93E5C-1635-A750-9770-9A5CFB4F398A}"/>
                </a:ext>
              </a:extLst>
            </p:cNvPr>
            <p:cNvSpPr/>
            <p:nvPr/>
          </p:nvSpPr>
          <p:spPr>
            <a:xfrm>
              <a:off x="6731923" y="1872652"/>
              <a:ext cx="1104900" cy="126364"/>
            </a:xfrm>
            <a:custGeom>
              <a:avLst/>
              <a:gdLst/>
              <a:ahLst/>
              <a:cxnLst/>
              <a:rect l="l" t="t" r="r" b="b"/>
              <a:pathLst>
                <a:path w="1104900" h="126364">
                  <a:moveTo>
                    <a:pt x="1104709" y="122961"/>
                  </a:moveTo>
                  <a:lnTo>
                    <a:pt x="1092796" y="120535"/>
                  </a:lnTo>
                  <a:lnTo>
                    <a:pt x="1060373" y="112610"/>
                  </a:lnTo>
                  <a:lnTo>
                    <a:pt x="1012418" y="98247"/>
                  </a:lnTo>
                  <a:lnTo>
                    <a:pt x="953922" y="76492"/>
                  </a:lnTo>
                  <a:lnTo>
                    <a:pt x="909993" y="64947"/>
                  </a:lnTo>
                  <a:lnTo>
                    <a:pt x="883412" y="63779"/>
                  </a:lnTo>
                  <a:lnTo>
                    <a:pt x="831938" y="36169"/>
                  </a:lnTo>
                  <a:lnTo>
                    <a:pt x="736003" y="4508"/>
                  </a:lnTo>
                  <a:lnTo>
                    <a:pt x="678446" y="0"/>
                  </a:lnTo>
                  <a:lnTo>
                    <a:pt x="626529" y="9766"/>
                  </a:lnTo>
                  <a:lnTo>
                    <a:pt x="579577" y="28575"/>
                  </a:lnTo>
                  <a:lnTo>
                    <a:pt x="550392" y="44081"/>
                  </a:lnTo>
                  <a:lnTo>
                    <a:pt x="525919" y="31076"/>
                  </a:lnTo>
                  <a:lnTo>
                    <a:pt x="478980" y="12268"/>
                  </a:lnTo>
                  <a:lnTo>
                    <a:pt x="427050" y="2501"/>
                  </a:lnTo>
                  <a:lnTo>
                    <a:pt x="369481" y="7010"/>
                  </a:lnTo>
                  <a:lnTo>
                    <a:pt x="273558" y="38671"/>
                  </a:lnTo>
                  <a:lnTo>
                    <a:pt x="232257" y="60820"/>
                  </a:lnTo>
                  <a:lnTo>
                    <a:pt x="195503" y="62445"/>
                  </a:lnTo>
                  <a:lnTo>
                    <a:pt x="151574" y="73977"/>
                  </a:lnTo>
                  <a:lnTo>
                    <a:pt x="92951" y="96570"/>
                  </a:lnTo>
                  <a:lnTo>
                    <a:pt x="44729" y="112750"/>
                  </a:lnTo>
                  <a:lnTo>
                    <a:pt x="12039" y="122491"/>
                  </a:lnTo>
                  <a:lnTo>
                    <a:pt x="0" y="125755"/>
                  </a:lnTo>
                  <a:lnTo>
                    <a:pt x="142049" y="125336"/>
                  </a:lnTo>
                  <a:lnTo>
                    <a:pt x="1104709" y="122961"/>
                  </a:lnTo>
                  <a:close/>
                </a:path>
              </a:pathLst>
            </a:custGeom>
            <a:solidFill>
              <a:srgbClr val="499C2E"/>
            </a:solidFill>
          </p:spPr>
          <p:txBody>
            <a:bodyPr wrap="square" lIns="0" tIns="0" rIns="0" bIns="0" rtlCol="0"/>
            <a:lstStyle/>
            <a:p>
              <a:endParaRPr/>
            </a:p>
          </p:txBody>
        </p:sp>
        <p:sp>
          <p:nvSpPr>
            <p:cNvPr id="355" name="object 27">
              <a:extLst>
                <a:ext uri="{FF2B5EF4-FFF2-40B4-BE49-F238E27FC236}">
                  <a16:creationId xmlns:a16="http://schemas.microsoft.com/office/drawing/2014/main" id="{448FAFEC-B5C5-66A6-34A8-5B76D04566B9}"/>
                </a:ext>
              </a:extLst>
            </p:cNvPr>
            <p:cNvSpPr/>
            <p:nvPr/>
          </p:nvSpPr>
          <p:spPr>
            <a:xfrm>
              <a:off x="6902215" y="1962758"/>
              <a:ext cx="93980" cy="36195"/>
            </a:xfrm>
            <a:custGeom>
              <a:avLst/>
              <a:gdLst/>
              <a:ahLst/>
              <a:cxnLst/>
              <a:rect l="l" t="t" r="r" b="b"/>
              <a:pathLst>
                <a:path w="93979" h="36194">
                  <a:moveTo>
                    <a:pt x="88748" y="15232"/>
                  </a:moveTo>
                  <a:lnTo>
                    <a:pt x="4651" y="15232"/>
                  </a:lnTo>
                  <a:lnTo>
                    <a:pt x="0" y="19878"/>
                  </a:lnTo>
                  <a:lnTo>
                    <a:pt x="0" y="31216"/>
                  </a:lnTo>
                  <a:lnTo>
                    <a:pt x="4651" y="35862"/>
                  </a:lnTo>
                  <a:lnTo>
                    <a:pt x="88778" y="35862"/>
                  </a:lnTo>
                  <a:lnTo>
                    <a:pt x="93430" y="31216"/>
                  </a:lnTo>
                  <a:lnTo>
                    <a:pt x="93399" y="19878"/>
                  </a:lnTo>
                  <a:lnTo>
                    <a:pt x="88748" y="15232"/>
                  </a:lnTo>
                  <a:close/>
                </a:path>
                <a:path w="93979" h="36194">
                  <a:moveTo>
                    <a:pt x="75403" y="0"/>
                  </a:moveTo>
                  <a:lnTo>
                    <a:pt x="33461" y="0"/>
                  </a:lnTo>
                  <a:lnTo>
                    <a:pt x="29633" y="2871"/>
                  </a:lnTo>
                  <a:lnTo>
                    <a:pt x="28215" y="6875"/>
                  </a:lnTo>
                  <a:lnTo>
                    <a:pt x="18927" y="6875"/>
                  </a:lnTo>
                  <a:lnTo>
                    <a:pt x="14717" y="10479"/>
                  </a:lnTo>
                  <a:lnTo>
                    <a:pt x="13802" y="15232"/>
                  </a:lnTo>
                  <a:lnTo>
                    <a:pt x="78789" y="15232"/>
                  </a:lnTo>
                  <a:lnTo>
                    <a:pt x="79597" y="13770"/>
                  </a:lnTo>
                  <a:lnTo>
                    <a:pt x="80054" y="12106"/>
                  </a:lnTo>
                  <a:lnTo>
                    <a:pt x="80054" y="4645"/>
                  </a:lnTo>
                  <a:lnTo>
                    <a:pt x="75403" y="0"/>
                  </a:lnTo>
                  <a:close/>
                </a:path>
              </a:pathLst>
            </a:custGeom>
            <a:solidFill>
              <a:srgbClr val="73B72B"/>
            </a:solidFill>
          </p:spPr>
          <p:txBody>
            <a:bodyPr wrap="square" lIns="0" tIns="0" rIns="0" bIns="0" rtlCol="0"/>
            <a:lstStyle/>
            <a:p>
              <a:endParaRPr/>
            </a:p>
          </p:txBody>
        </p:sp>
        <p:sp>
          <p:nvSpPr>
            <p:cNvPr id="356" name="object 28">
              <a:extLst>
                <a:ext uri="{FF2B5EF4-FFF2-40B4-BE49-F238E27FC236}">
                  <a16:creationId xmlns:a16="http://schemas.microsoft.com/office/drawing/2014/main" id="{742E8CC7-8412-EEDD-7592-C360B3A35CA0}"/>
                </a:ext>
              </a:extLst>
            </p:cNvPr>
            <p:cNvSpPr/>
            <p:nvPr/>
          </p:nvSpPr>
          <p:spPr>
            <a:xfrm>
              <a:off x="6950501" y="1962758"/>
              <a:ext cx="45720" cy="36195"/>
            </a:xfrm>
            <a:custGeom>
              <a:avLst/>
              <a:gdLst/>
              <a:ahLst/>
              <a:cxnLst/>
              <a:rect l="l" t="t" r="r" b="b"/>
              <a:pathLst>
                <a:path w="45720" h="36194">
                  <a:moveTo>
                    <a:pt x="37625" y="15232"/>
                  </a:moveTo>
                  <a:lnTo>
                    <a:pt x="13345" y="15232"/>
                  </a:lnTo>
                  <a:lnTo>
                    <a:pt x="15937" y="16404"/>
                  </a:lnTo>
                  <a:lnTo>
                    <a:pt x="19689" y="20134"/>
                  </a:lnTo>
                  <a:lnTo>
                    <a:pt x="20833" y="22713"/>
                  </a:lnTo>
                  <a:lnTo>
                    <a:pt x="20833" y="31216"/>
                  </a:lnTo>
                  <a:lnTo>
                    <a:pt x="16181" y="35862"/>
                  </a:lnTo>
                  <a:lnTo>
                    <a:pt x="40462" y="35862"/>
                  </a:lnTo>
                  <a:lnTo>
                    <a:pt x="45113" y="31216"/>
                  </a:lnTo>
                  <a:lnTo>
                    <a:pt x="45113" y="22713"/>
                  </a:lnTo>
                  <a:lnTo>
                    <a:pt x="43954" y="20134"/>
                  </a:lnTo>
                  <a:lnTo>
                    <a:pt x="42063" y="18269"/>
                  </a:lnTo>
                  <a:lnTo>
                    <a:pt x="40202" y="16386"/>
                  </a:lnTo>
                  <a:lnTo>
                    <a:pt x="37625" y="15232"/>
                  </a:lnTo>
                  <a:close/>
                </a:path>
                <a:path w="45720" h="36194">
                  <a:moveTo>
                    <a:pt x="24280" y="0"/>
                  </a:moveTo>
                  <a:lnTo>
                    <a:pt x="0" y="0"/>
                  </a:lnTo>
                  <a:lnTo>
                    <a:pt x="2562" y="1170"/>
                  </a:lnTo>
                  <a:lnTo>
                    <a:pt x="6344" y="4901"/>
                  </a:lnTo>
                  <a:lnTo>
                    <a:pt x="7488" y="7479"/>
                  </a:lnTo>
                  <a:lnTo>
                    <a:pt x="7488" y="12106"/>
                  </a:lnTo>
                  <a:lnTo>
                    <a:pt x="7030" y="13770"/>
                  </a:lnTo>
                  <a:lnTo>
                    <a:pt x="6222" y="15232"/>
                  </a:lnTo>
                  <a:lnTo>
                    <a:pt x="30502" y="15232"/>
                  </a:lnTo>
                  <a:lnTo>
                    <a:pt x="31311" y="13770"/>
                  </a:lnTo>
                  <a:lnTo>
                    <a:pt x="31763" y="12106"/>
                  </a:lnTo>
                  <a:lnTo>
                    <a:pt x="31768" y="7479"/>
                  </a:lnTo>
                  <a:lnTo>
                    <a:pt x="30594" y="4901"/>
                  </a:lnTo>
                  <a:lnTo>
                    <a:pt x="26857" y="1151"/>
                  </a:lnTo>
                  <a:lnTo>
                    <a:pt x="24280" y="0"/>
                  </a:lnTo>
                  <a:close/>
                </a:path>
              </a:pathLst>
            </a:custGeom>
            <a:solidFill>
              <a:srgbClr val="120F0A">
                <a:alpha val="9803"/>
              </a:srgbClr>
            </a:solidFill>
          </p:spPr>
          <p:txBody>
            <a:bodyPr wrap="square" lIns="0" tIns="0" rIns="0" bIns="0" rtlCol="0"/>
            <a:lstStyle/>
            <a:p>
              <a:endParaRPr/>
            </a:p>
          </p:txBody>
        </p:sp>
        <p:pic>
          <p:nvPicPr>
            <p:cNvPr id="357" name="object 29">
              <a:extLst>
                <a:ext uri="{FF2B5EF4-FFF2-40B4-BE49-F238E27FC236}">
                  <a16:creationId xmlns:a16="http://schemas.microsoft.com/office/drawing/2014/main" id="{F3459A68-5B5C-1130-9361-4ED25208CBC0}"/>
                </a:ext>
              </a:extLst>
            </p:cNvPr>
            <p:cNvPicPr/>
            <p:nvPr/>
          </p:nvPicPr>
          <p:blipFill>
            <a:blip r:embed="rId8" cstate="print"/>
            <a:stretch>
              <a:fillRect/>
            </a:stretch>
          </p:blipFill>
          <p:spPr>
            <a:xfrm>
              <a:off x="7482060" y="1903434"/>
              <a:ext cx="127014" cy="95186"/>
            </a:xfrm>
            <a:prstGeom prst="rect">
              <a:avLst/>
            </a:prstGeom>
          </p:spPr>
        </p:pic>
        <p:sp>
          <p:nvSpPr>
            <p:cNvPr id="358" name="object 30">
              <a:extLst>
                <a:ext uri="{FF2B5EF4-FFF2-40B4-BE49-F238E27FC236}">
                  <a16:creationId xmlns:a16="http://schemas.microsoft.com/office/drawing/2014/main" id="{89FEDF92-FC7C-6A20-C73D-BA6C5A001C36}"/>
                </a:ext>
              </a:extLst>
            </p:cNvPr>
            <p:cNvSpPr/>
            <p:nvPr/>
          </p:nvSpPr>
          <p:spPr>
            <a:xfrm>
              <a:off x="6832577" y="1978980"/>
              <a:ext cx="8890" cy="19685"/>
            </a:xfrm>
            <a:custGeom>
              <a:avLst/>
              <a:gdLst/>
              <a:ahLst/>
              <a:cxnLst/>
              <a:rect l="l" t="t" r="r" b="b"/>
              <a:pathLst>
                <a:path w="8890" h="19685">
                  <a:moveTo>
                    <a:pt x="8347" y="0"/>
                  </a:moveTo>
                  <a:lnTo>
                    <a:pt x="0" y="0"/>
                  </a:lnTo>
                  <a:lnTo>
                    <a:pt x="0" y="19640"/>
                  </a:lnTo>
                  <a:lnTo>
                    <a:pt x="8347" y="19640"/>
                  </a:lnTo>
                  <a:lnTo>
                    <a:pt x="8347" y="0"/>
                  </a:lnTo>
                  <a:close/>
                </a:path>
              </a:pathLst>
            </a:custGeom>
            <a:solidFill>
              <a:srgbClr val="C08D1B"/>
            </a:solidFill>
          </p:spPr>
          <p:txBody>
            <a:bodyPr wrap="square" lIns="0" tIns="0" rIns="0" bIns="0" rtlCol="0"/>
            <a:lstStyle/>
            <a:p>
              <a:endParaRPr/>
            </a:p>
          </p:txBody>
        </p:sp>
        <p:sp>
          <p:nvSpPr>
            <p:cNvPr id="359" name="object 31">
              <a:extLst>
                <a:ext uri="{FF2B5EF4-FFF2-40B4-BE49-F238E27FC236}">
                  <a16:creationId xmlns:a16="http://schemas.microsoft.com/office/drawing/2014/main" id="{0E47D488-7955-B442-DF37-FDB3A77826EB}"/>
                </a:ext>
              </a:extLst>
            </p:cNvPr>
            <p:cNvSpPr/>
            <p:nvPr/>
          </p:nvSpPr>
          <p:spPr>
            <a:xfrm>
              <a:off x="6824615" y="1903434"/>
              <a:ext cx="24765" cy="78105"/>
            </a:xfrm>
            <a:custGeom>
              <a:avLst/>
              <a:gdLst/>
              <a:ahLst/>
              <a:cxnLst/>
              <a:rect l="l" t="t" r="r" b="b"/>
              <a:pathLst>
                <a:path w="24765" h="78105">
                  <a:moveTo>
                    <a:pt x="19857" y="0"/>
                  </a:moveTo>
                  <a:lnTo>
                    <a:pt x="4392" y="0"/>
                  </a:lnTo>
                  <a:lnTo>
                    <a:pt x="0" y="4389"/>
                  </a:lnTo>
                  <a:lnTo>
                    <a:pt x="0" y="72673"/>
                  </a:lnTo>
                  <a:lnTo>
                    <a:pt x="3446" y="76661"/>
                  </a:lnTo>
                  <a:lnTo>
                    <a:pt x="8556" y="77648"/>
                  </a:lnTo>
                  <a:lnTo>
                    <a:pt x="15098" y="77703"/>
                  </a:lnTo>
                  <a:lnTo>
                    <a:pt x="20818" y="76661"/>
                  </a:lnTo>
                  <a:lnTo>
                    <a:pt x="24249" y="72673"/>
                  </a:lnTo>
                  <a:lnTo>
                    <a:pt x="24249" y="9766"/>
                  </a:lnTo>
                  <a:lnTo>
                    <a:pt x="24249" y="4389"/>
                  </a:lnTo>
                  <a:lnTo>
                    <a:pt x="19857" y="0"/>
                  </a:lnTo>
                  <a:close/>
                </a:path>
              </a:pathLst>
            </a:custGeom>
            <a:solidFill>
              <a:srgbClr val="73B72B"/>
            </a:solidFill>
          </p:spPr>
          <p:txBody>
            <a:bodyPr wrap="square" lIns="0" tIns="0" rIns="0" bIns="0" rtlCol="0"/>
            <a:lstStyle/>
            <a:p>
              <a:endParaRPr/>
            </a:p>
          </p:txBody>
        </p:sp>
        <p:sp>
          <p:nvSpPr>
            <p:cNvPr id="360" name="object 32">
              <a:extLst>
                <a:ext uri="{FF2B5EF4-FFF2-40B4-BE49-F238E27FC236}">
                  <a16:creationId xmlns:a16="http://schemas.microsoft.com/office/drawing/2014/main" id="{5A1EE24A-EB64-2C82-72BD-CD58DB505FA9}"/>
                </a:ext>
              </a:extLst>
            </p:cNvPr>
            <p:cNvSpPr/>
            <p:nvPr/>
          </p:nvSpPr>
          <p:spPr>
            <a:xfrm>
              <a:off x="6836756" y="1903434"/>
              <a:ext cx="12700" cy="95250"/>
            </a:xfrm>
            <a:custGeom>
              <a:avLst/>
              <a:gdLst/>
              <a:ahLst/>
              <a:cxnLst/>
              <a:rect l="l" t="t" r="r" b="b"/>
              <a:pathLst>
                <a:path w="12700" h="95250">
                  <a:moveTo>
                    <a:pt x="7717" y="0"/>
                  </a:moveTo>
                  <a:lnTo>
                    <a:pt x="0" y="0"/>
                  </a:lnTo>
                  <a:lnTo>
                    <a:pt x="0" y="95186"/>
                  </a:lnTo>
                  <a:lnTo>
                    <a:pt x="4163" y="95186"/>
                  </a:lnTo>
                  <a:lnTo>
                    <a:pt x="4163" y="77520"/>
                  </a:lnTo>
                  <a:lnTo>
                    <a:pt x="8678" y="76661"/>
                  </a:lnTo>
                  <a:lnTo>
                    <a:pt x="12109" y="72673"/>
                  </a:lnTo>
                  <a:lnTo>
                    <a:pt x="12109" y="9766"/>
                  </a:lnTo>
                  <a:lnTo>
                    <a:pt x="12109" y="4389"/>
                  </a:lnTo>
                  <a:lnTo>
                    <a:pt x="7717" y="0"/>
                  </a:lnTo>
                  <a:close/>
                </a:path>
              </a:pathLst>
            </a:custGeom>
            <a:solidFill>
              <a:srgbClr val="0E4635"/>
            </a:solidFill>
          </p:spPr>
          <p:txBody>
            <a:bodyPr wrap="square" lIns="0" tIns="0" rIns="0" bIns="0" rtlCol="0"/>
            <a:lstStyle/>
            <a:p>
              <a:endParaRPr/>
            </a:p>
          </p:txBody>
        </p:sp>
        <p:sp>
          <p:nvSpPr>
            <p:cNvPr id="361" name="object 33">
              <a:extLst>
                <a:ext uri="{FF2B5EF4-FFF2-40B4-BE49-F238E27FC236}">
                  <a16:creationId xmlns:a16="http://schemas.microsoft.com/office/drawing/2014/main" id="{AEA51DD5-5134-F106-54B5-9A217CA3705D}"/>
                </a:ext>
              </a:extLst>
            </p:cNvPr>
            <p:cNvSpPr/>
            <p:nvPr/>
          </p:nvSpPr>
          <p:spPr>
            <a:xfrm>
              <a:off x="6849399" y="1982327"/>
              <a:ext cx="6985" cy="16510"/>
            </a:xfrm>
            <a:custGeom>
              <a:avLst/>
              <a:gdLst/>
              <a:ahLst/>
              <a:cxnLst/>
              <a:rect l="l" t="t" r="r" b="b"/>
              <a:pathLst>
                <a:path w="6984" h="16510">
                  <a:moveTo>
                    <a:pt x="6937" y="0"/>
                  </a:moveTo>
                  <a:lnTo>
                    <a:pt x="0" y="0"/>
                  </a:lnTo>
                  <a:lnTo>
                    <a:pt x="0" y="16293"/>
                  </a:lnTo>
                  <a:lnTo>
                    <a:pt x="6937" y="16293"/>
                  </a:lnTo>
                  <a:lnTo>
                    <a:pt x="6937" y="0"/>
                  </a:lnTo>
                  <a:close/>
                </a:path>
              </a:pathLst>
            </a:custGeom>
            <a:solidFill>
              <a:srgbClr val="C08D1B"/>
            </a:solidFill>
          </p:spPr>
          <p:txBody>
            <a:bodyPr wrap="square" lIns="0" tIns="0" rIns="0" bIns="0" rtlCol="0"/>
            <a:lstStyle/>
            <a:p>
              <a:endParaRPr/>
            </a:p>
          </p:txBody>
        </p:sp>
        <p:sp>
          <p:nvSpPr>
            <p:cNvPr id="362" name="object 34">
              <a:extLst>
                <a:ext uri="{FF2B5EF4-FFF2-40B4-BE49-F238E27FC236}">
                  <a16:creationId xmlns:a16="http://schemas.microsoft.com/office/drawing/2014/main" id="{21A15016-0DFB-2B6C-6004-C75324130AC5}"/>
                </a:ext>
              </a:extLst>
            </p:cNvPr>
            <p:cNvSpPr/>
            <p:nvPr/>
          </p:nvSpPr>
          <p:spPr>
            <a:xfrm>
              <a:off x="6842810" y="1919692"/>
              <a:ext cx="20320" cy="64769"/>
            </a:xfrm>
            <a:custGeom>
              <a:avLst/>
              <a:gdLst/>
              <a:ahLst/>
              <a:cxnLst/>
              <a:rect l="l" t="t" r="r" b="b"/>
              <a:pathLst>
                <a:path w="20320" h="64769">
                  <a:moveTo>
                    <a:pt x="16456" y="0"/>
                  </a:moveTo>
                  <a:lnTo>
                    <a:pt x="3645" y="0"/>
                  </a:lnTo>
                  <a:lnTo>
                    <a:pt x="0" y="3638"/>
                  </a:lnTo>
                  <a:lnTo>
                    <a:pt x="0" y="60256"/>
                  </a:lnTo>
                  <a:lnTo>
                    <a:pt x="2852" y="63565"/>
                  </a:lnTo>
                  <a:lnTo>
                    <a:pt x="7091" y="64370"/>
                  </a:lnTo>
                  <a:lnTo>
                    <a:pt x="12506" y="64425"/>
                  </a:lnTo>
                  <a:lnTo>
                    <a:pt x="17249" y="63565"/>
                  </a:lnTo>
                  <a:lnTo>
                    <a:pt x="20101" y="60256"/>
                  </a:lnTo>
                  <a:lnTo>
                    <a:pt x="20101" y="8100"/>
                  </a:lnTo>
                  <a:lnTo>
                    <a:pt x="20101" y="3638"/>
                  </a:lnTo>
                  <a:lnTo>
                    <a:pt x="16456" y="0"/>
                  </a:lnTo>
                  <a:close/>
                </a:path>
              </a:pathLst>
            </a:custGeom>
            <a:solidFill>
              <a:srgbClr val="73B72B"/>
            </a:solidFill>
          </p:spPr>
          <p:txBody>
            <a:bodyPr wrap="square" lIns="0" tIns="0" rIns="0" bIns="0" rtlCol="0"/>
            <a:lstStyle/>
            <a:p>
              <a:endParaRPr/>
            </a:p>
          </p:txBody>
        </p:sp>
        <p:sp>
          <p:nvSpPr>
            <p:cNvPr id="363" name="object 35">
              <a:extLst>
                <a:ext uri="{FF2B5EF4-FFF2-40B4-BE49-F238E27FC236}">
                  <a16:creationId xmlns:a16="http://schemas.microsoft.com/office/drawing/2014/main" id="{DD3E1718-B1DF-E5D6-A632-DD178D6ECF4A}"/>
                </a:ext>
              </a:extLst>
            </p:cNvPr>
            <p:cNvSpPr/>
            <p:nvPr/>
          </p:nvSpPr>
          <p:spPr>
            <a:xfrm>
              <a:off x="6852861" y="1919692"/>
              <a:ext cx="10160" cy="79375"/>
            </a:xfrm>
            <a:custGeom>
              <a:avLst/>
              <a:gdLst/>
              <a:ahLst/>
              <a:cxnLst/>
              <a:rect l="l" t="t" r="r" b="b"/>
              <a:pathLst>
                <a:path w="10159" h="79375">
                  <a:moveTo>
                    <a:pt x="6405" y="0"/>
                  </a:moveTo>
                  <a:lnTo>
                    <a:pt x="0" y="0"/>
                  </a:lnTo>
                  <a:lnTo>
                    <a:pt x="0" y="78928"/>
                  </a:lnTo>
                  <a:lnTo>
                    <a:pt x="3462" y="78928"/>
                  </a:lnTo>
                  <a:lnTo>
                    <a:pt x="3462" y="64278"/>
                  </a:lnTo>
                  <a:lnTo>
                    <a:pt x="7198" y="63565"/>
                  </a:lnTo>
                  <a:lnTo>
                    <a:pt x="10050" y="60256"/>
                  </a:lnTo>
                  <a:lnTo>
                    <a:pt x="10050" y="8100"/>
                  </a:lnTo>
                  <a:lnTo>
                    <a:pt x="10050" y="3638"/>
                  </a:lnTo>
                  <a:lnTo>
                    <a:pt x="6405" y="0"/>
                  </a:lnTo>
                  <a:close/>
                </a:path>
              </a:pathLst>
            </a:custGeom>
            <a:solidFill>
              <a:srgbClr val="0E4635"/>
            </a:solidFill>
          </p:spPr>
          <p:txBody>
            <a:bodyPr wrap="square" lIns="0" tIns="0" rIns="0" bIns="0" rtlCol="0"/>
            <a:lstStyle/>
            <a:p>
              <a:endParaRPr/>
            </a:p>
          </p:txBody>
        </p:sp>
        <p:sp>
          <p:nvSpPr>
            <p:cNvPr id="364" name="object 36">
              <a:extLst>
                <a:ext uri="{FF2B5EF4-FFF2-40B4-BE49-F238E27FC236}">
                  <a16:creationId xmlns:a16="http://schemas.microsoft.com/office/drawing/2014/main" id="{AA6E5148-4CEE-0CAB-7D43-5DE2AE4D66CE}"/>
                </a:ext>
              </a:extLst>
            </p:cNvPr>
            <p:cNvSpPr/>
            <p:nvPr/>
          </p:nvSpPr>
          <p:spPr>
            <a:xfrm>
              <a:off x="6947649" y="1962758"/>
              <a:ext cx="111760" cy="36195"/>
            </a:xfrm>
            <a:custGeom>
              <a:avLst/>
              <a:gdLst/>
              <a:ahLst/>
              <a:cxnLst/>
              <a:rect l="l" t="t" r="r" b="b"/>
              <a:pathLst>
                <a:path w="111759" h="36194">
                  <a:moveTo>
                    <a:pt x="60746" y="0"/>
                  </a:moveTo>
                  <a:lnTo>
                    <a:pt x="18805" y="0"/>
                  </a:lnTo>
                  <a:lnTo>
                    <a:pt x="14153" y="4645"/>
                  </a:lnTo>
                  <a:lnTo>
                    <a:pt x="14260" y="12069"/>
                  </a:lnTo>
                  <a:lnTo>
                    <a:pt x="15419" y="15232"/>
                  </a:lnTo>
                  <a:lnTo>
                    <a:pt x="4651" y="15232"/>
                  </a:lnTo>
                  <a:lnTo>
                    <a:pt x="0" y="19878"/>
                  </a:lnTo>
                  <a:lnTo>
                    <a:pt x="0" y="28381"/>
                  </a:lnTo>
                  <a:lnTo>
                    <a:pt x="1174" y="30960"/>
                  </a:lnTo>
                  <a:lnTo>
                    <a:pt x="4910" y="34708"/>
                  </a:lnTo>
                  <a:lnTo>
                    <a:pt x="7488" y="35862"/>
                  </a:lnTo>
                  <a:lnTo>
                    <a:pt x="106561" y="35862"/>
                  </a:lnTo>
                  <a:lnTo>
                    <a:pt x="111213" y="31216"/>
                  </a:lnTo>
                  <a:lnTo>
                    <a:pt x="111213" y="25547"/>
                  </a:lnTo>
                  <a:lnTo>
                    <a:pt x="111213" y="22713"/>
                  </a:lnTo>
                  <a:lnTo>
                    <a:pt x="110054" y="20134"/>
                  </a:lnTo>
                  <a:lnTo>
                    <a:pt x="106287" y="16386"/>
                  </a:lnTo>
                  <a:lnTo>
                    <a:pt x="103709" y="15232"/>
                  </a:lnTo>
                  <a:lnTo>
                    <a:pt x="94498" y="15232"/>
                  </a:lnTo>
                  <a:lnTo>
                    <a:pt x="93582" y="10479"/>
                  </a:lnTo>
                  <a:lnTo>
                    <a:pt x="89373" y="6875"/>
                  </a:lnTo>
                  <a:lnTo>
                    <a:pt x="65993" y="6875"/>
                  </a:lnTo>
                  <a:lnTo>
                    <a:pt x="64559" y="2871"/>
                  </a:lnTo>
                  <a:lnTo>
                    <a:pt x="60746" y="0"/>
                  </a:lnTo>
                  <a:close/>
                </a:path>
              </a:pathLst>
            </a:custGeom>
            <a:solidFill>
              <a:srgbClr val="73B72B"/>
            </a:solidFill>
          </p:spPr>
          <p:txBody>
            <a:bodyPr wrap="square" lIns="0" tIns="0" rIns="0" bIns="0" rtlCol="0"/>
            <a:lstStyle/>
            <a:p>
              <a:endParaRPr/>
            </a:p>
          </p:txBody>
        </p:sp>
        <p:sp>
          <p:nvSpPr>
            <p:cNvPr id="365" name="object 37">
              <a:extLst>
                <a:ext uri="{FF2B5EF4-FFF2-40B4-BE49-F238E27FC236}">
                  <a16:creationId xmlns:a16="http://schemas.microsoft.com/office/drawing/2014/main" id="{69175880-6F5F-AD96-CC84-75615DECA5C2}"/>
                </a:ext>
              </a:extLst>
            </p:cNvPr>
            <p:cNvSpPr/>
            <p:nvPr/>
          </p:nvSpPr>
          <p:spPr>
            <a:xfrm>
              <a:off x="6970251" y="1962758"/>
              <a:ext cx="88900" cy="36195"/>
            </a:xfrm>
            <a:custGeom>
              <a:avLst/>
              <a:gdLst/>
              <a:ahLst/>
              <a:cxnLst/>
              <a:rect l="l" t="t" r="r" b="b"/>
              <a:pathLst>
                <a:path w="88900" h="36194">
                  <a:moveTo>
                    <a:pt x="81137" y="15232"/>
                  </a:moveTo>
                  <a:lnTo>
                    <a:pt x="45525" y="15232"/>
                  </a:lnTo>
                  <a:lnTo>
                    <a:pt x="48118" y="16404"/>
                  </a:lnTo>
                  <a:lnTo>
                    <a:pt x="51870" y="20134"/>
                  </a:lnTo>
                  <a:lnTo>
                    <a:pt x="53014" y="22713"/>
                  </a:lnTo>
                  <a:lnTo>
                    <a:pt x="53014" y="31216"/>
                  </a:lnTo>
                  <a:lnTo>
                    <a:pt x="48362" y="35862"/>
                  </a:lnTo>
                  <a:lnTo>
                    <a:pt x="83959" y="35862"/>
                  </a:lnTo>
                  <a:lnTo>
                    <a:pt x="88610" y="31216"/>
                  </a:lnTo>
                  <a:lnTo>
                    <a:pt x="88610" y="22713"/>
                  </a:lnTo>
                  <a:lnTo>
                    <a:pt x="87451" y="20134"/>
                  </a:lnTo>
                  <a:lnTo>
                    <a:pt x="83715" y="16386"/>
                  </a:lnTo>
                  <a:lnTo>
                    <a:pt x="81137" y="15232"/>
                  </a:lnTo>
                  <a:close/>
                </a:path>
                <a:path w="88900" h="36194">
                  <a:moveTo>
                    <a:pt x="66801" y="6875"/>
                  </a:moveTo>
                  <a:lnTo>
                    <a:pt x="31204" y="6875"/>
                  </a:lnTo>
                  <a:lnTo>
                    <a:pt x="35413" y="10497"/>
                  </a:lnTo>
                  <a:lnTo>
                    <a:pt x="36328" y="15232"/>
                  </a:lnTo>
                  <a:lnTo>
                    <a:pt x="71925" y="15232"/>
                  </a:lnTo>
                  <a:lnTo>
                    <a:pt x="71010" y="10479"/>
                  </a:lnTo>
                  <a:lnTo>
                    <a:pt x="66801" y="6875"/>
                  </a:lnTo>
                  <a:close/>
                </a:path>
                <a:path w="88900" h="36194">
                  <a:moveTo>
                    <a:pt x="38174" y="0"/>
                  </a:moveTo>
                  <a:lnTo>
                    <a:pt x="1250" y="0"/>
                  </a:lnTo>
                  <a:lnTo>
                    <a:pt x="625" y="73"/>
                  </a:lnTo>
                  <a:lnTo>
                    <a:pt x="0" y="182"/>
                  </a:lnTo>
                  <a:lnTo>
                    <a:pt x="3629" y="859"/>
                  </a:lnTo>
                  <a:lnTo>
                    <a:pt x="6588" y="3457"/>
                  </a:lnTo>
                  <a:lnTo>
                    <a:pt x="7823" y="6875"/>
                  </a:lnTo>
                  <a:lnTo>
                    <a:pt x="43420" y="6875"/>
                  </a:lnTo>
                  <a:lnTo>
                    <a:pt x="42002" y="2871"/>
                  </a:lnTo>
                  <a:lnTo>
                    <a:pt x="38174" y="0"/>
                  </a:lnTo>
                  <a:close/>
                </a:path>
              </a:pathLst>
            </a:custGeom>
            <a:solidFill>
              <a:srgbClr val="0E4635"/>
            </a:solidFill>
          </p:spPr>
          <p:txBody>
            <a:bodyPr wrap="square" lIns="0" tIns="0" rIns="0" bIns="0" rtlCol="0"/>
            <a:lstStyle/>
            <a:p>
              <a:endParaRPr/>
            </a:p>
          </p:txBody>
        </p:sp>
        <p:sp>
          <p:nvSpPr>
            <p:cNvPr id="366" name="object 38">
              <a:extLst>
                <a:ext uri="{FF2B5EF4-FFF2-40B4-BE49-F238E27FC236}">
                  <a16:creationId xmlns:a16="http://schemas.microsoft.com/office/drawing/2014/main" id="{8032FFA9-2B44-17D1-3315-A629C4DE8484}"/>
                </a:ext>
              </a:extLst>
            </p:cNvPr>
            <p:cNvSpPr/>
            <p:nvPr/>
          </p:nvSpPr>
          <p:spPr>
            <a:xfrm>
              <a:off x="6990185" y="1998546"/>
              <a:ext cx="1905" cy="635"/>
            </a:xfrm>
            <a:custGeom>
              <a:avLst/>
              <a:gdLst/>
              <a:ahLst/>
              <a:cxnLst/>
              <a:rect l="l" t="t" r="r" b="b"/>
              <a:pathLst>
                <a:path w="1904" h="635">
                  <a:moveTo>
                    <a:pt x="823" y="0"/>
                  </a:moveTo>
                  <a:lnTo>
                    <a:pt x="0" y="74"/>
                  </a:lnTo>
                  <a:lnTo>
                    <a:pt x="1677" y="74"/>
                  </a:lnTo>
                  <a:lnTo>
                    <a:pt x="823" y="0"/>
                  </a:lnTo>
                  <a:close/>
                </a:path>
              </a:pathLst>
            </a:custGeom>
            <a:solidFill>
              <a:srgbClr val="73B72B"/>
            </a:solidFill>
          </p:spPr>
          <p:txBody>
            <a:bodyPr wrap="square" lIns="0" tIns="0" rIns="0" bIns="0" rtlCol="0"/>
            <a:lstStyle/>
            <a:p>
              <a:endParaRPr/>
            </a:p>
          </p:txBody>
        </p:sp>
        <p:sp>
          <p:nvSpPr>
            <p:cNvPr id="367" name="object 40">
              <a:extLst>
                <a:ext uri="{FF2B5EF4-FFF2-40B4-BE49-F238E27FC236}">
                  <a16:creationId xmlns:a16="http://schemas.microsoft.com/office/drawing/2014/main" id="{7A1C0692-4570-9B77-6556-4A9AF73C1A94}"/>
                </a:ext>
              </a:extLst>
            </p:cNvPr>
            <p:cNvSpPr/>
            <p:nvPr/>
          </p:nvSpPr>
          <p:spPr>
            <a:xfrm>
              <a:off x="6967369" y="1960326"/>
              <a:ext cx="10795" cy="40640"/>
            </a:xfrm>
            <a:custGeom>
              <a:avLst/>
              <a:gdLst/>
              <a:ahLst/>
              <a:cxnLst/>
              <a:rect l="l" t="t" r="r" b="b"/>
              <a:pathLst>
                <a:path w="10795" h="40639">
                  <a:moveTo>
                    <a:pt x="10737" y="18"/>
                  </a:moveTo>
                  <a:lnTo>
                    <a:pt x="1020" y="18"/>
                  </a:lnTo>
                  <a:lnTo>
                    <a:pt x="0" y="19220"/>
                  </a:lnTo>
                  <a:lnTo>
                    <a:pt x="594" y="24925"/>
                  </a:lnTo>
                  <a:lnTo>
                    <a:pt x="3050" y="39994"/>
                  </a:lnTo>
                  <a:lnTo>
                    <a:pt x="6024" y="40122"/>
                  </a:lnTo>
                  <a:lnTo>
                    <a:pt x="7610" y="39061"/>
                  </a:lnTo>
                  <a:lnTo>
                    <a:pt x="5978" y="23187"/>
                  </a:lnTo>
                  <a:lnTo>
                    <a:pt x="5932" y="21670"/>
                  </a:lnTo>
                  <a:lnTo>
                    <a:pt x="10737" y="18"/>
                  </a:lnTo>
                  <a:close/>
                </a:path>
                <a:path w="10795" h="40639">
                  <a:moveTo>
                    <a:pt x="1021" y="0"/>
                  </a:moveTo>
                  <a:close/>
                </a:path>
              </a:pathLst>
            </a:custGeom>
            <a:solidFill>
              <a:srgbClr val="423C3A"/>
            </a:solidFill>
          </p:spPr>
          <p:txBody>
            <a:bodyPr wrap="square" lIns="0" tIns="0" rIns="0" bIns="0" rtlCol="0"/>
            <a:lstStyle/>
            <a:p>
              <a:endParaRPr/>
            </a:p>
          </p:txBody>
        </p:sp>
        <p:sp>
          <p:nvSpPr>
            <p:cNvPr id="368" name="object 41">
              <a:extLst>
                <a:ext uri="{FF2B5EF4-FFF2-40B4-BE49-F238E27FC236}">
                  <a16:creationId xmlns:a16="http://schemas.microsoft.com/office/drawing/2014/main" id="{89547CFF-E35C-6441-77C1-951B763A7101}"/>
                </a:ext>
              </a:extLst>
            </p:cNvPr>
            <p:cNvSpPr/>
            <p:nvPr/>
          </p:nvSpPr>
          <p:spPr>
            <a:xfrm>
              <a:off x="6973164" y="1959467"/>
              <a:ext cx="11430" cy="40640"/>
            </a:xfrm>
            <a:custGeom>
              <a:avLst/>
              <a:gdLst/>
              <a:ahLst/>
              <a:cxnLst/>
              <a:rect l="l" t="t" r="r" b="b"/>
              <a:pathLst>
                <a:path w="11429" h="40639">
                  <a:moveTo>
                    <a:pt x="0" y="40020"/>
                  </a:moveTo>
                  <a:lnTo>
                    <a:pt x="11072" y="40020"/>
                  </a:lnTo>
                  <a:lnTo>
                    <a:pt x="11072" y="0"/>
                  </a:lnTo>
                  <a:lnTo>
                    <a:pt x="0" y="0"/>
                  </a:lnTo>
                  <a:lnTo>
                    <a:pt x="0" y="40020"/>
                  </a:lnTo>
                  <a:close/>
                </a:path>
              </a:pathLst>
            </a:custGeom>
            <a:solidFill>
              <a:srgbClr val="4D4847"/>
            </a:solidFill>
          </p:spPr>
          <p:txBody>
            <a:bodyPr wrap="square" lIns="0" tIns="0" rIns="0" bIns="0" rtlCol="0"/>
            <a:lstStyle/>
            <a:p>
              <a:endParaRPr/>
            </a:p>
          </p:txBody>
        </p:sp>
        <p:sp>
          <p:nvSpPr>
            <p:cNvPr id="369" name="object 42">
              <a:extLst>
                <a:ext uri="{FF2B5EF4-FFF2-40B4-BE49-F238E27FC236}">
                  <a16:creationId xmlns:a16="http://schemas.microsoft.com/office/drawing/2014/main" id="{E6C5AB8E-C825-F086-F4E9-0B2CF8B6A0D6}"/>
                </a:ext>
              </a:extLst>
            </p:cNvPr>
            <p:cNvSpPr/>
            <p:nvPr/>
          </p:nvSpPr>
          <p:spPr>
            <a:xfrm>
              <a:off x="6972082" y="1929787"/>
              <a:ext cx="5080" cy="8890"/>
            </a:xfrm>
            <a:custGeom>
              <a:avLst/>
              <a:gdLst/>
              <a:ahLst/>
              <a:cxnLst/>
              <a:rect l="l" t="t" r="r" b="b"/>
              <a:pathLst>
                <a:path w="5079" h="8889">
                  <a:moveTo>
                    <a:pt x="4796" y="0"/>
                  </a:moveTo>
                  <a:lnTo>
                    <a:pt x="0" y="0"/>
                  </a:lnTo>
                  <a:lnTo>
                    <a:pt x="0" y="8649"/>
                  </a:lnTo>
                  <a:lnTo>
                    <a:pt x="4796" y="8649"/>
                  </a:lnTo>
                  <a:lnTo>
                    <a:pt x="4796" y="0"/>
                  </a:lnTo>
                  <a:close/>
                </a:path>
              </a:pathLst>
            </a:custGeom>
            <a:solidFill>
              <a:srgbClr val="FDE2C3"/>
            </a:solidFill>
          </p:spPr>
          <p:txBody>
            <a:bodyPr wrap="square" lIns="0" tIns="0" rIns="0" bIns="0" rtlCol="0"/>
            <a:lstStyle/>
            <a:p>
              <a:endParaRPr/>
            </a:p>
          </p:txBody>
        </p:sp>
        <p:sp>
          <p:nvSpPr>
            <p:cNvPr id="370" name="object 43">
              <a:extLst>
                <a:ext uri="{FF2B5EF4-FFF2-40B4-BE49-F238E27FC236}">
                  <a16:creationId xmlns:a16="http://schemas.microsoft.com/office/drawing/2014/main" id="{3DEED602-DBC5-32CD-9AD8-9169B558CCCA}"/>
                </a:ext>
              </a:extLst>
            </p:cNvPr>
            <p:cNvSpPr/>
            <p:nvPr/>
          </p:nvSpPr>
          <p:spPr>
            <a:xfrm>
              <a:off x="6969870" y="1935492"/>
              <a:ext cx="10160" cy="7620"/>
            </a:xfrm>
            <a:custGeom>
              <a:avLst/>
              <a:gdLst/>
              <a:ahLst/>
              <a:cxnLst/>
              <a:rect l="l" t="t" r="r" b="b"/>
              <a:pathLst>
                <a:path w="10159" h="7619">
                  <a:moveTo>
                    <a:pt x="2211" y="713"/>
                  </a:moveTo>
                  <a:lnTo>
                    <a:pt x="777" y="731"/>
                  </a:lnTo>
                  <a:lnTo>
                    <a:pt x="0" y="5523"/>
                  </a:lnTo>
                  <a:lnTo>
                    <a:pt x="2928" y="7369"/>
                  </a:lnTo>
                  <a:lnTo>
                    <a:pt x="8342" y="7351"/>
                  </a:lnTo>
                  <a:lnTo>
                    <a:pt x="9591" y="2945"/>
                  </a:lnTo>
                  <a:lnTo>
                    <a:pt x="3446" y="2945"/>
                  </a:lnTo>
                  <a:lnTo>
                    <a:pt x="2985" y="1755"/>
                  </a:lnTo>
                  <a:lnTo>
                    <a:pt x="2897" y="1590"/>
                  </a:lnTo>
                  <a:lnTo>
                    <a:pt x="2211" y="1188"/>
                  </a:lnTo>
                  <a:lnTo>
                    <a:pt x="2211" y="713"/>
                  </a:lnTo>
                  <a:close/>
                </a:path>
                <a:path w="10159" h="7619">
                  <a:moveTo>
                    <a:pt x="7107" y="0"/>
                  </a:moveTo>
                  <a:lnTo>
                    <a:pt x="6314" y="987"/>
                  </a:lnTo>
                  <a:lnTo>
                    <a:pt x="4026" y="1663"/>
                  </a:lnTo>
                  <a:lnTo>
                    <a:pt x="3446" y="2945"/>
                  </a:lnTo>
                  <a:lnTo>
                    <a:pt x="9591" y="2945"/>
                  </a:lnTo>
                  <a:lnTo>
                    <a:pt x="9928" y="1755"/>
                  </a:lnTo>
                  <a:lnTo>
                    <a:pt x="7762" y="1590"/>
                  </a:lnTo>
                  <a:lnTo>
                    <a:pt x="7107" y="0"/>
                  </a:lnTo>
                  <a:close/>
                </a:path>
              </a:pathLst>
            </a:custGeom>
            <a:solidFill>
              <a:srgbClr val="FFFFFF"/>
            </a:solidFill>
          </p:spPr>
          <p:txBody>
            <a:bodyPr wrap="square" lIns="0" tIns="0" rIns="0" bIns="0" rtlCol="0"/>
            <a:lstStyle/>
            <a:p>
              <a:endParaRPr/>
            </a:p>
          </p:txBody>
        </p:sp>
        <p:sp>
          <p:nvSpPr>
            <p:cNvPr id="371" name="object 44">
              <a:extLst>
                <a:ext uri="{FF2B5EF4-FFF2-40B4-BE49-F238E27FC236}">
                  <a16:creationId xmlns:a16="http://schemas.microsoft.com/office/drawing/2014/main" id="{CCCDBB3A-4ADA-514D-2786-E8BBD00FDAF6}"/>
                </a:ext>
              </a:extLst>
            </p:cNvPr>
            <p:cNvSpPr/>
            <p:nvPr/>
          </p:nvSpPr>
          <p:spPr>
            <a:xfrm>
              <a:off x="6971242" y="1934819"/>
              <a:ext cx="6985" cy="5080"/>
            </a:xfrm>
            <a:custGeom>
              <a:avLst/>
              <a:gdLst/>
              <a:ahLst/>
              <a:cxnLst/>
              <a:rect l="l" t="t" r="r" b="b"/>
              <a:pathLst>
                <a:path w="6984" h="5080">
                  <a:moveTo>
                    <a:pt x="1549" y="2286"/>
                  </a:moveTo>
                  <a:lnTo>
                    <a:pt x="1143" y="1701"/>
                  </a:lnTo>
                  <a:lnTo>
                    <a:pt x="838" y="838"/>
                  </a:lnTo>
                  <a:lnTo>
                    <a:pt x="0" y="2857"/>
                  </a:lnTo>
                  <a:lnTo>
                    <a:pt x="419" y="4864"/>
                  </a:lnTo>
                  <a:lnTo>
                    <a:pt x="1549" y="2286"/>
                  </a:lnTo>
                  <a:close/>
                </a:path>
                <a:path w="6984" h="5080">
                  <a:moveTo>
                    <a:pt x="6400" y="1104"/>
                  </a:moveTo>
                  <a:lnTo>
                    <a:pt x="5638" y="0"/>
                  </a:lnTo>
                  <a:lnTo>
                    <a:pt x="2654" y="2336"/>
                  </a:lnTo>
                  <a:lnTo>
                    <a:pt x="3644" y="4864"/>
                  </a:lnTo>
                  <a:lnTo>
                    <a:pt x="6172" y="2159"/>
                  </a:lnTo>
                  <a:lnTo>
                    <a:pt x="6400" y="1104"/>
                  </a:lnTo>
                  <a:close/>
                </a:path>
              </a:pathLst>
            </a:custGeom>
            <a:solidFill>
              <a:srgbClr val="F0F0F0"/>
            </a:solidFill>
          </p:spPr>
          <p:txBody>
            <a:bodyPr wrap="square" lIns="0" tIns="0" rIns="0" bIns="0" rtlCol="0"/>
            <a:lstStyle/>
            <a:p>
              <a:endParaRPr/>
            </a:p>
          </p:txBody>
        </p:sp>
        <p:sp>
          <p:nvSpPr>
            <p:cNvPr id="372" name="object 45">
              <a:extLst>
                <a:ext uri="{FF2B5EF4-FFF2-40B4-BE49-F238E27FC236}">
                  <a16:creationId xmlns:a16="http://schemas.microsoft.com/office/drawing/2014/main" id="{D75A6D1B-7A3F-8A54-4D81-DBFFAB17BBF7}"/>
                </a:ext>
              </a:extLst>
            </p:cNvPr>
            <p:cNvSpPr/>
            <p:nvPr/>
          </p:nvSpPr>
          <p:spPr>
            <a:xfrm>
              <a:off x="6956332" y="1932495"/>
              <a:ext cx="33020" cy="31750"/>
            </a:xfrm>
            <a:custGeom>
              <a:avLst/>
              <a:gdLst/>
              <a:ahLst/>
              <a:cxnLst/>
              <a:rect l="l" t="t" r="r" b="b"/>
              <a:pathLst>
                <a:path w="33020" h="31750">
                  <a:moveTo>
                    <a:pt x="32651" y="18453"/>
                  </a:moveTo>
                  <a:lnTo>
                    <a:pt x="30899" y="13195"/>
                  </a:lnTo>
                  <a:lnTo>
                    <a:pt x="28321" y="5562"/>
                  </a:lnTo>
                  <a:lnTo>
                    <a:pt x="28321" y="20561"/>
                  </a:lnTo>
                  <a:lnTo>
                    <a:pt x="27165" y="22606"/>
                  </a:lnTo>
                  <a:lnTo>
                    <a:pt x="27190" y="16840"/>
                  </a:lnTo>
                  <a:lnTo>
                    <a:pt x="27597" y="17741"/>
                  </a:lnTo>
                  <a:lnTo>
                    <a:pt x="28321" y="20561"/>
                  </a:lnTo>
                  <a:lnTo>
                    <a:pt x="28321" y="5562"/>
                  </a:lnTo>
                  <a:lnTo>
                    <a:pt x="28130" y="4991"/>
                  </a:lnTo>
                  <a:lnTo>
                    <a:pt x="26441" y="4813"/>
                  </a:lnTo>
                  <a:lnTo>
                    <a:pt x="25819" y="5118"/>
                  </a:lnTo>
                  <a:lnTo>
                    <a:pt x="23215" y="4762"/>
                  </a:lnTo>
                  <a:lnTo>
                    <a:pt x="21678" y="4152"/>
                  </a:lnTo>
                  <a:lnTo>
                    <a:pt x="20828" y="7797"/>
                  </a:lnTo>
                  <a:lnTo>
                    <a:pt x="16979" y="9105"/>
                  </a:lnTo>
                  <a:lnTo>
                    <a:pt x="14236" y="8051"/>
                  </a:lnTo>
                  <a:lnTo>
                    <a:pt x="15240" y="3683"/>
                  </a:lnTo>
                  <a:lnTo>
                    <a:pt x="12966" y="3721"/>
                  </a:lnTo>
                  <a:lnTo>
                    <a:pt x="11480" y="5181"/>
                  </a:lnTo>
                  <a:lnTo>
                    <a:pt x="5511" y="9766"/>
                  </a:lnTo>
                  <a:lnTo>
                    <a:pt x="9601" y="1625"/>
                  </a:lnTo>
                  <a:lnTo>
                    <a:pt x="7696" y="787"/>
                  </a:lnTo>
                  <a:lnTo>
                    <a:pt x="6794" y="0"/>
                  </a:lnTo>
                  <a:lnTo>
                    <a:pt x="0" y="9461"/>
                  </a:lnTo>
                  <a:lnTo>
                    <a:pt x="1282" y="15087"/>
                  </a:lnTo>
                  <a:lnTo>
                    <a:pt x="6781" y="13589"/>
                  </a:lnTo>
                  <a:lnTo>
                    <a:pt x="11963" y="10388"/>
                  </a:lnTo>
                  <a:lnTo>
                    <a:pt x="11925" y="28041"/>
                  </a:lnTo>
                  <a:lnTo>
                    <a:pt x="19265" y="31115"/>
                  </a:lnTo>
                  <a:lnTo>
                    <a:pt x="23660" y="29273"/>
                  </a:lnTo>
                  <a:lnTo>
                    <a:pt x="25742" y="29718"/>
                  </a:lnTo>
                  <a:lnTo>
                    <a:pt x="26441" y="31153"/>
                  </a:lnTo>
                  <a:lnTo>
                    <a:pt x="31737" y="21742"/>
                  </a:lnTo>
                  <a:lnTo>
                    <a:pt x="32651" y="18453"/>
                  </a:lnTo>
                  <a:close/>
                </a:path>
              </a:pathLst>
            </a:custGeom>
            <a:solidFill>
              <a:srgbClr val="76C6EF"/>
            </a:solidFill>
          </p:spPr>
          <p:txBody>
            <a:bodyPr wrap="square" lIns="0" tIns="0" rIns="0" bIns="0" rtlCol="0"/>
            <a:lstStyle/>
            <a:p>
              <a:endParaRPr/>
            </a:p>
          </p:txBody>
        </p:sp>
        <p:sp>
          <p:nvSpPr>
            <p:cNvPr id="373" name="object 46">
              <a:extLst>
                <a:ext uri="{FF2B5EF4-FFF2-40B4-BE49-F238E27FC236}">
                  <a16:creationId xmlns:a16="http://schemas.microsoft.com/office/drawing/2014/main" id="{DE905C1A-94E1-0E20-B8F1-B06C12E90219}"/>
                </a:ext>
              </a:extLst>
            </p:cNvPr>
            <p:cNvSpPr/>
            <p:nvPr/>
          </p:nvSpPr>
          <p:spPr>
            <a:xfrm>
              <a:off x="6963129" y="1928433"/>
              <a:ext cx="6350" cy="5715"/>
            </a:xfrm>
            <a:custGeom>
              <a:avLst/>
              <a:gdLst/>
              <a:ahLst/>
              <a:cxnLst/>
              <a:rect l="l" t="t" r="r" b="b"/>
              <a:pathLst>
                <a:path w="6350" h="5714">
                  <a:moveTo>
                    <a:pt x="1906" y="0"/>
                  </a:moveTo>
                  <a:lnTo>
                    <a:pt x="0" y="4060"/>
                  </a:lnTo>
                  <a:lnTo>
                    <a:pt x="915" y="5157"/>
                  </a:lnTo>
                  <a:lnTo>
                    <a:pt x="2791" y="5687"/>
                  </a:lnTo>
                  <a:lnTo>
                    <a:pt x="4102" y="4444"/>
                  </a:lnTo>
                  <a:lnTo>
                    <a:pt x="5719" y="2376"/>
                  </a:lnTo>
                  <a:lnTo>
                    <a:pt x="5826" y="1590"/>
                  </a:lnTo>
                  <a:lnTo>
                    <a:pt x="1906" y="0"/>
                  </a:lnTo>
                  <a:close/>
                </a:path>
              </a:pathLst>
            </a:custGeom>
            <a:solidFill>
              <a:srgbClr val="FDE2C3"/>
            </a:solidFill>
          </p:spPr>
          <p:txBody>
            <a:bodyPr wrap="square" lIns="0" tIns="0" rIns="0" bIns="0" rtlCol="0"/>
            <a:lstStyle/>
            <a:p>
              <a:endParaRPr/>
            </a:p>
          </p:txBody>
        </p:sp>
        <p:sp>
          <p:nvSpPr>
            <p:cNvPr id="374" name="object 47">
              <a:extLst>
                <a:ext uri="{FF2B5EF4-FFF2-40B4-BE49-F238E27FC236}">
                  <a16:creationId xmlns:a16="http://schemas.microsoft.com/office/drawing/2014/main" id="{F22D827B-873E-08E1-D06F-7EEB3199C088}"/>
                </a:ext>
              </a:extLst>
            </p:cNvPr>
            <p:cNvSpPr/>
            <p:nvPr/>
          </p:nvSpPr>
          <p:spPr>
            <a:xfrm>
              <a:off x="6964563" y="1927756"/>
              <a:ext cx="7620" cy="7620"/>
            </a:xfrm>
            <a:custGeom>
              <a:avLst/>
              <a:gdLst/>
              <a:ahLst/>
              <a:cxnLst/>
              <a:rect l="l" t="t" r="r" b="b"/>
              <a:pathLst>
                <a:path w="7620" h="7619">
                  <a:moveTo>
                    <a:pt x="4773" y="0"/>
                  </a:moveTo>
                  <a:lnTo>
                    <a:pt x="4636" y="146"/>
                  </a:lnTo>
                  <a:lnTo>
                    <a:pt x="15" y="4298"/>
                  </a:lnTo>
                  <a:lnTo>
                    <a:pt x="0" y="4718"/>
                  </a:lnTo>
                  <a:lnTo>
                    <a:pt x="2104" y="7040"/>
                  </a:lnTo>
                  <a:lnTo>
                    <a:pt x="2470" y="7131"/>
                  </a:lnTo>
                  <a:lnTo>
                    <a:pt x="2646" y="7040"/>
                  </a:lnTo>
                  <a:lnTo>
                    <a:pt x="3660" y="6089"/>
                  </a:lnTo>
                  <a:lnTo>
                    <a:pt x="7320" y="2815"/>
                  </a:lnTo>
                  <a:lnTo>
                    <a:pt x="7335" y="2614"/>
                  </a:lnTo>
                  <a:lnTo>
                    <a:pt x="6741" y="1974"/>
                  </a:lnTo>
                  <a:lnTo>
                    <a:pt x="5002" y="18"/>
                  </a:lnTo>
                  <a:lnTo>
                    <a:pt x="4773" y="0"/>
                  </a:lnTo>
                  <a:close/>
                </a:path>
              </a:pathLst>
            </a:custGeom>
            <a:solidFill>
              <a:srgbClr val="53504F"/>
            </a:solidFill>
          </p:spPr>
          <p:txBody>
            <a:bodyPr wrap="square" lIns="0" tIns="0" rIns="0" bIns="0" rtlCol="0"/>
            <a:lstStyle/>
            <a:p>
              <a:endParaRPr/>
            </a:p>
          </p:txBody>
        </p:sp>
        <p:sp>
          <p:nvSpPr>
            <p:cNvPr id="375" name="object 48">
              <a:extLst>
                <a:ext uri="{FF2B5EF4-FFF2-40B4-BE49-F238E27FC236}">
                  <a16:creationId xmlns:a16="http://schemas.microsoft.com/office/drawing/2014/main" id="{7EF7F3B0-5CDD-E2FB-E823-6EA8C5203D33}"/>
                </a:ext>
              </a:extLst>
            </p:cNvPr>
            <p:cNvSpPr/>
            <p:nvPr/>
          </p:nvSpPr>
          <p:spPr>
            <a:xfrm>
              <a:off x="6967537" y="1921703"/>
              <a:ext cx="12065" cy="11430"/>
            </a:xfrm>
            <a:custGeom>
              <a:avLst/>
              <a:gdLst/>
              <a:ahLst/>
              <a:cxnLst/>
              <a:rect l="l" t="t" r="r" b="b"/>
              <a:pathLst>
                <a:path w="12065" h="11430">
                  <a:moveTo>
                    <a:pt x="2485" y="0"/>
                  </a:moveTo>
                  <a:lnTo>
                    <a:pt x="0" y="3219"/>
                  </a:lnTo>
                  <a:lnTo>
                    <a:pt x="2058" y="4371"/>
                  </a:lnTo>
                  <a:lnTo>
                    <a:pt x="3934" y="5980"/>
                  </a:lnTo>
                  <a:lnTo>
                    <a:pt x="7640" y="10863"/>
                  </a:lnTo>
                  <a:lnTo>
                    <a:pt x="11042" y="11137"/>
                  </a:lnTo>
                  <a:lnTo>
                    <a:pt x="11621" y="7241"/>
                  </a:lnTo>
                  <a:lnTo>
                    <a:pt x="11987" y="4096"/>
                  </a:lnTo>
                  <a:lnTo>
                    <a:pt x="11667" y="2559"/>
                  </a:lnTo>
                  <a:lnTo>
                    <a:pt x="10569" y="2395"/>
                  </a:lnTo>
                  <a:lnTo>
                    <a:pt x="3035" y="2395"/>
                  </a:lnTo>
                  <a:lnTo>
                    <a:pt x="2485" y="0"/>
                  </a:lnTo>
                  <a:close/>
                </a:path>
                <a:path w="12065" h="11430">
                  <a:moveTo>
                    <a:pt x="6222" y="365"/>
                  </a:moveTo>
                  <a:lnTo>
                    <a:pt x="5643" y="1554"/>
                  </a:lnTo>
                  <a:lnTo>
                    <a:pt x="3035" y="2395"/>
                  </a:lnTo>
                  <a:lnTo>
                    <a:pt x="10569" y="2395"/>
                  </a:lnTo>
                  <a:lnTo>
                    <a:pt x="10203" y="2340"/>
                  </a:lnTo>
                  <a:lnTo>
                    <a:pt x="9242" y="2340"/>
                  </a:lnTo>
                  <a:lnTo>
                    <a:pt x="6222" y="365"/>
                  </a:lnTo>
                  <a:close/>
                </a:path>
                <a:path w="12065" h="11430">
                  <a:moveTo>
                    <a:pt x="9471" y="2230"/>
                  </a:moveTo>
                  <a:lnTo>
                    <a:pt x="9242" y="2340"/>
                  </a:lnTo>
                  <a:lnTo>
                    <a:pt x="10203" y="2340"/>
                  </a:lnTo>
                  <a:lnTo>
                    <a:pt x="9471" y="2230"/>
                  </a:lnTo>
                  <a:close/>
                </a:path>
              </a:pathLst>
            </a:custGeom>
            <a:solidFill>
              <a:srgbClr val="3A3735"/>
            </a:solidFill>
          </p:spPr>
          <p:txBody>
            <a:bodyPr wrap="square" lIns="0" tIns="0" rIns="0" bIns="0" rtlCol="0"/>
            <a:lstStyle/>
            <a:p>
              <a:endParaRPr/>
            </a:p>
          </p:txBody>
        </p:sp>
        <p:sp>
          <p:nvSpPr>
            <p:cNvPr id="376" name="object 49">
              <a:extLst>
                <a:ext uri="{FF2B5EF4-FFF2-40B4-BE49-F238E27FC236}">
                  <a16:creationId xmlns:a16="http://schemas.microsoft.com/office/drawing/2014/main" id="{B5B341DE-5336-27E8-28BA-85849D0E364E}"/>
                </a:ext>
              </a:extLst>
            </p:cNvPr>
            <p:cNvSpPr/>
            <p:nvPr/>
          </p:nvSpPr>
          <p:spPr>
            <a:xfrm>
              <a:off x="6968714" y="1924265"/>
              <a:ext cx="10160" cy="10160"/>
            </a:xfrm>
            <a:custGeom>
              <a:avLst/>
              <a:gdLst/>
              <a:ahLst/>
              <a:cxnLst/>
              <a:rect l="l" t="t" r="r" b="b"/>
              <a:pathLst>
                <a:path w="10159" h="10160">
                  <a:moveTo>
                    <a:pt x="10007" y="5651"/>
                  </a:moveTo>
                  <a:lnTo>
                    <a:pt x="8470" y="2730"/>
                  </a:lnTo>
                  <a:lnTo>
                    <a:pt x="8204" y="3124"/>
                  </a:lnTo>
                  <a:lnTo>
                    <a:pt x="8178" y="0"/>
                  </a:lnTo>
                  <a:lnTo>
                    <a:pt x="0" y="495"/>
                  </a:lnTo>
                  <a:lnTo>
                    <a:pt x="647" y="1993"/>
                  </a:lnTo>
                  <a:lnTo>
                    <a:pt x="749" y="6362"/>
                  </a:lnTo>
                  <a:lnTo>
                    <a:pt x="596" y="10020"/>
                  </a:lnTo>
                  <a:lnTo>
                    <a:pt x="8026" y="10096"/>
                  </a:lnTo>
                  <a:lnTo>
                    <a:pt x="8102" y="6337"/>
                  </a:lnTo>
                  <a:lnTo>
                    <a:pt x="10007" y="5651"/>
                  </a:lnTo>
                  <a:close/>
                </a:path>
              </a:pathLst>
            </a:custGeom>
            <a:solidFill>
              <a:srgbClr val="FDE2C3"/>
            </a:solidFill>
          </p:spPr>
          <p:txBody>
            <a:bodyPr wrap="square" lIns="0" tIns="0" rIns="0" bIns="0" rtlCol="0"/>
            <a:lstStyle/>
            <a:p>
              <a:endParaRPr/>
            </a:p>
          </p:txBody>
        </p:sp>
        <p:sp>
          <p:nvSpPr>
            <p:cNvPr id="377" name="object 50">
              <a:extLst>
                <a:ext uri="{FF2B5EF4-FFF2-40B4-BE49-F238E27FC236}">
                  <a16:creationId xmlns:a16="http://schemas.microsoft.com/office/drawing/2014/main" id="{EC2E1E95-FE0C-9422-BD60-31C31801D8A7}"/>
                </a:ext>
              </a:extLst>
            </p:cNvPr>
            <p:cNvSpPr/>
            <p:nvPr/>
          </p:nvSpPr>
          <p:spPr>
            <a:xfrm>
              <a:off x="6969337" y="1923678"/>
              <a:ext cx="8890" cy="4445"/>
            </a:xfrm>
            <a:custGeom>
              <a:avLst/>
              <a:gdLst/>
              <a:ahLst/>
              <a:cxnLst/>
              <a:rect l="l" t="t" r="r" b="b"/>
              <a:pathLst>
                <a:path w="8890" h="4444">
                  <a:moveTo>
                    <a:pt x="8206" y="2488"/>
                  </a:moveTo>
                  <a:lnTo>
                    <a:pt x="5154" y="2488"/>
                  </a:lnTo>
                  <a:lnTo>
                    <a:pt x="7686" y="2616"/>
                  </a:lnTo>
                  <a:lnTo>
                    <a:pt x="6817" y="4023"/>
                  </a:lnTo>
                  <a:lnTo>
                    <a:pt x="7625" y="4243"/>
                  </a:lnTo>
                  <a:lnTo>
                    <a:pt x="8206" y="2488"/>
                  </a:lnTo>
                  <a:close/>
                </a:path>
                <a:path w="8890" h="4444">
                  <a:moveTo>
                    <a:pt x="4880" y="0"/>
                  </a:moveTo>
                  <a:lnTo>
                    <a:pt x="1174" y="787"/>
                  </a:lnTo>
                  <a:lnTo>
                    <a:pt x="0" y="2232"/>
                  </a:lnTo>
                  <a:lnTo>
                    <a:pt x="549" y="3255"/>
                  </a:lnTo>
                  <a:lnTo>
                    <a:pt x="4514" y="2890"/>
                  </a:lnTo>
                  <a:lnTo>
                    <a:pt x="5154" y="2488"/>
                  </a:lnTo>
                  <a:lnTo>
                    <a:pt x="8206" y="2488"/>
                  </a:lnTo>
                  <a:lnTo>
                    <a:pt x="8647" y="1153"/>
                  </a:lnTo>
                  <a:lnTo>
                    <a:pt x="4880" y="0"/>
                  </a:lnTo>
                  <a:close/>
                </a:path>
              </a:pathLst>
            </a:custGeom>
            <a:solidFill>
              <a:srgbClr val="3A3735"/>
            </a:solidFill>
          </p:spPr>
          <p:txBody>
            <a:bodyPr wrap="square" lIns="0" tIns="0" rIns="0" bIns="0" rtlCol="0"/>
            <a:lstStyle/>
            <a:p>
              <a:endParaRPr/>
            </a:p>
          </p:txBody>
        </p:sp>
        <p:sp>
          <p:nvSpPr>
            <p:cNvPr id="378" name="object 51">
              <a:extLst>
                <a:ext uri="{FF2B5EF4-FFF2-40B4-BE49-F238E27FC236}">
                  <a16:creationId xmlns:a16="http://schemas.microsoft.com/office/drawing/2014/main" id="{8E0494D8-C474-8A6F-396B-2640052E02D8}"/>
                </a:ext>
              </a:extLst>
            </p:cNvPr>
            <p:cNvSpPr/>
            <p:nvPr/>
          </p:nvSpPr>
          <p:spPr>
            <a:xfrm>
              <a:off x="6978701" y="1961698"/>
              <a:ext cx="4445" cy="4445"/>
            </a:xfrm>
            <a:custGeom>
              <a:avLst/>
              <a:gdLst/>
              <a:ahLst/>
              <a:cxnLst/>
              <a:rect l="l" t="t" r="r" b="b"/>
              <a:pathLst>
                <a:path w="4445" h="4444">
                  <a:moveTo>
                    <a:pt x="1100" y="0"/>
                  </a:moveTo>
                  <a:lnTo>
                    <a:pt x="0" y="1663"/>
                  </a:lnTo>
                  <a:lnTo>
                    <a:pt x="2852" y="4425"/>
                  </a:lnTo>
                  <a:lnTo>
                    <a:pt x="3248" y="3822"/>
                  </a:lnTo>
                  <a:lnTo>
                    <a:pt x="4072" y="1919"/>
                  </a:lnTo>
                  <a:lnTo>
                    <a:pt x="3462" y="456"/>
                  </a:lnTo>
                  <a:lnTo>
                    <a:pt x="1100" y="0"/>
                  </a:lnTo>
                  <a:close/>
                </a:path>
              </a:pathLst>
            </a:custGeom>
            <a:solidFill>
              <a:srgbClr val="FDE2C3"/>
            </a:solidFill>
          </p:spPr>
          <p:txBody>
            <a:bodyPr wrap="square" lIns="0" tIns="0" rIns="0" bIns="0" rtlCol="0"/>
            <a:lstStyle/>
            <a:p>
              <a:endParaRPr/>
            </a:p>
          </p:txBody>
        </p:sp>
        <p:sp>
          <p:nvSpPr>
            <p:cNvPr id="379" name="object 52">
              <a:extLst>
                <a:ext uri="{FF2B5EF4-FFF2-40B4-BE49-F238E27FC236}">
                  <a16:creationId xmlns:a16="http://schemas.microsoft.com/office/drawing/2014/main" id="{61355479-ED94-4E61-E52C-BCE4B67DBC4A}"/>
                </a:ext>
              </a:extLst>
            </p:cNvPr>
            <p:cNvSpPr/>
            <p:nvPr/>
          </p:nvSpPr>
          <p:spPr>
            <a:xfrm>
              <a:off x="7287513" y="1962191"/>
              <a:ext cx="22860" cy="41275"/>
            </a:xfrm>
            <a:custGeom>
              <a:avLst/>
              <a:gdLst/>
              <a:ahLst/>
              <a:cxnLst/>
              <a:rect l="l" t="t" r="r" b="b"/>
              <a:pathLst>
                <a:path w="22859" h="41275">
                  <a:moveTo>
                    <a:pt x="9196" y="0"/>
                  </a:moveTo>
                  <a:lnTo>
                    <a:pt x="1281" y="0"/>
                  </a:lnTo>
                  <a:lnTo>
                    <a:pt x="0" y="4663"/>
                  </a:lnTo>
                  <a:lnTo>
                    <a:pt x="9379" y="20207"/>
                  </a:lnTo>
                  <a:lnTo>
                    <a:pt x="11484" y="20609"/>
                  </a:lnTo>
                  <a:lnTo>
                    <a:pt x="12994" y="25328"/>
                  </a:lnTo>
                  <a:lnTo>
                    <a:pt x="12033" y="25894"/>
                  </a:lnTo>
                  <a:lnTo>
                    <a:pt x="14885" y="32588"/>
                  </a:lnTo>
                  <a:lnTo>
                    <a:pt x="17981" y="37635"/>
                  </a:lnTo>
                  <a:lnTo>
                    <a:pt x="18545" y="40981"/>
                  </a:lnTo>
                  <a:lnTo>
                    <a:pt x="22770" y="39646"/>
                  </a:lnTo>
                  <a:lnTo>
                    <a:pt x="18988" y="23079"/>
                  </a:lnTo>
                  <a:lnTo>
                    <a:pt x="16532" y="16569"/>
                  </a:lnTo>
                  <a:lnTo>
                    <a:pt x="9196" y="0"/>
                  </a:lnTo>
                  <a:close/>
                </a:path>
              </a:pathLst>
            </a:custGeom>
            <a:solidFill>
              <a:srgbClr val="332F2C"/>
            </a:solidFill>
          </p:spPr>
          <p:txBody>
            <a:bodyPr wrap="square" lIns="0" tIns="0" rIns="0" bIns="0" rtlCol="0"/>
            <a:lstStyle/>
            <a:p>
              <a:endParaRPr/>
            </a:p>
          </p:txBody>
        </p:sp>
        <p:sp>
          <p:nvSpPr>
            <p:cNvPr id="380" name="object 53">
              <a:extLst>
                <a:ext uri="{FF2B5EF4-FFF2-40B4-BE49-F238E27FC236}">
                  <a16:creationId xmlns:a16="http://schemas.microsoft.com/office/drawing/2014/main" id="{02DDD26B-56BE-2962-BFA9-BFADF1BCA64C}"/>
                </a:ext>
              </a:extLst>
            </p:cNvPr>
            <p:cNvSpPr/>
            <p:nvPr/>
          </p:nvSpPr>
          <p:spPr>
            <a:xfrm>
              <a:off x="7278728" y="1962191"/>
              <a:ext cx="18415" cy="40005"/>
            </a:xfrm>
            <a:custGeom>
              <a:avLst/>
              <a:gdLst/>
              <a:ahLst/>
              <a:cxnLst/>
              <a:rect l="l" t="t" r="r" b="b"/>
              <a:pathLst>
                <a:path w="18415" h="40005">
                  <a:moveTo>
                    <a:pt x="8068" y="0"/>
                  </a:moveTo>
                  <a:lnTo>
                    <a:pt x="5780" y="2596"/>
                  </a:lnTo>
                  <a:lnTo>
                    <a:pt x="6115" y="12801"/>
                  </a:lnTo>
                  <a:lnTo>
                    <a:pt x="6924" y="19165"/>
                  </a:lnTo>
                  <a:lnTo>
                    <a:pt x="5902" y="23445"/>
                  </a:lnTo>
                  <a:lnTo>
                    <a:pt x="4407" y="24688"/>
                  </a:lnTo>
                  <a:lnTo>
                    <a:pt x="2577" y="30869"/>
                  </a:lnTo>
                  <a:lnTo>
                    <a:pt x="0" y="37361"/>
                  </a:lnTo>
                  <a:lnTo>
                    <a:pt x="823" y="39098"/>
                  </a:lnTo>
                  <a:lnTo>
                    <a:pt x="4011" y="39665"/>
                  </a:lnTo>
                  <a:lnTo>
                    <a:pt x="10676" y="27028"/>
                  </a:lnTo>
                  <a:lnTo>
                    <a:pt x="12079" y="23445"/>
                  </a:lnTo>
                  <a:lnTo>
                    <a:pt x="13512" y="19860"/>
                  </a:lnTo>
                  <a:lnTo>
                    <a:pt x="17234" y="7077"/>
                  </a:lnTo>
                  <a:lnTo>
                    <a:pt x="17966" y="1078"/>
                  </a:lnTo>
                  <a:lnTo>
                    <a:pt x="8068" y="0"/>
                  </a:lnTo>
                  <a:close/>
                </a:path>
              </a:pathLst>
            </a:custGeom>
            <a:solidFill>
              <a:srgbClr val="383431"/>
            </a:solidFill>
          </p:spPr>
          <p:txBody>
            <a:bodyPr wrap="square" lIns="0" tIns="0" rIns="0" bIns="0" rtlCol="0"/>
            <a:lstStyle/>
            <a:p>
              <a:endParaRPr/>
            </a:p>
          </p:txBody>
        </p:sp>
        <p:sp>
          <p:nvSpPr>
            <p:cNvPr id="381" name="object 54">
              <a:extLst>
                <a:ext uri="{FF2B5EF4-FFF2-40B4-BE49-F238E27FC236}">
                  <a16:creationId xmlns:a16="http://schemas.microsoft.com/office/drawing/2014/main" id="{484FCB5C-8DBF-15FE-5577-BD7812BADB2F}"/>
                </a:ext>
              </a:extLst>
            </p:cNvPr>
            <p:cNvSpPr/>
            <p:nvPr/>
          </p:nvSpPr>
          <p:spPr>
            <a:xfrm>
              <a:off x="7291417" y="1939973"/>
              <a:ext cx="17145" cy="24765"/>
            </a:xfrm>
            <a:custGeom>
              <a:avLst/>
              <a:gdLst/>
              <a:ahLst/>
              <a:cxnLst/>
              <a:rect l="l" t="t" r="r" b="b"/>
              <a:pathLst>
                <a:path w="17145" h="24764">
                  <a:moveTo>
                    <a:pt x="3721" y="0"/>
                  </a:moveTo>
                  <a:lnTo>
                    <a:pt x="930" y="767"/>
                  </a:lnTo>
                  <a:lnTo>
                    <a:pt x="0" y="1188"/>
                  </a:lnTo>
                  <a:lnTo>
                    <a:pt x="904" y="4682"/>
                  </a:lnTo>
                  <a:lnTo>
                    <a:pt x="1769" y="8137"/>
                  </a:lnTo>
                  <a:lnTo>
                    <a:pt x="3275" y="11649"/>
                  </a:lnTo>
                  <a:lnTo>
                    <a:pt x="8510" y="19640"/>
                  </a:lnTo>
                  <a:lnTo>
                    <a:pt x="14412" y="23882"/>
                  </a:lnTo>
                  <a:lnTo>
                    <a:pt x="14992" y="24357"/>
                  </a:lnTo>
                  <a:lnTo>
                    <a:pt x="15922" y="24156"/>
                  </a:lnTo>
                  <a:lnTo>
                    <a:pt x="16913" y="22565"/>
                  </a:lnTo>
                  <a:lnTo>
                    <a:pt x="16151" y="21907"/>
                  </a:lnTo>
                  <a:lnTo>
                    <a:pt x="15419" y="21212"/>
                  </a:lnTo>
                  <a:lnTo>
                    <a:pt x="10615" y="14757"/>
                  </a:lnTo>
                  <a:lnTo>
                    <a:pt x="8896" y="11631"/>
                  </a:lnTo>
                  <a:lnTo>
                    <a:pt x="7229" y="8539"/>
                  </a:lnTo>
                  <a:lnTo>
                    <a:pt x="6032" y="4663"/>
                  </a:lnTo>
                  <a:lnTo>
                    <a:pt x="4468" y="877"/>
                  </a:lnTo>
                  <a:lnTo>
                    <a:pt x="3721" y="0"/>
                  </a:lnTo>
                  <a:close/>
                </a:path>
              </a:pathLst>
            </a:custGeom>
            <a:solidFill>
              <a:srgbClr val="007EB5"/>
            </a:solidFill>
          </p:spPr>
          <p:txBody>
            <a:bodyPr wrap="square" lIns="0" tIns="0" rIns="0" bIns="0" rtlCol="0"/>
            <a:lstStyle/>
            <a:p>
              <a:endParaRPr/>
            </a:p>
          </p:txBody>
        </p:sp>
        <p:sp>
          <p:nvSpPr>
            <p:cNvPr id="382" name="object 55">
              <a:extLst>
                <a:ext uri="{FF2B5EF4-FFF2-40B4-BE49-F238E27FC236}">
                  <a16:creationId xmlns:a16="http://schemas.microsoft.com/office/drawing/2014/main" id="{438021E2-E816-8438-410D-47E4AAB9356A}"/>
                </a:ext>
              </a:extLst>
            </p:cNvPr>
            <p:cNvSpPr/>
            <p:nvPr/>
          </p:nvSpPr>
          <p:spPr>
            <a:xfrm>
              <a:off x="7290837" y="1927669"/>
              <a:ext cx="8890" cy="12065"/>
            </a:xfrm>
            <a:custGeom>
              <a:avLst/>
              <a:gdLst/>
              <a:ahLst/>
              <a:cxnLst/>
              <a:rect l="l" t="t" r="r" b="b"/>
              <a:pathLst>
                <a:path w="8890" h="12064">
                  <a:moveTo>
                    <a:pt x="8890" y="8420"/>
                  </a:moveTo>
                  <a:lnTo>
                    <a:pt x="7924" y="0"/>
                  </a:lnTo>
                  <a:lnTo>
                    <a:pt x="2527" y="609"/>
                  </a:lnTo>
                  <a:lnTo>
                    <a:pt x="2209" y="2260"/>
                  </a:lnTo>
                  <a:lnTo>
                    <a:pt x="177" y="2108"/>
                  </a:lnTo>
                  <a:lnTo>
                    <a:pt x="165" y="7213"/>
                  </a:lnTo>
                  <a:lnTo>
                    <a:pt x="0" y="10172"/>
                  </a:lnTo>
                  <a:lnTo>
                    <a:pt x="3238" y="11709"/>
                  </a:lnTo>
                  <a:lnTo>
                    <a:pt x="3073" y="9423"/>
                  </a:lnTo>
                  <a:lnTo>
                    <a:pt x="4229" y="8496"/>
                  </a:lnTo>
                  <a:lnTo>
                    <a:pt x="5511" y="8724"/>
                  </a:lnTo>
                  <a:lnTo>
                    <a:pt x="8890" y="8420"/>
                  </a:lnTo>
                  <a:close/>
                </a:path>
              </a:pathLst>
            </a:custGeom>
            <a:solidFill>
              <a:srgbClr val="FDE2C3"/>
            </a:solidFill>
          </p:spPr>
          <p:txBody>
            <a:bodyPr wrap="square" lIns="0" tIns="0" rIns="0" bIns="0" rtlCol="0"/>
            <a:lstStyle/>
            <a:p>
              <a:endParaRPr/>
            </a:p>
          </p:txBody>
        </p:sp>
        <p:sp>
          <p:nvSpPr>
            <p:cNvPr id="383" name="object 56">
              <a:extLst>
                <a:ext uri="{FF2B5EF4-FFF2-40B4-BE49-F238E27FC236}">
                  <a16:creationId xmlns:a16="http://schemas.microsoft.com/office/drawing/2014/main" id="{EFB04502-A480-48D7-A4F9-CC1DD28AB23D}"/>
                </a:ext>
              </a:extLst>
            </p:cNvPr>
            <p:cNvSpPr/>
            <p:nvPr/>
          </p:nvSpPr>
          <p:spPr>
            <a:xfrm>
              <a:off x="7288107" y="1925142"/>
              <a:ext cx="12065" cy="8890"/>
            </a:xfrm>
            <a:custGeom>
              <a:avLst/>
              <a:gdLst/>
              <a:ahLst/>
              <a:cxnLst/>
              <a:rect l="l" t="t" r="r" b="b"/>
              <a:pathLst>
                <a:path w="12065" h="8889">
                  <a:moveTo>
                    <a:pt x="11636" y="0"/>
                  </a:moveTo>
                  <a:lnTo>
                    <a:pt x="0" y="530"/>
                  </a:lnTo>
                  <a:lnTo>
                    <a:pt x="2928" y="8375"/>
                  </a:lnTo>
                  <a:lnTo>
                    <a:pt x="6131" y="6089"/>
                  </a:lnTo>
                  <a:lnTo>
                    <a:pt x="7259" y="3400"/>
                  </a:lnTo>
                  <a:lnTo>
                    <a:pt x="11342" y="3400"/>
                  </a:lnTo>
                  <a:lnTo>
                    <a:pt x="11636" y="0"/>
                  </a:lnTo>
                  <a:close/>
                </a:path>
                <a:path w="12065" h="8889">
                  <a:moveTo>
                    <a:pt x="11342" y="3400"/>
                  </a:moveTo>
                  <a:lnTo>
                    <a:pt x="7259" y="3400"/>
                  </a:lnTo>
                  <a:lnTo>
                    <a:pt x="9715" y="4168"/>
                  </a:lnTo>
                  <a:lnTo>
                    <a:pt x="11270" y="4223"/>
                  </a:lnTo>
                  <a:lnTo>
                    <a:pt x="11342" y="3400"/>
                  </a:lnTo>
                  <a:close/>
                </a:path>
              </a:pathLst>
            </a:custGeom>
            <a:solidFill>
              <a:srgbClr val="7A3A15"/>
            </a:solidFill>
          </p:spPr>
          <p:txBody>
            <a:bodyPr wrap="square" lIns="0" tIns="0" rIns="0" bIns="0" rtlCol="0"/>
            <a:lstStyle/>
            <a:p>
              <a:endParaRPr/>
            </a:p>
          </p:txBody>
        </p:sp>
        <p:sp>
          <p:nvSpPr>
            <p:cNvPr id="384" name="object 57">
              <a:extLst>
                <a:ext uri="{FF2B5EF4-FFF2-40B4-BE49-F238E27FC236}">
                  <a16:creationId xmlns:a16="http://schemas.microsoft.com/office/drawing/2014/main" id="{8F240F6E-BFC8-8F78-9735-C0753DF85EC2}"/>
                </a:ext>
              </a:extLst>
            </p:cNvPr>
            <p:cNvSpPr/>
            <p:nvPr/>
          </p:nvSpPr>
          <p:spPr>
            <a:xfrm>
              <a:off x="7282907" y="1935583"/>
              <a:ext cx="16510" cy="30480"/>
            </a:xfrm>
            <a:custGeom>
              <a:avLst/>
              <a:gdLst/>
              <a:ahLst/>
              <a:cxnLst/>
              <a:rect l="l" t="t" r="r" b="b"/>
              <a:pathLst>
                <a:path w="16509" h="30480">
                  <a:moveTo>
                    <a:pt x="15836" y="26242"/>
                  </a:moveTo>
                  <a:lnTo>
                    <a:pt x="8937" y="26242"/>
                  </a:lnTo>
                  <a:lnTo>
                    <a:pt x="11636" y="28034"/>
                  </a:lnTo>
                  <a:lnTo>
                    <a:pt x="14077" y="29900"/>
                  </a:lnTo>
                  <a:lnTo>
                    <a:pt x="15754" y="27613"/>
                  </a:lnTo>
                  <a:lnTo>
                    <a:pt x="15836" y="26242"/>
                  </a:lnTo>
                  <a:close/>
                </a:path>
                <a:path w="16509" h="30480">
                  <a:moveTo>
                    <a:pt x="5444" y="0"/>
                  </a:moveTo>
                  <a:lnTo>
                    <a:pt x="2546" y="5449"/>
                  </a:lnTo>
                  <a:lnTo>
                    <a:pt x="1464" y="5486"/>
                  </a:lnTo>
                  <a:lnTo>
                    <a:pt x="183" y="8576"/>
                  </a:lnTo>
                  <a:lnTo>
                    <a:pt x="930" y="11411"/>
                  </a:lnTo>
                  <a:lnTo>
                    <a:pt x="4239" y="11448"/>
                  </a:lnTo>
                  <a:lnTo>
                    <a:pt x="0" y="25620"/>
                  </a:lnTo>
                  <a:lnTo>
                    <a:pt x="2180" y="26790"/>
                  </a:lnTo>
                  <a:lnTo>
                    <a:pt x="4331" y="27979"/>
                  </a:lnTo>
                  <a:lnTo>
                    <a:pt x="8937" y="26242"/>
                  </a:lnTo>
                  <a:lnTo>
                    <a:pt x="15836" y="26242"/>
                  </a:lnTo>
                  <a:lnTo>
                    <a:pt x="16044" y="22732"/>
                  </a:lnTo>
                  <a:lnTo>
                    <a:pt x="14656" y="14538"/>
                  </a:lnTo>
                  <a:lnTo>
                    <a:pt x="15678" y="9875"/>
                  </a:lnTo>
                  <a:lnTo>
                    <a:pt x="13827" y="6473"/>
                  </a:lnTo>
                  <a:lnTo>
                    <a:pt x="12567" y="2999"/>
                  </a:lnTo>
                  <a:lnTo>
                    <a:pt x="10447" y="2670"/>
                  </a:lnTo>
                  <a:lnTo>
                    <a:pt x="9394" y="1042"/>
                  </a:lnTo>
                  <a:lnTo>
                    <a:pt x="7946" y="511"/>
                  </a:lnTo>
                  <a:lnTo>
                    <a:pt x="5444" y="0"/>
                  </a:lnTo>
                  <a:close/>
                </a:path>
                <a:path w="16509" h="30480">
                  <a:moveTo>
                    <a:pt x="13817" y="6455"/>
                  </a:moveTo>
                  <a:close/>
                </a:path>
              </a:pathLst>
            </a:custGeom>
            <a:solidFill>
              <a:srgbClr val="0071A4"/>
            </a:solidFill>
          </p:spPr>
          <p:txBody>
            <a:bodyPr wrap="square" lIns="0" tIns="0" rIns="0" bIns="0" rtlCol="0"/>
            <a:lstStyle/>
            <a:p>
              <a:endParaRPr/>
            </a:p>
          </p:txBody>
        </p:sp>
        <p:sp>
          <p:nvSpPr>
            <p:cNvPr id="385" name="object 58">
              <a:extLst>
                <a:ext uri="{FF2B5EF4-FFF2-40B4-BE49-F238E27FC236}">
                  <a16:creationId xmlns:a16="http://schemas.microsoft.com/office/drawing/2014/main" id="{82B30DD6-8036-25AA-67B0-9873FD9D0687}"/>
                </a:ext>
              </a:extLst>
            </p:cNvPr>
            <p:cNvSpPr/>
            <p:nvPr/>
          </p:nvSpPr>
          <p:spPr>
            <a:xfrm>
              <a:off x="7291326" y="1928799"/>
              <a:ext cx="3175" cy="3810"/>
            </a:xfrm>
            <a:custGeom>
              <a:avLst/>
              <a:gdLst/>
              <a:ahLst/>
              <a:cxnLst/>
              <a:rect l="l" t="t" r="r" b="b"/>
              <a:pathLst>
                <a:path w="3175" h="3810">
                  <a:moveTo>
                    <a:pt x="2653" y="0"/>
                  </a:moveTo>
                  <a:lnTo>
                    <a:pt x="0" y="1608"/>
                  </a:lnTo>
                  <a:lnTo>
                    <a:pt x="2272" y="3219"/>
                  </a:lnTo>
                  <a:lnTo>
                    <a:pt x="3080" y="2414"/>
                  </a:lnTo>
                  <a:lnTo>
                    <a:pt x="2653" y="0"/>
                  </a:lnTo>
                  <a:close/>
                </a:path>
              </a:pathLst>
            </a:custGeom>
            <a:solidFill>
              <a:srgbClr val="FDE2C3"/>
            </a:solidFill>
          </p:spPr>
          <p:txBody>
            <a:bodyPr wrap="square" lIns="0" tIns="0" rIns="0" bIns="0" rtlCol="0"/>
            <a:lstStyle/>
            <a:p>
              <a:endParaRPr/>
            </a:p>
          </p:txBody>
        </p:sp>
        <p:sp>
          <p:nvSpPr>
            <p:cNvPr id="386" name="object 59">
              <a:extLst>
                <a:ext uri="{FF2B5EF4-FFF2-40B4-BE49-F238E27FC236}">
                  <a16:creationId xmlns:a16="http://schemas.microsoft.com/office/drawing/2014/main" id="{E1D1805A-3573-E395-B195-7313B7B8BA26}"/>
                </a:ext>
              </a:extLst>
            </p:cNvPr>
            <p:cNvSpPr/>
            <p:nvPr/>
          </p:nvSpPr>
          <p:spPr>
            <a:xfrm>
              <a:off x="7282129" y="1939058"/>
              <a:ext cx="12065" cy="27305"/>
            </a:xfrm>
            <a:custGeom>
              <a:avLst/>
              <a:gdLst/>
              <a:ahLst/>
              <a:cxnLst/>
              <a:rect l="l" t="t" r="r" b="b"/>
              <a:pathLst>
                <a:path w="12065" h="27305">
                  <a:moveTo>
                    <a:pt x="7915" y="0"/>
                  </a:moveTo>
                  <a:lnTo>
                    <a:pt x="0" y="19604"/>
                  </a:lnTo>
                  <a:lnTo>
                    <a:pt x="7015" y="27156"/>
                  </a:lnTo>
                  <a:lnTo>
                    <a:pt x="8769" y="26937"/>
                  </a:lnTo>
                  <a:lnTo>
                    <a:pt x="10187" y="25674"/>
                  </a:lnTo>
                  <a:lnTo>
                    <a:pt x="6176" y="18706"/>
                  </a:lnTo>
                  <a:lnTo>
                    <a:pt x="5475" y="15196"/>
                  </a:lnTo>
                  <a:lnTo>
                    <a:pt x="8845" y="9636"/>
                  </a:lnTo>
                  <a:lnTo>
                    <a:pt x="11514" y="3912"/>
                  </a:lnTo>
                  <a:lnTo>
                    <a:pt x="10737" y="1334"/>
                  </a:lnTo>
                  <a:lnTo>
                    <a:pt x="7915" y="0"/>
                  </a:lnTo>
                  <a:close/>
                </a:path>
              </a:pathLst>
            </a:custGeom>
            <a:solidFill>
              <a:srgbClr val="007EB5"/>
            </a:solidFill>
          </p:spPr>
          <p:txBody>
            <a:bodyPr wrap="square" lIns="0" tIns="0" rIns="0" bIns="0" rtlCol="0"/>
            <a:lstStyle/>
            <a:p>
              <a:endParaRPr/>
            </a:p>
          </p:txBody>
        </p:sp>
        <p:sp>
          <p:nvSpPr>
            <p:cNvPr id="387" name="object 60">
              <a:extLst>
                <a:ext uri="{FF2B5EF4-FFF2-40B4-BE49-F238E27FC236}">
                  <a16:creationId xmlns:a16="http://schemas.microsoft.com/office/drawing/2014/main" id="{86211E33-995F-E393-E0C9-FA853A3F05A9}"/>
                </a:ext>
              </a:extLst>
            </p:cNvPr>
            <p:cNvSpPr/>
            <p:nvPr/>
          </p:nvSpPr>
          <p:spPr>
            <a:xfrm>
              <a:off x="7288869" y="1962467"/>
              <a:ext cx="26034" cy="10160"/>
            </a:xfrm>
            <a:custGeom>
              <a:avLst/>
              <a:gdLst/>
              <a:ahLst/>
              <a:cxnLst/>
              <a:rect l="l" t="t" r="r" b="b"/>
              <a:pathLst>
                <a:path w="26034" h="10160">
                  <a:moveTo>
                    <a:pt x="6184" y="5689"/>
                  </a:moveTo>
                  <a:lnTo>
                    <a:pt x="3441" y="2247"/>
                  </a:lnTo>
                  <a:lnTo>
                    <a:pt x="2057" y="3517"/>
                  </a:lnTo>
                  <a:lnTo>
                    <a:pt x="266" y="3733"/>
                  </a:lnTo>
                  <a:lnTo>
                    <a:pt x="0" y="4813"/>
                  </a:lnTo>
                  <a:lnTo>
                    <a:pt x="1016" y="5435"/>
                  </a:lnTo>
                  <a:lnTo>
                    <a:pt x="1828" y="6515"/>
                  </a:lnTo>
                  <a:lnTo>
                    <a:pt x="1422" y="8229"/>
                  </a:lnTo>
                  <a:lnTo>
                    <a:pt x="3263" y="9893"/>
                  </a:lnTo>
                  <a:lnTo>
                    <a:pt x="5740" y="7645"/>
                  </a:lnTo>
                  <a:lnTo>
                    <a:pt x="6184" y="5689"/>
                  </a:lnTo>
                  <a:close/>
                </a:path>
                <a:path w="26034" h="10160">
                  <a:moveTo>
                    <a:pt x="25501" y="4102"/>
                  </a:moveTo>
                  <a:lnTo>
                    <a:pt x="24777" y="3187"/>
                  </a:lnTo>
                  <a:lnTo>
                    <a:pt x="21932" y="1524"/>
                  </a:lnTo>
                  <a:lnTo>
                    <a:pt x="23685" y="2032"/>
                  </a:lnTo>
                  <a:lnTo>
                    <a:pt x="23558" y="1524"/>
                  </a:lnTo>
                  <a:lnTo>
                    <a:pt x="23177" y="0"/>
                  </a:lnTo>
                  <a:lnTo>
                    <a:pt x="19469" y="76"/>
                  </a:lnTo>
                  <a:lnTo>
                    <a:pt x="18478" y="1663"/>
                  </a:lnTo>
                  <a:lnTo>
                    <a:pt x="17551" y="1866"/>
                  </a:lnTo>
                  <a:lnTo>
                    <a:pt x="17792" y="2578"/>
                  </a:lnTo>
                  <a:lnTo>
                    <a:pt x="19519" y="3975"/>
                  </a:lnTo>
                  <a:lnTo>
                    <a:pt x="22771" y="7086"/>
                  </a:lnTo>
                  <a:lnTo>
                    <a:pt x="25501" y="4102"/>
                  </a:lnTo>
                  <a:close/>
                </a:path>
              </a:pathLst>
            </a:custGeom>
            <a:solidFill>
              <a:srgbClr val="FDE2C3"/>
            </a:solidFill>
          </p:spPr>
          <p:txBody>
            <a:bodyPr wrap="square" lIns="0" tIns="0" rIns="0" bIns="0" rtlCol="0"/>
            <a:lstStyle/>
            <a:p>
              <a:endParaRPr/>
            </a:p>
          </p:txBody>
        </p:sp>
        <p:sp>
          <p:nvSpPr>
            <p:cNvPr id="388" name="object 61">
              <a:extLst>
                <a:ext uri="{FF2B5EF4-FFF2-40B4-BE49-F238E27FC236}">
                  <a16:creationId xmlns:a16="http://schemas.microsoft.com/office/drawing/2014/main" id="{2410D2E4-3453-E261-E8A2-6AB5214ECB5D}"/>
                </a:ext>
              </a:extLst>
            </p:cNvPr>
            <p:cNvSpPr/>
            <p:nvPr/>
          </p:nvSpPr>
          <p:spPr>
            <a:xfrm>
              <a:off x="7349388" y="1963837"/>
              <a:ext cx="13335" cy="36830"/>
            </a:xfrm>
            <a:custGeom>
              <a:avLst/>
              <a:gdLst/>
              <a:ahLst/>
              <a:cxnLst/>
              <a:rect l="l" t="t" r="r" b="b"/>
              <a:pathLst>
                <a:path w="13334" h="36830">
                  <a:moveTo>
                    <a:pt x="15" y="7"/>
                  </a:moveTo>
                  <a:lnTo>
                    <a:pt x="274" y="36502"/>
                  </a:lnTo>
                  <a:lnTo>
                    <a:pt x="3294" y="36429"/>
                  </a:lnTo>
                  <a:lnTo>
                    <a:pt x="6314" y="8778"/>
                  </a:lnTo>
                  <a:lnTo>
                    <a:pt x="12317" y="8778"/>
                  </a:lnTo>
                  <a:lnTo>
                    <a:pt x="12728" y="2250"/>
                  </a:lnTo>
                  <a:lnTo>
                    <a:pt x="4849" y="2250"/>
                  </a:lnTo>
                  <a:lnTo>
                    <a:pt x="15" y="7"/>
                  </a:lnTo>
                  <a:close/>
                </a:path>
                <a:path w="13334" h="36830">
                  <a:moveTo>
                    <a:pt x="12317" y="8778"/>
                  </a:moveTo>
                  <a:lnTo>
                    <a:pt x="6314" y="8778"/>
                  </a:lnTo>
                  <a:lnTo>
                    <a:pt x="7671" y="35862"/>
                  </a:lnTo>
                  <a:lnTo>
                    <a:pt x="10615" y="35862"/>
                  </a:lnTo>
                  <a:lnTo>
                    <a:pt x="12317" y="8778"/>
                  </a:lnTo>
                  <a:close/>
                </a:path>
                <a:path w="13334" h="36830">
                  <a:moveTo>
                    <a:pt x="12795" y="1171"/>
                  </a:moveTo>
                  <a:lnTo>
                    <a:pt x="4849" y="2250"/>
                  </a:lnTo>
                  <a:lnTo>
                    <a:pt x="12728" y="2250"/>
                  </a:lnTo>
                  <a:lnTo>
                    <a:pt x="12795" y="1171"/>
                  </a:lnTo>
                  <a:close/>
                </a:path>
                <a:path w="13334" h="36830">
                  <a:moveTo>
                    <a:pt x="15" y="0"/>
                  </a:moveTo>
                  <a:close/>
                </a:path>
              </a:pathLst>
            </a:custGeom>
            <a:solidFill>
              <a:srgbClr val="234060"/>
            </a:solidFill>
          </p:spPr>
          <p:txBody>
            <a:bodyPr wrap="square" lIns="0" tIns="0" rIns="0" bIns="0" rtlCol="0"/>
            <a:lstStyle/>
            <a:p>
              <a:endParaRPr/>
            </a:p>
          </p:txBody>
        </p:sp>
        <p:sp>
          <p:nvSpPr>
            <p:cNvPr id="389" name="object 62">
              <a:extLst>
                <a:ext uri="{FF2B5EF4-FFF2-40B4-BE49-F238E27FC236}">
                  <a16:creationId xmlns:a16="http://schemas.microsoft.com/office/drawing/2014/main" id="{38ECCD07-BB60-9071-5DC9-9CA6CE26F24D}"/>
                </a:ext>
              </a:extLst>
            </p:cNvPr>
            <p:cNvSpPr/>
            <p:nvPr/>
          </p:nvSpPr>
          <p:spPr>
            <a:xfrm>
              <a:off x="7351721" y="1928195"/>
              <a:ext cx="10160" cy="16510"/>
            </a:xfrm>
            <a:custGeom>
              <a:avLst/>
              <a:gdLst/>
              <a:ahLst/>
              <a:cxnLst/>
              <a:rect l="l" t="t" r="r" b="b"/>
              <a:pathLst>
                <a:path w="10159" h="16510">
                  <a:moveTo>
                    <a:pt x="7671" y="18"/>
                  </a:moveTo>
                  <a:lnTo>
                    <a:pt x="3027" y="18"/>
                  </a:lnTo>
                  <a:lnTo>
                    <a:pt x="0" y="7552"/>
                  </a:lnTo>
                  <a:lnTo>
                    <a:pt x="3035" y="9417"/>
                  </a:lnTo>
                  <a:lnTo>
                    <a:pt x="4026" y="9784"/>
                  </a:lnTo>
                  <a:lnTo>
                    <a:pt x="3507" y="13934"/>
                  </a:lnTo>
                  <a:lnTo>
                    <a:pt x="4956" y="15891"/>
                  </a:lnTo>
                  <a:lnTo>
                    <a:pt x="7488" y="14867"/>
                  </a:lnTo>
                  <a:lnTo>
                    <a:pt x="9959" y="3877"/>
                  </a:lnTo>
                  <a:lnTo>
                    <a:pt x="9288" y="530"/>
                  </a:lnTo>
                  <a:lnTo>
                    <a:pt x="7671" y="18"/>
                  </a:lnTo>
                  <a:close/>
                </a:path>
                <a:path w="10159" h="16510">
                  <a:moveTo>
                    <a:pt x="3035" y="0"/>
                  </a:moveTo>
                  <a:close/>
                </a:path>
              </a:pathLst>
            </a:custGeom>
            <a:solidFill>
              <a:srgbClr val="FDE2C3"/>
            </a:solidFill>
          </p:spPr>
          <p:txBody>
            <a:bodyPr wrap="square" lIns="0" tIns="0" rIns="0" bIns="0" rtlCol="0"/>
            <a:lstStyle/>
            <a:p>
              <a:endParaRPr/>
            </a:p>
          </p:txBody>
        </p:sp>
        <p:sp>
          <p:nvSpPr>
            <p:cNvPr id="390" name="object 63">
              <a:extLst>
                <a:ext uri="{FF2B5EF4-FFF2-40B4-BE49-F238E27FC236}">
                  <a16:creationId xmlns:a16="http://schemas.microsoft.com/office/drawing/2014/main" id="{238AF776-7EF8-AD32-4DF2-BE52EBCD2250}"/>
                </a:ext>
              </a:extLst>
            </p:cNvPr>
            <p:cNvSpPr/>
            <p:nvPr/>
          </p:nvSpPr>
          <p:spPr>
            <a:xfrm>
              <a:off x="7353207" y="1925370"/>
              <a:ext cx="10795" cy="12700"/>
            </a:xfrm>
            <a:custGeom>
              <a:avLst/>
              <a:gdLst/>
              <a:ahLst/>
              <a:cxnLst/>
              <a:rect l="l" t="t" r="r" b="b"/>
              <a:pathLst>
                <a:path w="10795" h="12700">
                  <a:moveTo>
                    <a:pt x="10528" y="3822"/>
                  </a:moveTo>
                  <a:lnTo>
                    <a:pt x="9156" y="3492"/>
                  </a:lnTo>
                  <a:lnTo>
                    <a:pt x="9067" y="3175"/>
                  </a:lnTo>
                  <a:lnTo>
                    <a:pt x="9029" y="1498"/>
                  </a:lnTo>
                  <a:lnTo>
                    <a:pt x="7340" y="927"/>
                  </a:lnTo>
                  <a:lnTo>
                    <a:pt x="6121" y="622"/>
                  </a:lnTo>
                  <a:lnTo>
                    <a:pt x="5130" y="1498"/>
                  </a:lnTo>
                  <a:lnTo>
                    <a:pt x="1282" y="0"/>
                  </a:lnTo>
                  <a:lnTo>
                    <a:pt x="444" y="1828"/>
                  </a:lnTo>
                  <a:lnTo>
                    <a:pt x="0" y="3492"/>
                  </a:lnTo>
                  <a:lnTo>
                    <a:pt x="939" y="3467"/>
                  </a:lnTo>
                  <a:lnTo>
                    <a:pt x="1066" y="3594"/>
                  </a:lnTo>
                  <a:lnTo>
                    <a:pt x="2120" y="3416"/>
                  </a:lnTo>
                  <a:lnTo>
                    <a:pt x="3124" y="3378"/>
                  </a:lnTo>
                  <a:lnTo>
                    <a:pt x="2768" y="4216"/>
                  </a:lnTo>
                  <a:lnTo>
                    <a:pt x="5842" y="4216"/>
                  </a:lnTo>
                  <a:lnTo>
                    <a:pt x="6426" y="4076"/>
                  </a:lnTo>
                  <a:lnTo>
                    <a:pt x="6946" y="5359"/>
                  </a:lnTo>
                  <a:lnTo>
                    <a:pt x="6489" y="8166"/>
                  </a:lnTo>
                  <a:lnTo>
                    <a:pt x="7556" y="8788"/>
                  </a:lnTo>
                  <a:lnTo>
                    <a:pt x="7112" y="12674"/>
                  </a:lnTo>
                  <a:lnTo>
                    <a:pt x="9791" y="7150"/>
                  </a:lnTo>
                  <a:lnTo>
                    <a:pt x="10528" y="3822"/>
                  </a:lnTo>
                  <a:close/>
                </a:path>
              </a:pathLst>
            </a:custGeom>
            <a:solidFill>
              <a:srgbClr val="3B3B3A"/>
            </a:solidFill>
          </p:spPr>
          <p:txBody>
            <a:bodyPr wrap="square" lIns="0" tIns="0" rIns="0" bIns="0" rtlCol="0"/>
            <a:lstStyle/>
            <a:p>
              <a:endParaRPr/>
            </a:p>
          </p:txBody>
        </p:sp>
        <p:sp>
          <p:nvSpPr>
            <p:cNvPr id="391" name="object 64">
              <a:extLst>
                <a:ext uri="{FF2B5EF4-FFF2-40B4-BE49-F238E27FC236}">
                  <a16:creationId xmlns:a16="http://schemas.microsoft.com/office/drawing/2014/main" id="{24273C9F-9AFF-8C0D-0601-D9680246ECDD}"/>
                </a:ext>
              </a:extLst>
            </p:cNvPr>
            <p:cNvSpPr/>
            <p:nvPr/>
          </p:nvSpPr>
          <p:spPr>
            <a:xfrm>
              <a:off x="7326042" y="1930958"/>
              <a:ext cx="36830" cy="22860"/>
            </a:xfrm>
            <a:custGeom>
              <a:avLst/>
              <a:gdLst/>
              <a:ahLst/>
              <a:cxnLst/>
              <a:rect l="l" t="t" r="r" b="b"/>
              <a:pathLst>
                <a:path w="36829" h="22860">
                  <a:moveTo>
                    <a:pt x="18199" y="20104"/>
                  </a:moveTo>
                  <a:lnTo>
                    <a:pt x="17068" y="18072"/>
                  </a:lnTo>
                  <a:lnTo>
                    <a:pt x="16217" y="16560"/>
                  </a:lnTo>
                  <a:lnTo>
                    <a:pt x="14033" y="18072"/>
                  </a:lnTo>
                  <a:lnTo>
                    <a:pt x="6375" y="12407"/>
                  </a:lnTo>
                  <a:lnTo>
                    <a:pt x="6629" y="9664"/>
                  </a:lnTo>
                  <a:lnTo>
                    <a:pt x="6794" y="7975"/>
                  </a:lnTo>
                  <a:lnTo>
                    <a:pt x="5956" y="7391"/>
                  </a:lnTo>
                  <a:lnTo>
                    <a:pt x="4711" y="9664"/>
                  </a:lnTo>
                  <a:lnTo>
                    <a:pt x="2095" y="6553"/>
                  </a:lnTo>
                  <a:lnTo>
                    <a:pt x="1447" y="7099"/>
                  </a:lnTo>
                  <a:lnTo>
                    <a:pt x="0" y="9093"/>
                  </a:lnTo>
                  <a:lnTo>
                    <a:pt x="292" y="9867"/>
                  </a:lnTo>
                  <a:lnTo>
                    <a:pt x="2324" y="13055"/>
                  </a:lnTo>
                  <a:lnTo>
                    <a:pt x="4622" y="14452"/>
                  </a:lnTo>
                  <a:lnTo>
                    <a:pt x="12103" y="22263"/>
                  </a:lnTo>
                  <a:lnTo>
                    <a:pt x="14947" y="21856"/>
                  </a:lnTo>
                  <a:lnTo>
                    <a:pt x="18199" y="20104"/>
                  </a:lnTo>
                  <a:close/>
                </a:path>
                <a:path w="36829" h="22860">
                  <a:moveTo>
                    <a:pt x="36423" y="1524"/>
                  </a:moveTo>
                  <a:lnTo>
                    <a:pt x="34747" y="0"/>
                  </a:lnTo>
                  <a:lnTo>
                    <a:pt x="33502" y="2819"/>
                  </a:lnTo>
                  <a:lnTo>
                    <a:pt x="32588" y="3949"/>
                  </a:lnTo>
                  <a:lnTo>
                    <a:pt x="35864" y="3162"/>
                  </a:lnTo>
                  <a:lnTo>
                    <a:pt x="36423" y="1524"/>
                  </a:lnTo>
                  <a:close/>
                </a:path>
              </a:pathLst>
            </a:custGeom>
            <a:solidFill>
              <a:srgbClr val="FDE2C3"/>
            </a:solidFill>
          </p:spPr>
          <p:txBody>
            <a:bodyPr wrap="square" lIns="0" tIns="0" rIns="0" bIns="0" rtlCol="0"/>
            <a:lstStyle/>
            <a:p>
              <a:endParaRPr/>
            </a:p>
          </p:txBody>
        </p:sp>
        <p:sp>
          <p:nvSpPr>
            <p:cNvPr id="392" name="object 65">
              <a:extLst>
                <a:ext uri="{FF2B5EF4-FFF2-40B4-BE49-F238E27FC236}">
                  <a16:creationId xmlns:a16="http://schemas.microsoft.com/office/drawing/2014/main" id="{BFF59A85-E4CF-0CE5-382C-8B6C32985102}"/>
                </a:ext>
              </a:extLst>
            </p:cNvPr>
            <p:cNvSpPr/>
            <p:nvPr/>
          </p:nvSpPr>
          <p:spPr>
            <a:xfrm>
              <a:off x="7342037" y="1940612"/>
              <a:ext cx="27940" cy="26670"/>
            </a:xfrm>
            <a:custGeom>
              <a:avLst/>
              <a:gdLst/>
              <a:ahLst/>
              <a:cxnLst/>
              <a:rect l="l" t="t" r="r" b="b"/>
              <a:pathLst>
                <a:path w="27940" h="26669">
                  <a:moveTo>
                    <a:pt x="25193" y="8100"/>
                  </a:moveTo>
                  <a:lnTo>
                    <a:pt x="7396" y="8100"/>
                  </a:lnTo>
                  <a:lnTo>
                    <a:pt x="7396" y="23388"/>
                  </a:lnTo>
                  <a:lnTo>
                    <a:pt x="12384" y="26242"/>
                  </a:lnTo>
                  <a:lnTo>
                    <a:pt x="20162" y="24560"/>
                  </a:lnTo>
                  <a:lnTo>
                    <a:pt x="19674" y="22163"/>
                  </a:lnTo>
                  <a:lnTo>
                    <a:pt x="20986" y="10313"/>
                  </a:lnTo>
                  <a:lnTo>
                    <a:pt x="26118" y="10313"/>
                  </a:lnTo>
                  <a:lnTo>
                    <a:pt x="25805" y="9618"/>
                  </a:lnTo>
                  <a:lnTo>
                    <a:pt x="25193" y="8100"/>
                  </a:lnTo>
                  <a:close/>
                </a:path>
                <a:path w="27940" h="26669">
                  <a:moveTo>
                    <a:pt x="26118" y="10313"/>
                  </a:moveTo>
                  <a:lnTo>
                    <a:pt x="20986" y="10313"/>
                  </a:lnTo>
                  <a:lnTo>
                    <a:pt x="23960" y="15214"/>
                  </a:lnTo>
                  <a:lnTo>
                    <a:pt x="24631" y="15104"/>
                  </a:lnTo>
                  <a:lnTo>
                    <a:pt x="25805" y="14720"/>
                  </a:lnTo>
                  <a:lnTo>
                    <a:pt x="27635" y="13678"/>
                  </a:lnTo>
                  <a:lnTo>
                    <a:pt x="26118" y="10313"/>
                  </a:lnTo>
                  <a:close/>
                </a:path>
                <a:path w="27940" h="26669">
                  <a:moveTo>
                    <a:pt x="13436" y="0"/>
                  </a:moveTo>
                  <a:lnTo>
                    <a:pt x="10691" y="310"/>
                  </a:lnTo>
                  <a:lnTo>
                    <a:pt x="7213" y="1627"/>
                  </a:lnTo>
                  <a:lnTo>
                    <a:pt x="274" y="7077"/>
                  </a:lnTo>
                  <a:lnTo>
                    <a:pt x="0" y="8978"/>
                  </a:lnTo>
                  <a:lnTo>
                    <a:pt x="2241" y="10624"/>
                  </a:lnTo>
                  <a:lnTo>
                    <a:pt x="7396" y="8100"/>
                  </a:lnTo>
                  <a:lnTo>
                    <a:pt x="25193" y="8100"/>
                  </a:lnTo>
                  <a:lnTo>
                    <a:pt x="24265" y="5797"/>
                  </a:lnTo>
                  <a:lnTo>
                    <a:pt x="21903" y="1590"/>
                  </a:lnTo>
                  <a:lnTo>
                    <a:pt x="13711" y="1590"/>
                  </a:lnTo>
                  <a:lnTo>
                    <a:pt x="13436" y="0"/>
                  </a:lnTo>
                  <a:close/>
                </a:path>
                <a:path w="27940" h="26669">
                  <a:moveTo>
                    <a:pt x="17752" y="127"/>
                  </a:moveTo>
                  <a:lnTo>
                    <a:pt x="17447" y="1499"/>
                  </a:lnTo>
                  <a:lnTo>
                    <a:pt x="16456" y="1590"/>
                  </a:lnTo>
                  <a:lnTo>
                    <a:pt x="21903" y="1590"/>
                  </a:lnTo>
                  <a:lnTo>
                    <a:pt x="21596" y="1042"/>
                  </a:lnTo>
                  <a:lnTo>
                    <a:pt x="17752" y="127"/>
                  </a:lnTo>
                  <a:close/>
                </a:path>
              </a:pathLst>
            </a:custGeom>
            <a:solidFill>
              <a:srgbClr val="F8B000"/>
            </a:solidFill>
          </p:spPr>
          <p:txBody>
            <a:bodyPr wrap="square" lIns="0" tIns="0" rIns="0" bIns="0" rtlCol="0"/>
            <a:lstStyle/>
            <a:p>
              <a:endParaRPr/>
            </a:p>
          </p:txBody>
        </p:sp>
        <p:sp>
          <p:nvSpPr>
            <p:cNvPr id="393" name="object 66">
              <a:extLst>
                <a:ext uri="{FF2B5EF4-FFF2-40B4-BE49-F238E27FC236}">
                  <a16:creationId xmlns:a16="http://schemas.microsoft.com/office/drawing/2014/main" id="{62342D8F-70C7-D815-1A8D-3A875A87439B}"/>
                </a:ext>
              </a:extLst>
            </p:cNvPr>
            <p:cNvSpPr/>
            <p:nvPr/>
          </p:nvSpPr>
          <p:spPr>
            <a:xfrm>
              <a:off x="7365982" y="1954310"/>
              <a:ext cx="14604" cy="18415"/>
            </a:xfrm>
            <a:custGeom>
              <a:avLst/>
              <a:gdLst/>
              <a:ahLst/>
              <a:cxnLst/>
              <a:rect l="l" t="t" r="r" b="b"/>
              <a:pathLst>
                <a:path w="14604" h="18414">
                  <a:moveTo>
                    <a:pt x="3675" y="0"/>
                  </a:moveTo>
                  <a:lnTo>
                    <a:pt x="1845" y="1042"/>
                  </a:lnTo>
                  <a:lnTo>
                    <a:pt x="671" y="1407"/>
                  </a:lnTo>
                  <a:lnTo>
                    <a:pt x="0" y="1535"/>
                  </a:lnTo>
                  <a:lnTo>
                    <a:pt x="1629" y="4243"/>
                  </a:lnTo>
                  <a:lnTo>
                    <a:pt x="8601" y="14519"/>
                  </a:lnTo>
                  <a:lnTo>
                    <a:pt x="11819" y="17885"/>
                  </a:lnTo>
                  <a:lnTo>
                    <a:pt x="13406" y="15799"/>
                  </a:lnTo>
                  <a:lnTo>
                    <a:pt x="13558" y="14885"/>
                  </a:lnTo>
                  <a:lnTo>
                    <a:pt x="11301" y="12801"/>
                  </a:lnTo>
                  <a:lnTo>
                    <a:pt x="13482" y="12746"/>
                  </a:lnTo>
                  <a:lnTo>
                    <a:pt x="14549" y="12289"/>
                  </a:lnTo>
                  <a:lnTo>
                    <a:pt x="11926" y="12106"/>
                  </a:lnTo>
                  <a:lnTo>
                    <a:pt x="9882" y="11119"/>
                  </a:lnTo>
                  <a:lnTo>
                    <a:pt x="7793" y="8740"/>
                  </a:lnTo>
                  <a:lnTo>
                    <a:pt x="5573" y="4224"/>
                  </a:lnTo>
                  <a:lnTo>
                    <a:pt x="3675" y="0"/>
                  </a:lnTo>
                  <a:close/>
                </a:path>
              </a:pathLst>
            </a:custGeom>
            <a:solidFill>
              <a:srgbClr val="FDE2C3"/>
            </a:solidFill>
          </p:spPr>
          <p:txBody>
            <a:bodyPr wrap="square" lIns="0" tIns="0" rIns="0" bIns="0" rtlCol="0"/>
            <a:lstStyle/>
            <a:p>
              <a:endParaRPr/>
            </a:p>
          </p:txBody>
        </p:sp>
        <p:sp>
          <p:nvSpPr>
            <p:cNvPr id="394" name="object 67">
              <a:extLst>
                <a:ext uri="{FF2B5EF4-FFF2-40B4-BE49-F238E27FC236}">
                  <a16:creationId xmlns:a16="http://schemas.microsoft.com/office/drawing/2014/main" id="{48C3354E-38B4-35FD-0829-6737AD6F4838}"/>
                </a:ext>
              </a:extLst>
            </p:cNvPr>
            <p:cNvSpPr/>
            <p:nvPr/>
          </p:nvSpPr>
          <p:spPr>
            <a:xfrm>
              <a:off x="7709657" y="1995309"/>
              <a:ext cx="12700" cy="4445"/>
            </a:xfrm>
            <a:custGeom>
              <a:avLst/>
              <a:gdLst/>
              <a:ahLst/>
              <a:cxnLst/>
              <a:rect l="l" t="t" r="r" b="b"/>
              <a:pathLst>
                <a:path w="12700" h="4444">
                  <a:moveTo>
                    <a:pt x="0" y="4177"/>
                  </a:moveTo>
                  <a:lnTo>
                    <a:pt x="12292" y="4177"/>
                  </a:lnTo>
                  <a:lnTo>
                    <a:pt x="12292" y="0"/>
                  </a:lnTo>
                  <a:lnTo>
                    <a:pt x="0" y="0"/>
                  </a:lnTo>
                  <a:lnTo>
                    <a:pt x="0" y="4177"/>
                  </a:lnTo>
                  <a:close/>
                </a:path>
              </a:pathLst>
            </a:custGeom>
            <a:solidFill>
              <a:srgbClr val="272320"/>
            </a:solidFill>
          </p:spPr>
          <p:txBody>
            <a:bodyPr wrap="square" lIns="0" tIns="0" rIns="0" bIns="0" rtlCol="0"/>
            <a:lstStyle/>
            <a:p>
              <a:endParaRPr/>
            </a:p>
          </p:txBody>
        </p:sp>
        <p:sp>
          <p:nvSpPr>
            <p:cNvPr id="395" name="object 68">
              <a:extLst>
                <a:ext uri="{FF2B5EF4-FFF2-40B4-BE49-F238E27FC236}">
                  <a16:creationId xmlns:a16="http://schemas.microsoft.com/office/drawing/2014/main" id="{C41ED4DC-93C4-7562-F74C-492F44B51630}"/>
                </a:ext>
              </a:extLst>
            </p:cNvPr>
            <p:cNvSpPr/>
            <p:nvPr/>
          </p:nvSpPr>
          <p:spPr>
            <a:xfrm>
              <a:off x="7701346" y="1955992"/>
              <a:ext cx="19050" cy="41910"/>
            </a:xfrm>
            <a:custGeom>
              <a:avLst/>
              <a:gdLst/>
              <a:ahLst/>
              <a:cxnLst/>
              <a:rect l="l" t="t" r="r" b="b"/>
              <a:pathLst>
                <a:path w="19050" h="41910">
                  <a:moveTo>
                    <a:pt x="0" y="0"/>
                  </a:moveTo>
                  <a:lnTo>
                    <a:pt x="13650" y="41603"/>
                  </a:lnTo>
                  <a:lnTo>
                    <a:pt x="16776" y="41639"/>
                  </a:lnTo>
                  <a:lnTo>
                    <a:pt x="18469" y="39409"/>
                  </a:lnTo>
                  <a:lnTo>
                    <a:pt x="16547" y="37215"/>
                  </a:lnTo>
                  <a:lnTo>
                    <a:pt x="15388" y="30924"/>
                  </a:lnTo>
                  <a:lnTo>
                    <a:pt x="14366" y="25565"/>
                  </a:lnTo>
                  <a:lnTo>
                    <a:pt x="11667" y="22878"/>
                  </a:lnTo>
                  <a:lnTo>
                    <a:pt x="11603" y="11576"/>
                  </a:lnTo>
                  <a:lnTo>
                    <a:pt x="10935" y="4462"/>
                  </a:lnTo>
                  <a:lnTo>
                    <a:pt x="8922" y="292"/>
                  </a:lnTo>
                  <a:lnTo>
                    <a:pt x="0" y="0"/>
                  </a:lnTo>
                  <a:close/>
                </a:path>
              </a:pathLst>
            </a:custGeom>
            <a:solidFill>
              <a:srgbClr val="1C301D"/>
            </a:solidFill>
          </p:spPr>
          <p:txBody>
            <a:bodyPr wrap="square" lIns="0" tIns="0" rIns="0" bIns="0" rtlCol="0"/>
            <a:lstStyle/>
            <a:p>
              <a:endParaRPr/>
            </a:p>
          </p:txBody>
        </p:sp>
        <p:sp>
          <p:nvSpPr>
            <p:cNvPr id="396" name="object 69">
              <a:extLst>
                <a:ext uri="{FF2B5EF4-FFF2-40B4-BE49-F238E27FC236}">
                  <a16:creationId xmlns:a16="http://schemas.microsoft.com/office/drawing/2014/main" id="{EA3DDF44-6687-86DA-208E-4D9A52264ADB}"/>
                </a:ext>
              </a:extLst>
            </p:cNvPr>
            <p:cNvSpPr/>
            <p:nvPr/>
          </p:nvSpPr>
          <p:spPr>
            <a:xfrm>
              <a:off x="7685561" y="1998089"/>
              <a:ext cx="14604" cy="1905"/>
            </a:xfrm>
            <a:custGeom>
              <a:avLst/>
              <a:gdLst/>
              <a:ahLst/>
              <a:cxnLst/>
              <a:rect l="l" t="t" r="r" b="b"/>
              <a:pathLst>
                <a:path w="14604" h="1905">
                  <a:moveTo>
                    <a:pt x="0" y="1398"/>
                  </a:moveTo>
                  <a:lnTo>
                    <a:pt x="14549" y="1398"/>
                  </a:lnTo>
                  <a:lnTo>
                    <a:pt x="14549" y="0"/>
                  </a:lnTo>
                  <a:lnTo>
                    <a:pt x="0" y="0"/>
                  </a:lnTo>
                  <a:lnTo>
                    <a:pt x="0" y="1398"/>
                  </a:lnTo>
                  <a:close/>
                </a:path>
              </a:pathLst>
            </a:custGeom>
            <a:solidFill>
              <a:srgbClr val="272320"/>
            </a:solidFill>
          </p:spPr>
          <p:txBody>
            <a:bodyPr wrap="square" lIns="0" tIns="0" rIns="0" bIns="0" rtlCol="0"/>
            <a:lstStyle/>
            <a:p>
              <a:endParaRPr/>
            </a:p>
          </p:txBody>
        </p:sp>
        <p:sp>
          <p:nvSpPr>
            <p:cNvPr id="397" name="object 70">
              <a:extLst>
                <a:ext uri="{FF2B5EF4-FFF2-40B4-BE49-F238E27FC236}">
                  <a16:creationId xmlns:a16="http://schemas.microsoft.com/office/drawing/2014/main" id="{6893A332-0A2B-F58F-94E8-302E0AD7262B}"/>
                </a:ext>
              </a:extLst>
            </p:cNvPr>
            <p:cNvSpPr/>
            <p:nvPr/>
          </p:nvSpPr>
          <p:spPr>
            <a:xfrm>
              <a:off x="7694741" y="1955937"/>
              <a:ext cx="17145" cy="45085"/>
            </a:xfrm>
            <a:custGeom>
              <a:avLst/>
              <a:gdLst/>
              <a:ahLst/>
              <a:cxnLst/>
              <a:rect l="l" t="t" r="r" b="b"/>
              <a:pathLst>
                <a:path w="17145" h="45085">
                  <a:moveTo>
                    <a:pt x="5292" y="0"/>
                  </a:moveTo>
                  <a:lnTo>
                    <a:pt x="2699" y="18507"/>
                  </a:lnTo>
                  <a:lnTo>
                    <a:pt x="2344" y="23902"/>
                  </a:lnTo>
                  <a:lnTo>
                    <a:pt x="2058" y="27887"/>
                  </a:lnTo>
                  <a:lnTo>
                    <a:pt x="0" y="42774"/>
                  </a:lnTo>
                  <a:lnTo>
                    <a:pt x="3340" y="44658"/>
                  </a:lnTo>
                  <a:lnTo>
                    <a:pt x="5322" y="43634"/>
                  </a:lnTo>
                  <a:lnTo>
                    <a:pt x="6207" y="37763"/>
                  </a:lnTo>
                  <a:lnTo>
                    <a:pt x="8266" y="34178"/>
                  </a:lnTo>
                  <a:lnTo>
                    <a:pt x="10401" y="30339"/>
                  </a:lnTo>
                  <a:lnTo>
                    <a:pt x="9074" y="23902"/>
                  </a:lnTo>
                  <a:lnTo>
                    <a:pt x="17020" y="10735"/>
                  </a:lnTo>
                  <a:lnTo>
                    <a:pt x="16288" y="402"/>
                  </a:lnTo>
                  <a:lnTo>
                    <a:pt x="5292" y="0"/>
                  </a:lnTo>
                  <a:close/>
                </a:path>
              </a:pathLst>
            </a:custGeom>
            <a:solidFill>
              <a:srgbClr val="204524"/>
            </a:solidFill>
          </p:spPr>
          <p:txBody>
            <a:bodyPr wrap="square" lIns="0" tIns="0" rIns="0" bIns="0" rtlCol="0"/>
            <a:lstStyle/>
            <a:p>
              <a:endParaRPr/>
            </a:p>
          </p:txBody>
        </p:sp>
        <p:sp>
          <p:nvSpPr>
            <p:cNvPr id="398" name="object 71">
              <a:extLst>
                <a:ext uri="{FF2B5EF4-FFF2-40B4-BE49-F238E27FC236}">
                  <a16:creationId xmlns:a16="http://schemas.microsoft.com/office/drawing/2014/main" id="{A1F5DA8D-FF85-3F0F-84A5-2E7985BFB450}"/>
                </a:ext>
              </a:extLst>
            </p:cNvPr>
            <p:cNvSpPr/>
            <p:nvPr/>
          </p:nvSpPr>
          <p:spPr>
            <a:xfrm>
              <a:off x="7685438" y="1944892"/>
              <a:ext cx="16510" cy="15875"/>
            </a:xfrm>
            <a:custGeom>
              <a:avLst/>
              <a:gdLst/>
              <a:ahLst/>
              <a:cxnLst/>
              <a:rect l="l" t="t" r="r" b="b"/>
              <a:pathLst>
                <a:path w="16509" h="15875">
                  <a:moveTo>
                    <a:pt x="1326" y="9289"/>
                  </a:moveTo>
                  <a:lnTo>
                    <a:pt x="1098" y="10313"/>
                  </a:lnTo>
                  <a:lnTo>
                    <a:pt x="2852" y="10953"/>
                  </a:lnTo>
                  <a:lnTo>
                    <a:pt x="137" y="12763"/>
                  </a:lnTo>
                  <a:lnTo>
                    <a:pt x="0" y="13495"/>
                  </a:lnTo>
                  <a:lnTo>
                    <a:pt x="1235" y="15342"/>
                  </a:lnTo>
                  <a:lnTo>
                    <a:pt x="5185" y="13953"/>
                  </a:lnTo>
                  <a:lnTo>
                    <a:pt x="6832" y="11391"/>
                  </a:lnTo>
                  <a:lnTo>
                    <a:pt x="9286" y="9837"/>
                  </a:lnTo>
                  <a:lnTo>
                    <a:pt x="3797" y="9837"/>
                  </a:lnTo>
                  <a:lnTo>
                    <a:pt x="1326" y="9289"/>
                  </a:lnTo>
                  <a:close/>
                </a:path>
                <a:path w="16509" h="15875">
                  <a:moveTo>
                    <a:pt x="12643" y="0"/>
                  </a:moveTo>
                  <a:lnTo>
                    <a:pt x="12262" y="1426"/>
                  </a:lnTo>
                  <a:lnTo>
                    <a:pt x="12185" y="2340"/>
                  </a:lnTo>
                  <a:lnTo>
                    <a:pt x="9852" y="3674"/>
                  </a:lnTo>
                  <a:lnTo>
                    <a:pt x="6512" y="7954"/>
                  </a:lnTo>
                  <a:lnTo>
                    <a:pt x="5093" y="9325"/>
                  </a:lnTo>
                  <a:lnTo>
                    <a:pt x="3797" y="9837"/>
                  </a:lnTo>
                  <a:lnTo>
                    <a:pt x="9286" y="9837"/>
                  </a:lnTo>
                  <a:lnTo>
                    <a:pt x="13039" y="7461"/>
                  </a:lnTo>
                  <a:lnTo>
                    <a:pt x="15281" y="3034"/>
                  </a:lnTo>
                  <a:lnTo>
                    <a:pt x="16151" y="1718"/>
                  </a:lnTo>
                  <a:lnTo>
                    <a:pt x="12643" y="0"/>
                  </a:lnTo>
                  <a:close/>
                </a:path>
              </a:pathLst>
            </a:custGeom>
            <a:solidFill>
              <a:srgbClr val="FDE2C3"/>
            </a:solidFill>
          </p:spPr>
          <p:txBody>
            <a:bodyPr wrap="square" lIns="0" tIns="0" rIns="0" bIns="0" rtlCol="0"/>
            <a:lstStyle/>
            <a:p>
              <a:endParaRPr/>
            </a:p>
          </p:txBody>
        </p:sp>
        <p:sp>
          <p:nvSpPr>
            <p:cNvPr id="399" name="object 72">
              <a:extLst>
                <a:ext uri="{FF2B5EF4-FFF2-40B4-BE49-F238E27FC236}">
                  <a16:creationId xmlns:a16="http://schemas.microsoft.com/office/drawing/2014/main" id="{0ECD2C4A-80D3-E876-EB88-05852620AA5E}"/>
                </a:ext>
              </a:extLst>
            </p:cNvPr>
            <p:cNvSpPr/>
            <p:nvPr/>
          </p:nvSpPr>
          <p:spPr>
            <a:xfrm>
              <a:off x="7697517" y="1935108"/>
              <a:ext cx="7620" cy="12700"/>
            </a:xfrm>
            <a:custGeom>
              <a:avLst/>
              <a:gdLst/>
              <a:ahLst/>
              <a:cxnLst/>
              <a:rect l="l" t="t" r="r" b="b"/>
              <a:pathLst>
                <a:path w="7620" h="12700">
                  <a:moveTo>
                    <a:pt x="5749" y="0"/>
                  </a:moveTo>
                  <a:lnTo>
                    <a:pt x="4546" y="639"/>
                  </a:lnTo>
                  <a:lnTo>
                    <a:pt x="3309" y="2321"/>
                  </a:lnTo>
                  <a:lnTo>
                    <a:pt x="0" y="10424"/>
                  </a:lnTo>
                  <a:lnTo>
                    <a:pt x="1753" y="12526"/>
                  </a:lnTo>
                  <a:lnTo>
                    <a:pt x="3980" y="12636"/>
                  </a:lnTo>
                  <a:lnTo>
                    <a:pt x="6985" y="5065"/>
                  </a:lnTo>
                  <a:lnTo>
                    <a:pt x="7274" y="1901"/>
                  </a:lnTo>
                  <a:lnTo>
                    <a:pt x="6725" y="1170"/>
                  </a:lnTo>
                  <a:lnTo>
                    <a:pt x="5749" y="0"/>
                  </a:lnTo>
                  <a:close/>
                </a:path>
              </a:pathLst>
            </a:custGeom>
            <a:solidFill>
              <a:srgbClr val="C18048"/>
            </a:solidFill>
          </p:spPr>
          <p:txBody>
            <a:bodyPr wrap="square" lIns="0" tIns="0" rIns="0" bIns="0" rtlCol="0"/>
            <a:lstStyle/>
            <a:p>
              <a:endParaRPr/>
            </a:p>
          </p:txBody>
        </p:sp>
        <p:sp>
          <p:nvSpPr>
            <p:cNvPr id="400" name="object 73">
              <a:extLst>
                <a:ext uri="{FF2B5EF4-FFF2-40B4-BE49-F238E27FC236}">
                  <a16:creationId xmlns:a16="http://schemas.microsoft.com/office/drawing/2014/main" id="{E7D9744B-3908-FC83-D9E1-3204C91990DE}"/>
                </a:ext>
              </a:extLst>
            </p:cNvPr>
            <p:cNvSpPr/>
            <p:nvPr/>
          </p:nvSpPr>
          <p:spPr>
            <a:xfrm>
              <a:off x="7698554" y="1932639"/>
              <a:ext cx="14604" cy="27305"/>
            </a:xfrm>
            <a:custGeom>
              <a:avLst/>
              <a:gdLst/>
              <a:ahLst/>
              <a:cxnLst/>
              <a:rect l="l" t="t" r="r" b="b"/>
              <a:pathLst>
                <a:path w="14604" h="27305">
                  <a:moveTo>
                    <a:pt x="9303" y="0"/>
                  </a:moveTo>
                  <a:lnTo>
                    <a:pt x="4758" y="914"/>
                  </a:lnTo>
                  <a:lnTo>
                    <a:pt x="2424" y="3437"/>
                  </a:lnTo>
                  <a:lnTo>
                    <a:pt x="1159" y="10861"/>
                  </a:lnTo>
                  <a:lnTo>
                    <a:pt x="2013" y="17116"/>
                  </a:lnTo>
                  <a:lnTo>
                    <a:pt x="991" y="20463"/>
                  </a:lnTo>
                  <a:lnTo>
                    <a:pt x="0" y="23132"/>
                  </a:lnTo>
                  <a:lnTo>
                    <a:pt x="427" y="24028"/>
                  </a:lnTo>
                  <a:lnTo>
                    <a:pt x="8937" y="26754"/>
                  </a:lnTo>
                  <a:lnTo>
                    <a:pt x="12994" y="23955"/>
                  </a:lnTo>
                  <a:lnTo>
                    <a:pt x="12475" y="23809"/>
                  </a:lnTo>
                  <a:lnTo>
                    <a:pt x="13817" y="15945"/>
                  </a:lnTo>
                  <a:lnTo>
                    <a:pt x="14366" y="3912"/>
                  </a:lnTo>
                  <a:lnTo>
                    <a:pt x="11621" y="2925"/>
                  </a:lnTo>
                  <a:lnTo>
                    <a:pt x="9303" y="0"/>
                  </a:lnTo>
                  <a:close/>
                </a:path>
              </a:pathLst>
            </a:custGeom>
            <a:solidFill>
              <a:srgbClr val="925F37"/>
            </a:solidFill>
          </p:spPr>
          <p:txBody>
            <a:bodyPr wrap="square" lIns="0" tIns="0" rIns="0" bIns="0" rtlCol="0"/>
            <a:lstStyle/>
            <a:p>
              <a:endParaRPr/>
            </a:p>
          </p:txBody>
        </p:sp>
        <p:sp>
          <p:nvSpPr>
            <p:cNvPr id="401" name="object 74">
              <a:extLst>
                <a:ext uri="{FF2B5EF4-FFF2-40B4-BE49-F238E27FC236}">
                  <a16:creationId xmlns:a16="http://schemas.microsoft.com/office/drawing/2014/main" id="{4C0F4DA7-741B-A333-5237-EEE168F14F33}"/>
                </a:ext>
              </a:extLst>
            </p:cNvPr>
            <p:cNvSpPr/>
            <p:nvPr/>
          </p:nvSpPr>
          <p:spPr>
            <a:xfrm>
              <a:off x="7706214" y="1948531"/>
              <a:ext cx="8255" cy="19685"/>
            </a:xfrm>
            <a:custGeom>
              <a:avLst/>
              <a:gdLst/>
              <a:ahLst/>
              <a:cxnLst/>
              <a:rect l="l" t="t" r="r" b="b"/>
              <a:pathLst>
                <a:path w="8254" h="19685">
                  <a:moveTo>
                    <a:pt x="8125" y="0"/>
                  </a:moveTo>
                  <a:lnTo>
                    <a:pt x="5060" y="841"/>
                  </a:lnTo>
                  <a:lnTo>
                    <a:pt x="3672" y="914"/>
                  </a:lnTo>
                  <a:lnTo>
                    <a:pt x="4144" y="3292"/>
                  </a:lnTo>
                  <a:lnTo>
                    <a:pt x="2680" y="7461"/>
                  </a:lnTo>
                  <a:lnTo>
                    <a:pt x="1384" y="12764"/>
                  </a:lnTo>
                  <a:lnTo>
                    <a:pt x="210" y="14629"/>
                  </a:lnTo>
                  <a:lnTo>
                    <a:pt x="4" y="16313"/>
                  </a:lnTo>
                  <a:lnTo>
                    <a:pt x="0" y="16953"/>
                  </a:lnTo>
                  <a:lnTo>
                    <a:pt x="286" y="18123"/>
                  </a:lnTo>
                  <a:lnTo>
                    <a:pt x="957" y="18635"/>
                  </a:lnTo>
                  <a:lnTo>
                    <a:pt x="4556" y="19256"/>
                  </a:lnTo>
                  <a:lnTo>
                    <a:pt x="4510" y="16953"/>
                  </a:lnTo>
                  <a:lnTo>
                    <a:pt x="3717" y="16313"/>
                  </a:lnTo>
                  <a:lnTo>
                    <a:pt x="3839" y="14757"/>
                  </a:lnTo>
                  <a:lnTo>
                    <a:pt x="8049" y="7314"/>
                  </a:lnTo>
                  <a:lnTo>
                    <a:pt x="8125" y="0"/>
                  </a:lnTo>
                  <a:close/>
                </a:path>
              </a:pathLst>
            </a:custGeom>
            <a:solidFill>
              <a:srgbClr val="FDE2C3"/>
            </a:solidFill>
          </p:spPr>
          <p:txBody>
            <a:bodyPr wrap="square" lIns="0" tIns="0" rIns="0" bIns="0" rtlCol="0"/>
            <a:lstStyle/>
            <a:p>
              <a:endParaRPr/>
            </a:p>
          </p:txBody>
        </p:sp>
        <p:sp>
          <p:nvSpPr>
            <p:cNvPr id="402" name="object 75">
              <a:extLst>
                <a:ext uri="{FF2B5EF4-FFF2-40B4-BE49-F238E27FC236}">
                  <a16:creationId xmlns:a16="http://schemas.microsoft.com/office/drawing/2014/main" id="{8FBE17B2-760E-E194-64F7-F07E713D0FD6}"/>
                </a:ext>
              </a:extLst>
            </p:cNvPr>
            <p:cNvSpPr/>
            <p:nvPr/>
          </p:nvSpPr>
          <p:spPr>
            <a:xfrm>
              <a:off x="7707568" y="1935931"/>
              <a:ext cx="7620" cy="14604"/>
            </a:xfrm>
            <a:custGeom>
              <a:avLst/>
              <a:gdLst/>
              <a:ahLst/>
              <a:cxnLst/>
              <a:rect l="l" t="t" r="r" b="b"/>
              <a:pathLst>
                <a:path w="7620" h="14605">
                  <a:moveTo>
                    <a:pt x="3294" y="0"/>
                  </a:moveTo>
                  <a:lnTo>
                    <a:pt x="1021" y="713"/>
                  </a:lnTo>
                  <a:lnTo>
                    <a:pt x="0" y="3639"/>
                  </a:lnTo>
                  <a:lnTo>
                    <a:pt x="1021" y="8320"/>
                  </a:lnTo>
                  <a:lnTo>
                    <a:pt x="2226" y="14227"/>
                  </a:lnTo>
                  <a:lnTo>
                    <a:pt x="5475" y="14172"/>
                  </a:lnTo>
                  <a:lnTo>
                    <a:pt x="7046" y="13020"/>
                  </a:lnTo>
                  <a:lnTo>
                    <a:pt x="5902" y="3968"/>
                  </a:lnTo>
                  <a:lnTo>
                    <a:pt x="5063" y="91"/>
                  </a:lnTo>
                  <a:lnTo>
                    <a:pt x="3294" y="0"/>
                  </a:lnTo>
                  <a:close/>
                </a:path>
              </a:pathLst>
            </a:custGeom>
            <a:solidFill>
              <a:srgbClr val="C18048"/>
            </a:solidFill>
          </p:spPr>
          <p:txBody>
            <a:bodyPr wrap="square" lIns="0" tIns="0" rIns="0" bIns="0" rtlCol="0"/>
            <a:lstStyle/>
            <a:p>
              <a:endParaRPr/>
            </a:p>
          </p:txBody>
        </p:sp>
        <p:sp>
          <p:nvSpPr>
            <p:cNvPr id="403" name="object 76">
              <a:extLst>
                <a:ext uri="{FF2B5EF4-FFF2-40B4-BE49-F238E27FC236}">
                  <a16:creationId xmlns:a16="http://schemas.microsoft.com/office/drawing/2014/main" id="{F25ED6EC-8C03-448F-D41A-CECB60CE779C}"/>
                </a:ext>
              </a:extLst>
            </p:cNvPr>
            <p:cNvSpPr/>
            <p:nvPr/>
          </p:nvSpPr>
          <p:spPr>
            <a:xfrm>
              <a:off x="7703191" y="1931927"/>
              <a:ext cx="5715" cy="3810"/>
            </a:xfrm>
            <a:custGeom>
              <a:avLst/>
              <a:gdLst/>
              <a:ahLst/>
              <a:cxnLst/>
              <a:rect l="l" t="t" r="r" b="b"/>
              <a:pathLst>
                <a:path w="5715" h="3810">
                  <a:moveTo>
                    <a:pt x="4895" y="0"/>
                  </a:moveTo>
                  <a:lnTo>
                    <a:pt x="488" y="1608"/>
                  </a:lnTo>
                  <a:lnTo>
                    <a:pt x="45" y="2285"/>
                  </a:lnTo>
                  <a:lnTo>
                    <a:pt x="0" y="3748"/>
                  </a:lnTo>
                  <a:lnTo>
                    <a:pt x="3858" y="2705"/>
                  </a:lnTo>
                  <a:lnTo>
                    <a:pt x="5246" y="1170"/>
                  </a:lnTo>
                  <a:lnTo>
                    <a:pt x="4895" y="0"/>
                  </a:lnTo>
                  <a:close/>
                </a:path>
              </a:pathLst>
            </a:custGeom>
            <a:solidFill>
              <a:srgbClr val="A0693B"/>
            </a:solidFill>
          </p:spPr>
          <p:txBody>
            <a:bodyPr wrap="square" lIns="0" tIns="0" rIns="0" bIns="0" rtlCol="0"/>
            <a:lstStyle/>
            <a:p>
              <a:endParaRPr/>
            </a:p>
          </p:txBody>
        </p:sp>
        <p:sp>
          <p:nvSpPr>
            <p:cNvPr id="404" name="object 77">
              <a:extLst>
                <a:ext uri="{FF2B5EF4-FFF2-40B4-BE49-F238E27FC236}">
                  <a16:creationId xmlns:a16="http://schemas.microsoft.com/office/drawing/2014/main" id="{FC2023A8-DC15-EEA6-16D4-C4A0132CC986}"/>
                </a:ext>
              </a:extLst>
            </p:cNvPr>
            <p:cNvSpPr/>
            <p:nvPr/>
          </p:nvSpPr>
          <p:spPr>
            <a:xfrm>
              <a:off x="7699460" y="1922055"/>
              <a:ext cx="10160" cy="12700"/>
            </a:xfrm>
            <a:custGeom>
              <a:avLst/>
              <a:gdLst/>
              <a:ahLst/>
              <a:cxnLst/>
              <a:rect l="l" t="t" r="r" b="b"/>
              <a:pathLst>
                <a:path w="10159" h="12700">
                  <a:moveTo>
                    <a:pt x="9613" y="2476"/>
                  </a:moveTo>
                  <a:lnTo>
                    <a:pt x="5016" y="0"/>
                  </a:lnTo>
                  <a:lnTo>
                    <a:pt x="2743" y="50"/>
                  </a:lnTo>
                  <a:lnTo>
                    <a:pt x="1511" y="2476"/>
                  </a:lnTo>
                  <a:lnTo>
                    <a:pt x="0" y="5321"/>
                  </a:lnTo>
                  <a:lnTo>
                    <a:pt x="279" y="8013"/>
                  </a:lnTo>
                  <a:lnTo>
                    <a:pt x="1943" y="10172"/>
                  </a:lnTo>
                  <a:lnTo>
                    <a:pt x="3352" y="9118"/>
                  </a:lnTo>
                  <a:lnTo>
                    <a:pt x="3543" y="9182"/>
                  </a:lnTo>
                  <a:lnTo>
                    <a:pt x="4051" y="12268"/>
                  </a:lnTo>
                  <a:lnTo>
                    <a:pt x="6515" y="12382"/>
                  </a:lnTo>
                  <a:lnTo>
                    <a:pt x="8394" y="10591"/>
                  </a:lnTo>
                  <a:lnTo>
                    <a:pt x="8280" y="9182"/>
                  </a:lnTo>
                  <a:lnTo>
                    <a:pt x="8255" y="8407"/>
                  </a:lnTo>
                  <a:lnTo>
                    <a:pt x="8407" y="6908"/>
                  </a:lnTo>
                  <a:lnTo>
                    <a:pt x="7023" y="6362"/>
                  </a:lnTo>
                  <a:lnTo>
                    <a:pt x="7200" y="6235"/>
                  </a:lnTo>
                  <a:lnTo>
                    <a:pt x="9613" y="2476"/>
                  </a:lnTo>
                  <a:close/>
                </a:path>
              </a:pathLst>
            </a:custGeom>
            <a:solidFill>
              <a:srgbClr val="FDE2C3"/>
            </a:solidFill>
          </p:spPr>
          <p:txBody>
            <a:bodyPr wrap="square" lIns="0" tIns="0" rIns="0" bIns="0" rtlCol="0"/>
            <a:lstStyle/>
            <a:p>
              <a:endParaRPr/>
            </a:p>
          </p:txBody>
        </p:sp>
        <p:sp>
          <p:nvSpPr>
            <p:cNvPr id="405" name="object 78">
              <a:extLst>
                <a:ext uri="{FF2B5EF4-FFF2-40B4-BE49-F238E27FC236}">
                  <a16:creationId xmlns:a16="http://schemas.microsoft.com/office/drawing/2014/main" id="{0EDE914C-078A-E934-F367-BAD76E74ADE2}"/>
                </a:ext>
              </a:extLst>
            </p:cNvPr>
            <p:cNvSpPr/>
            <p:nvPr/>
          </p:nvSpPr>
          <p:spPr>
            <a:xfrm>
              <a:off x="7703756" y="1923952"/>
              <a:ext cx="5715" cy="6985"/>
            </a:xfrm>
            <a:custGeom>
              <a:avLst/>
              <a:gdLst/>
              <a:ahLst/>
              <a:cxnLst/>
              <a:rect l="l" t="t" r="r" b="b"/>
              <a:pathLst>
                <a:path w="5715" h="6985">
                  <a:moveTo>
                    <a:pt x="0" y="0"/>
                  </a:moveTo>
                  <a:lnTo>
                    <a:pt x="671" y="1665"/>
                  </a:lnTo>
                  <a:lnTo>
                    <a:pt x="823" y="3237"/>
                  </a:lnTo>
                  <a:lnTo>
                    <a:pt x="1357" y="3731"/>
                  </a:lnTo>
                  <a:lnTo>
                    <a:pt x="2211" y="5559"/>
                  </a:lnTo>
                  <a:lnTo>
                    <a:pt x="3950" y="6729"/>
                  </a:lnTo>
                  <a:lnTo>
                    <a:pt x="5139" y="5102"/>
                  </a:lnTo>
                  <a:lnTo>
                    <a:pt x="5582" y="2908"/>
                  </a:lnTo>
                  <a:lnTo>
                    <a:pt x="0" y="0"/>
                  </a:lnTo>
                  <a:close/>
                </a:path>
              </a:pathLst>
            </a:custGeom>
            <a:solidFill>
              <a:srgbClr val="6D2C0D"/>
            </a:solidFill>
          </p:spPr>
          <p:txBody>
            <a:bodyPr wrap="square" lIns="0" tIns="0" rIns="0" bIns="0" rtlCol="0"/>
            <a:lstStyle/>
            <a:p>
              <a:endParaRPr/>
            </a:p>
          </p:txBody>
        </p:sp>
        <p:sp>
          <p:nvSpPr>
            <p:cNvPr id="406" name="object 79">
              <a:extLst>
                <a:ext uri="{FF2B5EF4-FFF2-40B4-BE49-F238E27FC236}">
                  <a16:creationId xmlns:a16="http://schemas.microsoft.com/office/drawing/2014/main" id="{73635D4D-297C-688C-86E9-6DC8BC8119DF}"/>
                </a:ext>
              </a:extLst>
            </p:cNvPr>
            <p:cNvSpPr/>
            <p:nvPr/>
          </p:nvSpPr>
          <p:spPr>
            <a:xfrm>
              <a:off x="7697731" y="1919802"/>
              <a:ext cx="12700" cy="7620"/>
            </a:xfrm>
            <a:custGeom>
              <a:avLst/>
              <a:gdLst/>
              <a:ahLst/>
              <a:cxnLst/>
              <a:rect l="l" t="t" r="r" b="b"/>
              <a:pathLst>
                <a:path w="12700" h="7619">
                  <a:moveTo>
                    <a:pt x="9837" y="0"/>
                  </a:moveTo>
                  <a:lnTo>
                    <a:pt x="5643" y="548"/>
                  </a:lnTo>
                  <a:lnTo>
                    <a:pt x="3828" y="3053"/>
                  </a:lnTo>
                  <a:lnTo>
                    <a:pt x="0" y="3565"/>
                  </a:lnTo>
                  <a:lnTo>
                    <a:pt x="5383" y="3802"/>
                  </a:lnTo>
                  <a:lnTo>
                    <a:pt x="11514" y="7442"/>
                  </a:lnTo>
                  <a:lnTo>
                    <a:pt x="12384" y="3930"/>
                  </a:lnTo>
                  <a:lnTo>
                    <a:pt x="9837" y="0"/>
                  </a:lnTo>
                  <a:close/>
                </a:path>
              </a:pathLst>
            </a:custGeom>
            <a:solidFill>
              <a:srgbClr val="FFD200"/>
            </a:solidFill>
          </p:spPr>
          <p:txBody>
            <a:bodyPr wrap="square" lIns="0" tIns="0" rIns="0" bIns="0" rtlCol="0"/>
            <a:lstStyle/>
            <a:p>
              <a:endParaRPr/>
            </a:p>
          </p:txBody>
        </p:sp>
        <p:sp>
          <p:nvSpPr>
            <p:cNvPr id="407" name="object 80">
              <a:extLst>
                <a:ext uri="{FF2B5EF4-FFF2-40B4-BE49-F238E27FC236}">
                  <a16:creationId xmlns:a16="http://schemas.microsoft.com/office/drawing/2014/main" id="{8ED189EE-F4ED-7ADC-1CBB-2F64B2E0BF47}"/>
                </a:ext>
              </a:extLst>
            </p:cNvPr>
            <p:cNvSpPr/>
            <p:nvPr/>
          </p:nvSpPr>
          <p:spPr>
            <a:xfrm>
              <a:off x="7705021" y="1926422"/>
              <a:ext cx="3175" cy="3175"/>
            </a:xfrm>
            <a:custGeom>
              <a:avLst/>
              <a:gdLst/>
              <a:ahLst/>
              <a:cxnLst/>
              <a:rect l="l" t="t" r="r" b="b"/>
              <a:pathLst>
                <a:path w="3175" h="3175">
                  <a:moveTo>
                    <a:pt x="1021" y="0"/>
                  </a:moveTo>
                  <a:lnTo>
                    <a:pt x="0" y="1389"/>
                  </a:lnTo>
                  <a:lnTo>
                    <a:pt x="91" y="2760"/>
                  </a:lnTo>
                  <a:lnTo>
                    <a:pt x="2745" y="1755"/>
                  </a:lnTo>
                  <a:lnTo>
                    <a:pt x="1875" y="877"/>
                  </a:lnTo>
                  <a:lnTo>
                    <a:pt x="1021" y="0"/>
                  </a:lnTo>
                  <a:close/>
                </a:path>
              </a:pathLst>
            </a:custGeom>
            <a:solidFill>
              <a:srgbClr val="FDE2C3"/>
            </a:solidFill>
          </p:spPr>
          <p:txBody>
            <a:bodyPr wrap="square" lIns="0" tIns="0" rIns="0" bIns="0" rtlCol="0"/>
            <a:lstStyle/>
            <a:p>
              <a:endParaRPr/>
            </a:p>
          </p:txBody>
        </p:sp>
        <p:sp>
          <p:nvSpPr>
            <p:cNvPr id="408" name="object 81">
              <a:extLst>
                <a:ext uri="{FF2B5EF4-FFF2-40B4-BE49-F238E27FC236}">
                  <a16:creationId xmlns:a16="http://schemas.microsoft.com/office/drawing/2014/main" id="{7F7FF5B2-EB0B-D31A-E770-2F1F199F9A51}"/>
                </a:ext>
              </a:extLst>
            </p:cNvPr>
            <p:cNvSpPr/>
            <p:nvPr/>
          </p:nvSpPr>
          <p:spPr>
            <a:xfrm>
              <a:off x="7703237" y="1931927"/>
              <a:ext cx="5715" cy="4445"/>
            </a:xfrm>
            <a:custGeom>
              <a:avLst/>
              <a:gdLst/>
              <a:ahLst/>
              <a:cxnLst/>
              <a:rect l="l" t="t" r="r" b="b"/>
              <a:pathLst>
                <a:path w="5715" h="4444">
                  <a:moveTo>
                    <a:pt x="4849" y="0"/>
                  </a:moveTo>
                  <a:lnTo>
                    <a:pt x="2226" y="1846"/>
                  </a:lnTo>
                  <a:lnTo>
                    <a:pt x="0" y="2285"/>
                  </a:lnTo>
                  <a:lnTo>
                    <a:pt x="671" y="4168"/>
                  </a:lnTo>
                  <a:lnTo>
                    <a:pt x="5063" y="2468"/>
                  </a:lnTo>
                  <a:lnTo>
                    <a:pt x="5490" y="1371"/>
                  </a:lnTo>
                  <a:lnTo>
                    <a:pt x="4849" y="0"/>
                  </a:lnTo>
                  <a:close/>
                </a:path>
              </a:pathLst>
            </a:custGeom>
            <a:solidFill>
              <a:srgbClr val="AF7342"/>
            </a:solidFill>
          </p:spPr>
          <p:txBody>
            <a:bodyPr wrap="square" lIns="0" tIns="0" rIns="0" bIns="0" rtlCol="0"/>
            <a:lstStyle/>
            <a:p>
              <a:endParaRPr/>
            </a:p>
          </p:txBody>
        </p:sp>
        <p:sp>
          <p:nvSpPr>
            <p:cNvPr id="409" name="object 82">
              <a:extLst>
                <a:ext uri="{FF2B5EF4-FFF2-40B4-BE49-F238E27FC236}">
                  <a16:creationId xmlns:a16="http://schemas.microsoft.com/office/drawing/2014/main" id="{E9B94D03-4CDB-9FC0-DC51-A0B4651E6EFB}"/>
                </a:ext>
              </a:extLst>
            </p:cNvPr>
            <p:cNvSpPr/>
            <p:nvPr/>
          </p:nvSpPr>
          <p:spPr>
            <a:xfrm>
              <a:off x="6918519" y="1936095"/>
              <a:ext cx="7620" cy="16510"/>
            </a:xfrm>
            <a:custGeom>
              <a:avLst/>
              <a:gdLst/>
              <a:ahLst/>
              <a:cxnLst/>
              <a:rect l="l" t="t" r="r" b="b"/>
              <a:pathLst>
                <a:path w="7620" h="16510">
                  <a:moveTo>
                    <a:pt x="2058" y="0"/>
                  </a:moveTo>
                  <a:lnTo>
                    <a:pt x="1067" y="237"/>
                  </a:lnTo>
                  <a:lnTo>
                    <a:pt x="0" y="877"/>
                  </a:lnTo>
                  <a:lnTo>
                    <a:pt x="960" y="5998"/>
                  </a:lnTo>
                  <a:lnTo>
                    <a:pt x="2672" y="12417"/>
                  </a:lnTo>
                  <a:lnTo>
                    <a:pt x="3096" y="13733"/>
                  </a:lnTo>
                  <a:lnTo>
                    <a:pt x="3736" y="14903"/>
                  </a:lnTo>
                  <a:lnTo>
                    <a:pt x="4560" y="16294"/>
                  </a:lnTo>
                  <a:lnTo>
                    <a:pt x="5261" y="15910"/>
                  </a:lnTo>
                  <a:lnTo>
                    <a:pt x="6253" y="15453"/>
                  </a:lnTo>
                  <a:lnTo>
                    <a:pt x="7366" y="15141"/>
                  </a:lnTo>
                  <a:lnTo>
                    <a:pt x="6131" y="12782"/>
                  </a:lnTo>
                  <a:lnTo>
                    <a:pt x="5905" y="12216"/>
                  </a:lnTo>
                  <a:lnTo>
                    <a:pt x="5490" y="11265"/>
                  </a:lnTo>
                  <a:lnTo>
                    <a:pt x="3782" y="2268"/>
                  </a:lnTo>
                  <a:lnTo>
                    <a:pt x="3050" y="621"/>
                  </a:lnTo>
                  <a:lnTo>
                    <a:pt x="2058" y="0"/>
                  </a:lnTo>
                  <a:close/>
                </a:path>
              </a:pathLst>
            </a:custGeom>
            <a:solidFill>
              <a:srgbClr val="C67DB4"/>
            </a:solidFill>
          </p:spPr>
          <p:txBody>
            <a:bodyPr wrap="square" lIns="0" tIns="0" rIns="0" bIns="0" rtlCol="0"/>
            <a:lstStyle/>
            <a:p>
              <a:endParaRPr/>
            </a:p>
          </p:txBody>
        </p:sp>
        <p:sp>
          <p:nvSpPr>
            <p:cNvPr id="410" name="object 83">
              <a:extLst>
                <a:ext uri="{FF2B5EF4-FFF2-40B4-BE49-F238E27FC236}">
                  <a16:creationId xmlns:a16="http://schemas.microsoft.com/office/drawing/2014/main" id="{2D28BB2C-C169-EC54-C367-6732D535B9A7}"/>
                </a:ext>
              </a:extLst>
            </p:cNvPr>
            <p:cNvSpPr/>
            <p:nvPr/>
          </p:nvSpPr>
          <p:spPr>
            <a:xfrm>
              <a:off x="6920480" y="1951240"/>
              <a:ext cx="19050" cy="54610"/>
            </a:xfrm>
            <a:custGeom>
              <a:avLst/>
              <a:gdLst/>
              <a:ahLst/>
              <a:cxnLst/>
              <a:rect l="l" t="t" r="r" b="b"/>
              <a:pathLst>
                <a:path w="19050" h="54610">
                  <a:moveTo>
                    <a:pt x="12623" y="9804"/>
                  </a:moveTo>
                  <a:lnTo>
                    <a:pt x="10172" y="7848"/>
                  </a:lnTo>
                  <a:lnTo>
                    <a:pt x="11531" y="7645"/>
                  </a:lnTo>
                  <a:lnTo>
                    <a:pt x="11303" y="6896"/>
                  </a:lnTo>
                  <a:lnTo>
                    <a:pt x="9728" y="6896"/>
                  </a:lnTo>
                  <a:lnTo>
                    <a:pt x="8902" y="6477"/>
                  </a:lnTo>
                  <a:lnTo>
                    <a:pt x="6845" y="2743"/>
                  </a:lnTo>
                  <a:lnTo>
                    <a:pt x="5397" y="0"/>
                  </a:lnTo>
                  <a:lnTo>
                    <a:pt x="4305" y="317"/>
                  </a:lnTo>
                  <a:lnTo>
                    <a:pt x="3289" y="774"/>
                  </a:lnTo>
                  <a:lnTo>
                    <a:pt x="2590" y="1155"/>
                  </a:lnTo>
                  <a:lnTo>
                    <a:pt x="4254" y="4013"/>
                  </a:lnTo>
                  <a:lnTo>
                    <a:pt x="6667" y="7848"/>
                  </a:lnTo>
                  <a:lnTo>
                    <a:pt x="8331" y="12915"/>
                  </a:lnTo>
                  <a:lnTo>
                    <a:pt x="11899" y="11328"/>
                  </a:lnTo>
                  <a:lnTo>
                    <a:pt x="12623" y="9804"/>
                  </a:lnTo>
                  <a:close/>
                </a:path>
                <a:path w="19050" h="54610">
                  <a:moveTo>
                    <a:pt x="18491" y="52628"/>
                  </a:moveTo>
                  <a:lnTo>
                    <a:pt x="16675" y="51536"/>
                  </a:lnTo>
                  <a:lnTo>
                    <a:pt x="15659" y="51041"/>
                  </a:lnTo>
                  <a:lnTo>
                    <a:pt x="14973" y="50330"/>
                  </a:lnTo>
                  <a:lnTo>
                    <a:pt x="8267" y="25133"/>
                  </a:lnTo>
                  <a:lnTo>
                    <a:pt x="7759" y="22821"/>
                  </a:lnTo>
                  <a:lnTo>
                    <a:pt x="6235" y="19329"/>
                  </a:lnTo>
                  <a:lnTo>
                    <a:pt x="0" y="19329"/>
                  </a:lnTo>
                  <a:lnTo>
                    <a:pt x="3111" y="26936"/>
                  </a:lnTo>
                  <a:lnTo>
                    <a:pt x="2908" y="29095"/>
                  </a:lnTo>
                  <a:lnTo>
                    <a:pt x="3644" y="32740"/>
                  </a:lnTo>
                  <a:lnTo>
                    <a:pt x="4876" y="35661"/>
                  </a:lnTo>
                  <a:lnTo>
                    <a:pt x="7683" y="43764"/>
                  </a:lnTo>
                  <a:lnTo>
                    <a:pt x="7378" y="45516"/>
                  </a:lnTo>
                  <a:lnTo>
                    <a:pt x="7010" y="46659"/>
                  </a:lnTo>
                  <a:lnTo>
                    <a:pt x="6705" y="47269"/>
                  </a:lnTo>
                  <a:lnTo>
                    <a:pt x="6680" y="48056"/>
                  </a:lnTo>
                  <a:lnTo>
                    <a:pt x="6832" y="49199"/>
                  </a:lnTo>
                  <a:lnTo>
                    <a:pt x="7467" y="49784"/>
                  </a:lnTo>
                  <a:lnTo>
                    <a:pt x="8128" y="54533"/>
                  </a:lnTo>
                  <a:lnTo>
                    <a:pt x="8813" y="54533"/>
                  </a:lnTo>
                  <a:lnTo>
                    <a:pt x="9080" y="50330"/>
                  </a:lnTo>
                  <a:lnTo>
                    <a:pt x="11442" y="52082"/>
                  </a:lnTo>
                  <a:lnTo>
                    <a:pt x="14338" y="54279"/>
                  </a:lnTo>
                  <a:lnTo>
                    <a:pt x="15735" y="53670"/>
                  </a:lnTo>
                  <a:lnTo>
                    <a:pt x="18338" y="53784"/>
                  </a:lnTo>
                  <a:lnTo>
                    <a:pt x="18491" y="52628"/>
                  </a:lnTo>
                  <a:close/>
                </a:path>
              </a:pathLst>
            </a:custGeom>
            <a:solidFill>
              <a:srgbClr val="FDE2C3"/>
            </a:solidFill>
          </p:spPr>
          <p:txBody>
            <a:bodyPr wrap="square" lIns="0" tIns="0" rIns="0" bIns="0" rtlCol="0"/>
            <a:lstStyle/>
            <a:p>
              <a:endParaRPr/>
            </a:p>
          </p:txBody>
        </p:sp>
        <p:sp>
          <p:nvSpPr>
            <p:cNvPr id="411" name="object 84">
              <a:extLst>
                <a:ext uri="{FF2B5EF4-FFF2-40B4-BE49-F238E27FC236}">
                  <a16:creationId xmlns:a16="http://schemas.microsoft.com/office/drawing/2014/main" id="{7E7DF206-09F8-9B1C-ADF4-88AF9D2056B3}"/>
                </a:ext>
              </a:extLst>
            </p:cNvPr>
            <p:cNvSpPr/>
            <p:nvPr/>
          </p:nvSpPr>
          <p:spPr>
            <a:xfrm>
              <a:off x="6927166" y="1996955"/>
              <a:ext cx="12065" cy="8890"/>
            </a:xfrm>
            <a:custGeom>
              <a:avLst/>
              <a:gdLst/>
              <a:ahLst/>
              <a:cxnLst/>
              <a:rect l="l" t="t" r="r" b="b"/>
              <a:pathLst>
                <a:path w="12065" h="8889">
                  <a:moveTo>
                    <a:pt x="1220" y="0"/>
                  </a:moveTo>
                  <a:lnTo>
                    <a:pt x="640" y="18"/>
                  </a:lnTo>
                  <a:lnTo>
                    <a:pt x="335" y="932"/>
                  </a:lnTo>
                  <a:lnTo>
                    <a:pt x="30" y="1554"/>
                  </a:lnTo>
                  <a:lnTo>
                    <a:pt x="0" y="2341"/>
                  </a:lnTo>
                  <a:lnTo>
                    <a:pt x="152" y="3475"/>
                  </a:lnTo>
                  <a:lnTo>
                    <a:pt x="793" y="4060"/>
                  </a:lnTo>
                  <a:lnTo>
                    <a:pt x="1448" y="8815"/>
                  </a:lnTo>
                  <a:lnTo>
                    <a:pt x="2135" y="8815"/>
                  </a:lnTo>
                  <a:lnTo>
                    <a:pt x="2394" y="4608"/>
                  </a:lnTo>
                  <a:lnTo>
                    <a:pt x="5890" y="4608"/>
                  </a:lnTo>
                  <a:lnTo>
                    <a:pt x="2775" y="822"/>
                  </a:lnTo>
                  <a:lnTo>
                    <a:pt x="1982" y="36"/>
                  </a:lnTo>
                  <a:lnTo>
                    <a:pt x="1220" y="0"/>
                  </a:lnTo>
                  <a:close/>
                </a:path>
                <a:path w="12065" h="8889">
                  <a:moveTo>
                    <a:pt x="5890" y="4608"/>
                  </a:moveTo>
                  <a:lnTo>
                    <a:pt x="2394" y="4608"/>
                  </a:lnTo>
                  <a:lnTo>
                    <a:pt x="4758" y="6364"/>
                  </a:lnTo>
                  <a:lnTo>
                    <a:pt x="7656" y="8559"/>
                  </a:lnTo>
                  <a:lnTo>
                    <a:pt x="9059" y="7954"/>
                  </a:lnTo>
                  <a:lnTo>
                    <a:pt x="11666" y="7954"/>
                  </a:lnTo>
                  <a:lnTo>
                    <a:pt x="11804" y="6912"/>
                  </a:lnTo>
                  <a:lnTo>
                    <a:pt x="9989" y="5815"/>
                  </a:lnTo>
                  <a:lnTo>
                    <a:pt x="9028" y="5340"/>
                  </a:lnTo>
                  <a:lnTo>
                    <a:pt x="8805" y="5139"/>
                  </a:lnTo>
                  <a:lnTo>
                    <a:pt x="7808" y="5139"/>
                  </a:lnTo>
                  <a:lnTo>
                    <a:pt x="6100" y="4864"/>
                  </a:lnTo>
                  <a:lnTo>
                    <a:pt x="5890" y="4608"/>
                  </a:lnTo>
                  <a:close/>
                </a:path>
                <a:path w="12065" h="8889">
                  <a:moveTo>
                    <a:pt x="11666" y="7954"/>
                  </a:moveTo>
                  <a:lnTo>
                    <a:pt x="9059" y="7954"/>
                  </a:lnTo>
                  <a:lnTo>
                    <a:pt x="11652" y="8064"/>
                  </a:lnTo>
                  <a:close/>
                </a:path>
                <a:path w="12065" h="8889">
                  <a:moveTo>
                    <a:pt x="8510" y="4828"/>
                  </a:moveTo>
                  <a:lnTo>
                    <a:pt x="8205" y="5011"/>
                  </a:lnTo>
                  <a:lnTo>
                    <a:pt x="7808" y="5139"/>
                  </a:lnTo>
                  <a:lnTo>
                    <a:pt x="8805" y="5139"/>
                  </a:lnTo>
                  <a:lnTo>
                    <a:pt x="8510" y="4828"/>
                  </a:lnTo>
                  <a:close/>
                </a:path>
              </a:pathLst>
            </a:custGeom>
            <a:solidFill>
              <a:srgbClr val="782267"/>
            </a:solidFill>
          </p:spPr>
          <p:txBody>
            <a:bodyPr wrap="square" lIns="0" tIns="0" rIns="0" bIns="0" rtlCol="0"/>
            <a:lstStyle/>
            <a:p>
              <a:endParaRPr/>
            </a:p>
          </p:txBody>
        </p:sp>
        <p:sp>
          <p:nvSpPr>
            <p:cNvPr id="412" name="object 85">
              <a:extLst>
                <a:ext uri="{FF2B5EF4-FFF2-40B4-BE49-F238E27FC236}">
                  <a16:creationId xmlns:a16="http://schemas.microsoft.com/office/drawing/2014/main" id="{7B93D2BA-ADAB-25C4-43E8-F0AEC71424A9}"/>
                </a:ext>
              </a:extLst>
            </p:cNvPr>
            <p:cNvSpPr/>
            <p:nvPr/>
          </p:nvSpPr>
          <p:spPr>
            <a:xfrm>
              <a:off x="6905677" y="1972963"/>
              <a:ext cx="14604" cy="33655"/>
            </a:xfrm>
            <a:custGeom>
              <a:avLst/>
              <a:gdLst/>
              <a:ahLst/>
              <a:cxnLst/>
              <a:rect l="l" t="t" r="r" b="b"/>
              <a:pathLst>
                <a:path w="14604" h="33655">
                  <a:moveTo>
                    <a:pt x="7874" y="28491"/>
                  </a:moveTo>
                  <a:lnTo>
                    <a:pt x="1418" y="28491"/>
                  </a:lnTo>
                  <a:lnTo>
                    <a:pt x="3431" y="28747"/>
                  </a:lnTo>
                  <a:lnTo>
                    <a:pt x="6741" y="32697"/>
                  </a:lnTo>
                  <a:lnTo>
                    <a:pt x="9410" y="32880"/>
                  </a:lnTo>
                  <a:lnTo>
                    <a:pt x="11194" y="33173"/>
                  </a:lnTo>
                  <a:lnTo>
                    <a:pt x="11819" y="32001"/>
                  </a:lnTo>
                  <a:lnTo>
                    <a:pt x="11774" y="30995"/>
                  </a:lnTo>
                  <a:lnTo>
                    <a:pt x="8586" y="29460"/>
                  </a:lnTo>
                  <a:lnTo>
                    <a:pt x="7874" y="28491"/>
                  </a:lnTo>
                  <a:close/>
                </a:path>
                <a:path w="14604" h="33655">
                  <a:moveTo>
                    <a:pt x="14382" y="0"/>
                  </a:moveTo>
                  <a:lnTo>
                    <a:pt x="8891" y="804"/>
                  </a:lnTo>
                  <a:lnTo>
                    <a:pt x="9211" y="3949"/>
                  </a:lnTo>
                  <a:lnTo>
                    <a:pt x="6786" y="6693"/>
                  </a:lnTo>
                  <a:lnTo>
                    <a:pt x="6222" y="9033"/>
                  </a:lnTo>
                  <a:lnTo>
                    <a:pt x="5673" y="12197"/>
                  </a:lnTo>
                  <a:lnTo>
                    <a:pt x="4499" y="15287"/>
                  </a:lnTo>
                  <a:lnTo>
                    <a:pt x="1997" y="22200"/>
                  </a:lnTo>
                  <a:lnTo>
                    <a:pt x="0" y="23534"/>
                  </a:lnTo>
                  <a:lnTo>
                    <a:pt x="736" y="27321"/>
                  </a:lnTo>
                  <a:lnTo>
                    <a:pt x="747" y="32789"/>
                  </a:lnTo>
                  <a:lnTo>
                    <a:pt x="1296" y="32789"/>
                  </a:lnTo>
                  <a:lnTo>
                    <a:pt x="1418" y="28491"/>
                  </a:lnTo>
                  <a:lnTo>
                    <a:pt x="7874" y="28491"/>
                  </a:lnTo>
                  <a:lnTo>
                    <a:pt x="7015" y="27321"/>
                  </a:lnTo>
                  <a:lnTo>
                    <a:pt x="6146" y="24887"/>
                  </a:lnTo>
                  <a:lnTo>
                    <a:pt x="5963" y="24083"/>
                  </a:lnTo>
                  <a:lnTo>
                    <a:pt x="5939" y="23534"/>
                  </a:lnTo>
                  <a:lnTo>
                    <a:pt x="6832" y="21231"/>
                  </a:lnTo>
                  <a:lnTo>
                    <a:pt x="13512" y="7643"/>
                  </a:lnTo>
                  <a:lnTo>
                    <a:pt x="14260" y="4461"/>
                  </a:lnTo>
                  <a:lnTo>
                    <a:pt x="14382" y="0"/>
                  </a:lnTo>
                  <a:close/>
                </a:path>
              </a:pathLst>
            </a:custGeom>
            <a:solidFill>
              <a:srgbClr val="FDE2C3"/>
            </a:solidFill>
          </p:spPr>
          <p:txBody>
            <a:bodyPr wrap="square" lIns="0" tIns="0" rIns="0" bIns="0" rtlCol="0"/>
            <a:lstStyle/>
            <a:p>
              <a:endParaRPr/>
            </a:p>
          </p:txBody>
        </p:sp>
        <p:sp>
          <p:nvSpPr>
            <p:cNvPr id="413" name="object 86">
              <a:extLst>
                <a:ext uri="{FF2B5EF4-FFF2-40B4-BE49-F238E27FC236}">
                  <a16:creationId xmlns:a16="http://schemas.microsoft.com/office/drawing/2014/main" id="{2B6BA183-1D8B-95EE-C1CE-E85DA315330F}"/>
                </a:ext>
              </a:extLst>
            </p:cNvPr>
            <p:cNvSpPr/>
            <p:nvPr/>
          </p:nvSpPr>
          <p:spPr>
            <a:xfrm>
              <a:off x="6905672" y="1995182"/>
              <a:ext cx="27305" cy="11430"/>
            </a:xfrm>
            <a:custGeom>
              <a:avLst/>
              <a:gdLst/>
              <a:ahLst/>
              <a:cxnLst/>
              <a:rect l="l" t="t" r="r" b="b"/>
              <a:pathLst>
                <a:path w="27304" h="11430">
                  <a:moveTo>
                    <a:pt x="11823" y="9804"/>
                  </a:moveTo>
                  <a:lnTo>
                    <a:pt x="11772" y="8801"/>
                  </a:lnTo>
                  <a:lnTo>
                    <a:pt x="9804" y="7874"/>
                  </a:lnTo>
                  <a:lnTo>
                    <a:pt x="8534" y="7264"/>
                  </a:lnTo>
                  <a:lnTo>
                    <a:pt x="7594" y="7874"/>
                  </a:lnTo>
                  <a:lnTo>
                    <a:pt x="5105" y="6591"/>
                  </a:lnTo>
                  <a:lnTo>
                    <a:pt x="5003" y="6299"/>
                  </a:lnTo>
                  <a:lnTo>
                    <a:pt x="4241" y="4305"/>
                  </a:lnTo>
                  <a:lnTo>
                    <a:pt x="6311" y="4305"/>
                  </a:lnTo>
                  <a:lnTo>
                    <a:pt x="6311" y="2451"/>
                  </a:lnTo>
                  <a:lnTo>
                    <a:pt x="3733" y="2451"/>
                  </a:lnTo>
                  <a:lnTo>
                    <a:pt x="3733" y="2933"/>
                  </a:lnTo>
                  <a:lnTo>
                    <a:pt x="3048" y="812"/>
                  </a:lnTo>
                  <a:lnTo>
                    <a:pt x="1993" y="0"/>
                  </a:lnTo>
                  <a:lnTo>
                    <a:pt x="0" y="1346"/>
                  </a:lnTo>
                  <a:lnTo>
                    <a:pt x="749" y="5181"/>
                  </a:lnTo>
                  <a:lnTo>
                    <a:pt x="749" y="10591"/>
                  </a:lnTo>
                  <a:lnTo>
                    <a:pt x="1295" y="10591"/>
                  </a:lnTo>
                  <a:lnTo>
                    <a:pt x="1422" y="6299"/>
                  </a:lnTo>
                  <a:lnTo>
                    <a:pt x="3429" y="6553"/>
                  </a:lnTo>
                  <a:lnTo>
                    <a:pt x="6743" y="10502"/>
                  </a:lnTo>
                  <a:lnTo>
                    <a:pt x="9410" y="10680"/>
                  </a:lnTo>
                  <a:lnTo>
                    <a:pt x="11188" y="10972"/>
                  </a:lnTo>
                  <a:lnTo>
                    <a:pt x="11823" y="9804"/>
                  </a:lnTo>
                  <a:close/>
                </a:path>
                <a:path w="27304" h="11430">
                  <a:moveTo>
                    <a:pt x="26873" y="2400"/>
                  </a:moveTo>
                  <a:lnTo>
                    <a:pt x="26644" y="2019"/>
                  </a:lnTo>
                  <a:lnTo>
                    <a:pt x="26543" y="1828"/>
                  </a:lnTo>
                  <a:lnTo>
                    <a:pt x="26149" y="2070"/>
                  </a:lnTo>
                  <a:lnTo>
                    <a:pt x="24307" y="3683"/>
                  </a:lnTo>
                  <a:lnTo>
                    <a:pt x="24422" y="3860"/>
                  </a:lnTo>
                  <a:lnTo>
                    <a:pt x="24625" y="4191"/>
                  </a:lnTo>
                  <a:lnTo>
                    <a:pt x="24930" y="3886"/>
                  </a:lnTo>
                  <a:lnTo>
                    <a:pt x="25273" y="3568"/>
                  </a:lnTo>
                  <a:lnTo>
                    <a:pt x="26098" y="2908"/>
                  </a:lnTo>
                  <a:lnTo>
                    <a:pt x="26504" y="2616"/>
                  </a:lnTo>
                  <a:lnTo>
                    <a:pt x="26873" y="2400"/>
                  </a:lnTo>
                  <a:close/>
                </a:path>
              </a:pathLst>
            </a:custGeom>
            <a:solidFill>
              <a:srgbClr val="782267"/>
            </a:solidFill>
          </p:spPr>
          <p:txBody>
            <a:bodyPr wrap="square" lIns="0" tIns="0" rIns="0" bIns="0" rtlCol="0"/>
            <a:lstStyle/>
            <a:p>
              <a:endParaRPr/>
            </a:p>
          </p:txBody>
        </p:sp>
        <p:sp>
          <p:nvSpPr>
            <p:cNvPr id="414" name="object 87">
              <a:extLst>
                <a:ext uri="{FF2B5EF4-FFF2-40B4-BE49-F238E27FC236}">
                  <a16:creationId xmlns:a16="http://schemas.microsoft.com/office/drawing/2014/main" id="{D369EB02-55A1-E6F8-F3AA-8DEEE115AB64}"/>
                </a:ext>
              </a:extLst>
            </p:cNvPr>
            <p:cNvSpPr/>
            <p:nvPr/>
          </p:nvSpPr>
          <p:spPr>
            <a:xfrm>
              <a:off x="6911183" y="1949755"/>
              <a:ext cx="15875" cy="24765"/>
            </a:xfrm>
            <a:custGeom>
              <a:avLst/>
              <a:gdLst/>
              <a:ahLst/>
              <a:cxnLst/>
              <a:rect l="l" t="t" r="r" b="b"/>
              <a:pathLst>
                <a:path w="15875" h="24764">
                  <a:moveTo>
                    <a:pt x="3889" y="0"/>
                  </a:moveTo>
                  <a:lnTo>
                    <a:pt x="2882" y="639"/>
                  </a:lnTo>
                  <a:lnTo>
                    <a:pt x="1738" y="3987"/>
                  </a:lnTo>
                  <a:lnTo>
                    <a:pt x="0" y="9693"/>
                  </a:lnTo>
                  <a:lnTo>
                    <a:pt x="3401" y="24048"/>
                  </a:lnTo>
                  <a:lnTo>
                    <a:pt x="10950" y="24651"/>
                  </a:lnTo>
                  <a:lnTo>
                    <a:pt x="15525" y="20829"/>
                  </a:lnTo>
                  <a:lnTo>
                    <a:pt x="12445" y="12691"/>
                  </a:lnTo>
                  <a:lnTo>
                    <a:pt x="12445" y="5998"/>
                  </a:lnTo>
                  <a:lnTo>
                    <a:pt x="11850" y="493"/>
                  </a:lnTo>
                  <a:lnTo>
                    <a:pt x="3889" y="0"/>
                  </a:lnTo>
                  <a:close/>
                </a:path>
              </a:pathLst>
            </a:custGeom>
            <a:solidFill>
              <a:srgbClr val="95287D"/>
            </a:solidFill>
          </p:spPr>
          <p:txBody>
            <a:bodyPr wrap="square" lIns="0" tIns="0" rIns="0" bIns="0" rtlCol="0"/>
            <a:lstStyle/>
            <a:p>
              <a:endParaRPr/>
            </a:p>
          </p:txBody>
        </p:sp>
        <p:sp>
          <p:nvSpPr>
            <p:cNvPr id="415" name="object 88">
              <a:extLst>
                <a:ext uri="{FF2B5EF4-FFF2-40B4-BE49-F238E27FC236}">
                  <a16:creationId xmlns:a16="http://schemas.microsoft.com/office/drawing/2014/main" id="{D03D4D7E-BD76-206B-8BC8-009041F1F8B0}"/>
                </a:ext>
              </a:extLst>
            </p:cNvPr>
            <p:cNvSpPr/>
            <p:nvPr/>
          </p:nvSpPr>
          <p:spPr>
            <a:xfrm>
              <a:off x="6907477" y="1955085"/>
              <a:ext cx="19685" cy="11430"/>
            </a:xfrm>
            <a:custGeom>
              <a:avLst/>
              <a:gdLst/>
              <a:ahLst/>
              <a:cxnLst/>
              <a:rect l="l" t="t" r="r" b="b"/>
              <a:pathLst>
                <a:path w="19684" h="11430">
                  <a:moveTo>
                    <a:pt x="19094" y="0"/>
                  </a:moveTo>
                  <a:lnTo>
                    <a:pt x="0" y="621"/>
                  </a:lnTo>
                  <a:lnTo>
                    <a:pt x="350" y="11369"/>
                  </a:lnTo>
                  <a:lnTo>
                    <a:pt x="19445" y="10748"/>
                  </a:lnTo>
                  <a:lnTo>
                    <a:pt x="19094" y="0"/>
                  </a:lnTo>
                  <a:close/>
                </a:path>
              </a:pathLst>
            </a:custGeom>
            <a:solidFill>
              <a:srgbClr val="715118"/>
            </a:solidFill>
          </p:spPr>
          <p:txBody>
            <a:bodyPr wrap="square" lIns="0" tIns="0" rIns="0" bIns="0" rtlCol="0"/>
            <a:lstStyle/>
            <a:p>
              <a:endParaRPr/>
            </a:p>
          </p:txBody>
        </p:sp>
        <p:sp>
          <p:nvSpPr>
            <p:cNvPr id="416" name="object 89">
              <a:extLst>
                <a:ext uri="{FF2B5EF4-FFF2-40B4-BE49-F238E27FC236}">
                  <a16:creationId xmlns:a16="http://schemas.microsoft.com/office/drawing/2014/main" id="{A77C4AD8-7B17-E452-04B4-4D79BBDEC5E0}"/>
                </a:ext>
              </a:extLst>
            </p:cNvPr>
            <p:cNvSpPr/>
            <p:nvPr/>
          </p:nvSpPr>
          <p:spPr>
            <a:xfrm>
              <a:off x="6910344" y="1928908"/>
              <a:ext cx="5080" cy="12065"/>
            </a:xfrm>
            <a:custGeom>
              <a:avLst/>
              <a:gdLst/>
              <a:ahLst/>
              <a:cxnLst/>
              <a:rect l="l" t="t" r="r" b="b"/>
              <a:pathLst>
                <a:path w="5079" h="12064">
                  <a:moveTo>
                    <a:pt x="3019" y="0"/>
                  </a:moveTo>
                  <a:lnTo>
                    <a:pt x="0" y="2067"/>
                  </a:lnTo>
                  <a:lnTo>
                    <a:pt x="991" y="9053"/>
                  </a:lnTo>
                  <a:lnTo>
                    <a:pt x="4743" y="11631"/>
                  </a:lnTo>
                  <a:lnTo>
                    <a:pt x="3965" y="2323"/>
                  </a:lnTo>
                  <a:lnTo>
                    <a:pt x="4743" y="914"/>
                  </a:lnTo>
                  <a:lnTo>
                    <a:pt x="3019" y="0"/>
                  </a:lnTo>
                  <a:close/>
                </a:path>
              </a:pathLst>
            </a:custGeom>
            <a:solidFill>
              <a:srgbClr val="3B3B3A"/>
            </a:solidFill>
          </p:spPr>
          <p:txBody>
            <a:bodyPr wrap="square" lIns="0" tIns="0" rIns="0" bIns="0" rtlCol="0"/>
            <a:lstStyle/>
            <a:p>
              <a:endParaRPr/>
            </a:p>
          </p:txBody>
        </p:sp>
        <p:sp>
          <p:nvSpPr>
            <p:cNvPr id="417" name="object 90">
              <a:extLst>
                <a:ext uri="{FF2B5EF4-FFF2-40B4-BE49-F238E27FC236}">
                  <a16:creationId xmlns:a16="http://schemas.microsoft.com/office/drawing/2014/main" id="{D8819E3C-95EE-77DE-0C86-4CE988A936F2}"/>
                </a:ext>
              </a:extLst>
            </p:cNvPr>
            <p:cNvSpPr/>
            <p:nvPr/>
          </p:nvSpPr>
          <p:spPr>
            <a:xfrm>
              <a:off x="6913349" y="1927574"/>
              <a:ext cx="2540" cy="3175"/>
            </a:xfrm>
            <a:custGeom>
              <a:avLst/>
              <a:gdLst/>
              <a:ahLst/>
              <a:cxnLst/>
              <a:rect l="l" t="t" r="r" b="b"/>
              <a:pathLst>
                <a:path w="2540" h="3175">
                  <a:moveTo>
                    <a:pt x="1448" y="0"/>
                  </a:moveTo>
                  <a:lnTo>
                    <a:pt x="30" y="274"/>
                  </a:lnTo>
                  <a:lnTo>
                    <a:pt x="0" y="2139"/>
                  </a:lnTo>
                  <a:lnTo>
                    <a:pt x="1128" y="3053"/>
                  </a:lnTo>
                  <a:lnTo>
                    <a:pt x="2043" y="2870"/>
                  </a:lnTo>
                  <a:lnTo>
                    <a:pt x="2516" y="1810"/>
                  </a:lnTo>
                  <a:lnTo>
                    <a:pt x="1448" y="0"/>
                  </a:lnTo>
                  <a:close/>
                </a:path>
              </a:pathLst>
            </a:custGeom>
            <a:solidFill>
              <a:srgbClr val="E60064"/>
            </a:solidFill>
          </p:spPr>
          <p:txBody>
            <a:bodyPr wrap="square" lIns="0" tIns="0" rIns="0" bIns="0" rtlCol="0"/>
            <a:lstStyle/>
            <a:p>
              <a:endParaRPr/>
            </a:p>
          </p:txBody>
        </p:sp>
        <p:sp>
          <p:nvSpPr>
            <p:cNvPr id="418" name="object 91">
              <a:extLst>
                <a:ext uri="{FF2B5EF4-FFF2-40B4-BE49-F238E27FC236}">
                  <a16:creationId xmlns:a16="http://schemas.microsoft.com/office/drawing/2014/main" id="{0759788A-5344-3F16-5A52-734028A569AB}"/>
                </a:ext>
              </a:extLst>
            </p:cNvPr>
            <p:cNvSpPr/>
            <p:nvPr/>
          </p:nvSpPr>
          <p:spPr>
            <a:xfrm>
              <a:off x="6916670" y="1921763"/>
              <a:ext cx="8890" cy="13335"/>
            </a:xfrm>
            <a:custGeom>
              <a:avLst/>
              <a:gdLst/>
              <a:ahLst/>
              <a:cxnLst/>
              <a:rect l="l" t="t" r="r" b="b"/>
              <a:pathLst>
                <a:path w="8890" h="13335">
                  <a:moveTo>
                    <a:pt x="8293" y="7099"/>
                  </a:moveTo>
                  <a:lnTo>
                    <a:pt x="8128" y="3746"/>
                  </a:lnTo>
                  <a:lnTo>
                    <a:pt x="7556" y="0"/>
                  </a:lnTo>
                  <a:lnTo>
                    <a:pt x="4406" y="457"/>
                  </a:lnTo>
                  <a:lnTo>
                    <a:pt x="2882" y="495"/>
                  </a:lnTo>
                  <a:lnTo>
                    <a:pt x="2286" y="495"/>
                  </a:lnTo>
                  <a:lnTo>
                    <a:pt x="139" y="2451"/>
                  </a:lnTo>
                  <a:lnTo>
                    <a:pt x="1816" y="7493"/>
                  </a:lnTo>
                  <a:lnTo>
                    <a:pt x="342" y="7696"/>
                  </a:lnTo>
                  <a:lnTo>
                    <a:pt x="0" y="12306"/>
                  </a:lnTo>
                  <a:lnTo>
                    <a:pt x="3060" y="12966"/>
                  </a:lnTo>
                  <a:lnTo>
                    <a:pt x="3403" y="9855"/>
                  </a:lnTo>
                  <a:lnTo>
                    <a:pt x="7124" y="9690"/>
                  </a:lnTo>
                  <a:lnTo>
                    <a:pt x="8293" y="7099"/>
                  </a:lnTo>
                  <a:close/>
                </a:path>
              </a:pathLst>
            </a:custGeom>
            <a:solidFill>
              <a:srgbClr val="FDE2C3"/>
            </a:solidFill>
          </p:spPr>
          <p:txBody>
            <a:bodyPr wrap="square" lIns="0" tIns="0" rIns="0" bIns="0" rtlCol="0"/>
            <a:lstStyle/>
            <a:p>
              <a:endParaRPr/>
            </a:p>
          </p:txBody>
        </p:sp>
        <p:sp>
          <p:nvSpPr>
            <p:cNvPr id="419" name="object 92">
              <a:extLst>
                <a:ext uri="{FF2B5EF4-FFF2-40B4-BE49-F238E27FC236}">
                  <a16:creationId xmlns:a16="http://schemas.microsoft.com/office/drawing/2014/main" id="{F952CBDE-33A0-95D9-8FA1-0212D8657B61}"/>
                </a:ext>
              </a:extLst>
            </p:cNvPr>
            <p:cNvSpPr/>
            <p:nvPr/>
          </p:nvSpPr>
          <p:spPr>
            <a:xfrm>
              <a:off x="6914453" y="1919692"/>
              <a:ext cx="10795" cy="11430"/>
            </a:xfrm>
            <a:custGeom>
              <a:avLst/>
              <a:gdLst/>
              <a:ahLst/>
              <a:cxnLst/>
              <a:rect l="l" t="t" r="r" b="b"/>
              <a:pathLst>
                <a:path w="10795" h="11430">
                  <a:moveTo>
                    <a:pt x="8397" y="0"/>
                  </a:moveTo>
                  <a:lnTo>
                    <a:pt x="558" y="1645"/>
                  </a:lnTo>
                  <a:lnTo>
                    <a:pt x="0" y="6875"/>
                  </a:lnTo>
                  <a:lnTo>
                    <a:pt x="77" y="7735"/>
                  </a:lnTo>
                  <a:lnTo>
                    <a:pt x="405" y="9929"/>
                  </a:lnTo>
                  <a:lnTo>
                    <a:pt x="2723" y="11338"/>
                  </a:lnTo>
                  <a:lnTo>
                    <a:pt x="4874" y="10989"/>
                  </a:lnTo>
                  <a:lnTo>
                    <a:pt x="5835" y="7131"/>
                  </a:lnTo>
                  <a:lnTo>
                    <a:pt x="7791" y="7131"/>
                  </a:lnTo>
                  <a:lnTo>
                    <a:pt x="8214" y="6875"/>
                  </a:lnTo>
                  <a:lnTo>
                    <a:pt x="8519" y="4387"/>
                  </a:lnTo>
                  <a:lnTo>
                    <a:pt x="10166" y="3949"/>
                  </a:lnTo>
                  <a:lnTo>
                    <a:pt x="10608" y="3364"/>
                  </a:lnTo>
                  <a:lnTo>
                    <a:pt x="10136" y="2888"/>
                  </a:lnTo>
                  <a:lnTo>
                    <a:pt x="8397" y="0"/>
                  </a:lnTo>
                  <a:close/>
                </a:path>
                <a:path w="10795" h="11430">
                  <a:moveTo>
                    <a:pt x="7791" y="7131"/>
                  </a:moveTo>
                  <a:lnTo>
                    <a:pt x="5835" y="7131"/>
                  </a:lnTo>
                  <a:lnTo>
                    <a:pt x="6292" y="7278"/>
                  </a:lnTo>
                  <a:lnTo>
                    <a:pt x="6795" y="7735"/>
                  </a:lnTo>
                  <a:lnTo>
                    <a:pt x="7791" y="7131"/>
                  </a:lnTo>
                  <a:close/>
                </a:path>
              </a:pathLst>
            </a:custGeom>
            <a:solidFill>
              <a:srgbClr val="3B3B3A"/>
            </a:solidFill>
          </p:spPr>
          <p:txBody>
            <a:bodyPr wrap="square" lIns="0" tIns="0" rIns="0" bIns="0" rtlCol="0"/>
            <a:lstStyle/>
            <a:p>
              <a:endParaRPr/>
            </a:p>
          </p:txBody>
        </p:sp>
        <p:sp>
          <p:nvSpPr>
            <p:cNvPr id="420" name="object 93">
              <a:extLst>
                <a:ext uri="{FF2B5EF4-FFF2-40B4-BE49-F238E27FC236}">
                  <a16:creationId xmlns:a16="http://schemas.microsoft.com/office/drawing/2014/main" id="{71131816-7A13-1B4C-2C79-8C9D9D9F850C}"/>
                </a:ext>
              </a:extLst>
            </p:cNvPr>
            <p:cNvSpPr/>
            <p:nvPr/>
          </p:nvSpPr>
          <p:spPr>
            <a:xfrm>
              <a:off x="6912159" y="1933115"/>
              <a:ext cx="13970" cy="17780"/>
            </a:xfrm>
            <a:custGeom>
              <a:avLst/>
              <a:gdLst/>
              <a:ahLst/>
              <a:cxnLst/>
              <a:rect l="l" t="t" r="r" b="b"/>
              <a:pathLst>
                <a:path w="13970" h="17780">
                  <a:moveTo>
                    <a:pt x="5536" y="0"/>
                  </a:moveTo>
                  <a:lnTo>
                    <a:pt x="0" y="1755"/>
                  </a:lnTo>
                  <a:lnTo>
                    <a:pt x="2928" y="16622"/>
                  </a:lnTo>
                  <a:lnTo>
                    <a:pt x="6344" y="17536"/>
                  </a:lnTo>
                  <a:lnTo>
                    <a:pt x="10889" y="17134"/>
                  </a:lnTo>
                  <a:lnTo>
                    <a:pt x="10752" y="12325"/>
                  </a:lnTo>
                  <a:lnTo>
                    <a:pt x="11011" y="10605"/>
                  </a:lnTo>
                  <a:lnTo>
                    <a:pt x="13436" y="10477"/>
                  </a:lnTo>
                  <a:lnTo>
                    <a:pt x="8708" y="1334"/>
                  </a:lnTo>
                  <a:lnTo>
                    <a:pt x="5536" y="0"/>
                  </a:lnTo>
                  <a:close/>
                </a:path>
              </a:pathLst>
            </a:custGeom>
            <a:solidFill>
              <a:srgbClr val="B56BA9"/>
            </a:solidFill>
          </p:spPr>
          <p:txBody>
            <a:bodyPr wrap="square" lIns="0" tIns="0" rIns="0" bIns="0" rtlCol="0"/>
            <a:lstStyle/>
            <a:p>
              <a:endParaRPr/>
            </a:p>
          </p:txBody>
        </p:sp>
        <p:sp>
          <p:nvSpPr>
            <p:cNvPr id="421" name="object 94">
              <a:extLst>
                <a:ext uri="{FF2B5EF4-FFF2-40B4-BE49-F238E27FC236}">
                  <a16:creationId xmlns:a16="http://schemas.microsoft.com/office/drawing/2014/main" id="{AC9DA436-AECE-21D0-38A6-2F778952CEB5}"/>
                </a:ext>
              </a:extLst>
            </p:cNvPr>
            <p:cNvSpPr/>
            <p:nvPr/>
          </p:nvSpPr>
          <p:spPr>
            <a:xfrm>
              <a:off x="6914257" y="1925256"/>
              <a:ext cx="6985" cy="43180"/>
            </a:xfrm>
            <a:custGeom>
              <a:avLst/>
              <a:gdLst/>
              <a:ahLst/>
              <a:cxnLst/>
              <a:rect l="l" t="t" r="r" b="b"/>
              <a:pathLst>
                <a:path w="6984" h="43180">
                  <a:moveTo>
                    <a:pt x="4787" y="39077"/>
                  </a:moveTo>
                  <a:lnTo>
                    <a:pt x="3746" y="35839"/>
                  </a:lnTo>
                  <a:lnTo>
                    <a:pt x="3632" y="27901"/>
                  </a:lnTo>
                  <a:lnTo>
                    <a:pt x="3619" y="27444"/>
                  </a:lnTo>
                  <a:lnTo>
                    <a:pt x="2019" y="27901"/>
                  </a:lnTo>
                  <a:lnTo>
                    <a:pt x="762" y="27774"/>
                  </a:lnTo>
                  <a:lnTo>
                    <a:pt x="0" y="27584"/>
                  </a:lnTo>
                  <a:lnTo>
                    <a:pt x="317" y="31369"/>
                  </a:lnTo>
                  <a:lnTo>
                    <a:pt x="825" y="36690"/>
                  </a:lnTo>
                  <a:lnTo>
                    <a:pt x="482" y="39077"/>
                  </a:lnTo>
                  <a:lnTo>
                    <a:pt x="355" y="41440"/>
                  </a:lnTo>
                  <a:lnTo>
                    <a:pt x="1460" y="42113"/>
                  </a:lnTo>
                  <a:lnTo>
                    <a:pt x="3403" y="42926"/>
                  </a:lnTo>
                  <a:lnTo>
                    <a:pt x="4533" y="40690"/>
                  </a:lnTo>
                  <a:lnTo>
                    <a:pt x="4787" y="39077"/>
                  </a:lnTo>
                  <a:close/>
                </a:path>
                <a:path w="6984" h="43180">
                  <a:moveTo>
                    <a:pt x="6819" y="2235"/>
                  </a:moveTo>
                  <a:lnTo>
                    <a:pt x="6299" y="0"/>
                  </a:lnTo>
                  <a:lnTo>
                    <a:pt x="5168" y="901"/>
                  </a:lnTo>
                  <a:lnTo>
                    <a:pt x="4241" y="1651"/>
                  </a:lnTo>
                  <a:lnTo>
                    <a:pt x="6146" y="3200"/>
                  </a:lnTo>
                  <a:lnTo>
                    <a:pt x="6819" y="2235"/>
                  </a:lnTo>
                  <a:close/>
                </a:path>
              </a:pathLst>
            </a:custGeom>
            <a:solidFill>
              <a:srgbClr val="FDE2C3"/>
            </a:solidFill>
          </p:spPr>
          <p:txBody>
            <a:bodyPr wrap="square" lIns="0" tIns="0" rIns="0" bIns="0" rtlCol="0"/>
            <a:lstStyle/>
            <a:p>
              <a:endParaRPr/>
            </a:p>
          </p:txBody>
        </p:sp>
        <p:sp>
          <p:nvSpPr>
            <p:cNvPr id="422" name="object 95">
              <a:extLst>
                <a:ext uri="{FF2B5EF4-FFF2-40B4-BE49-F238E27FC236}">
                  <a16:creationId xmlns:a16="http://schemas.microsoft.com/office/drawing/2014/main" id="{395597EB-21AD-C758-D487-D40D58A1992E}"/>
                </a:ext>
              </a:extLst>
            </p:cNvPr>
            <p:cNvSpPr/>
            <p:nvPr/>
          </p:nvSpPr>
          <p:spPr>
            <a:xfrm>
              <a:off x="6913943" y="1935473"/>
              <a:ext cx="5715" cy="17780"/>
            </a:xfrm>
            <a:custGeom>
              <a:avLst/>
              <a:gdLst/>
              <a:ahLst/>
              <a:cxnLst/>
              <a:rect l="l" t="t" r="r" b="b"/>
              <a:pathLst>
                <a:path w="5715" h="17780">
                  <a:moveTo>
                    <a:pt x="442" y="0"/>
                  </a:moveTo>
                  <a:lnTo>
                    <a:pt x="122" y="6327"/>
                  </a:lnTo>
                  <a:lnTo>
                    <a:pt x="0" y="13770"/>
                  </a:lnTo>
                  <a:lnTo>
                    <a:pt x="137" y="15580"/>
                  </a:lnTo>
                  <a:lnTo>
                    <a:pt x="305" y="17355"/>
                  </a:lnTo>
                  <a:lnTo>
                    <a:pt x="1067" y="17556"/>
                  </a:lnTo>
                  <a:lnTo>
                    <a:pt x="2318" y="17702"/>
                  </a:lnTo>
                  <a:lnTo>
                    <a:pt x="3919" y="17227"/>
                  </a:lnTo>
                  <a:lnTo>
                    <a:pt x="3843" y="15159"/>
                  </a:lnTo>
                  <a:lnTo>
                    <a:pt x="3818" y="12563"/>
                  </a:lnTo>
                  <a:lnTo>
                    <a:pt x="4712" y="5468"/>
                  </a:lnTo>
                  <a:lnTo>
                    <a:pt x="5032" y="4060"/>
                  </a:lnTo>
                  <a:lnTo>
                    <a:pt x="5383" y="2652"/>
                  </a:lnTo>
                  <a:lnTo>
                    <a:pt x="4468" y="548"/>
                  </a:lnTo>
                  <a:lnTo>
                    <a:pt x="3004" y="310"/>
                  </a:lnTo>
                  <a:lnTo>
                    <a:pt x="442" y="0"/>
                  </a:lnTo>
                  <a:close/>
                </a:path>
              </a:pathLst>
            </a:custGeom>
            <a:solidFill>
              <a:srgbClr val="C67DB4"/>
            </a:solidFill>
          </p:spPr>
          <p:txBody>
            <a:bodyPr wrap="square" lIns="0" tIns="0" rIns="0" bIns="0" rtlCol="0"/>
            <a:lstStyle/>
            <a:p>
              <a:endParaRPr/>
            </a:p>
          </p:txBody>
        </p:sp>
        <p:sp>
          <p:nvSpPr>
            <p:cNvPr id="423" name="object 96">
              <a:extLst>
                <a:ext uri="{FF2B5EF4-FFF2-40B4-BE49-F238E27FC236}">
                  <a16:creationId xmlns:a16="http://schemas.microsoft.com/office/drawing/2014/main" id="{A354ACE7-69B2-EF89-FEA5-A0AB08336B4B}"/>
                </a:ext>
              </a:extLst>
            </p:cNvPr>
            <p:cNvSpPr/>
            <p:nvPr/>
          </p:nvSpPr>
          <p:spPr>
            <a:xfrm>
              <a:off x="7165775" y="1978596"/>
              <a:ext cx="13335" cy="20955"/>
            </a:xfrm>
            <a:custGeom>
              <a:avLst/>
              <a:gdLst/>
              <a:ahLst/>
              <a:cxnLst/>
              <a:rect l="l" t="t" r="r" b="b"/>
              <a:pathLst>
                <a:path w="13334" h="20955">
                  <a:moveTo>
                    <a:pt x="0" y="20891"/>
                  </a:moveTo>
                  <a:lnTo>
                    <a:pt x="13131" y="20891"/>
                  </a:lnTo>
                  <a:lnTo>
                    <a:pt x="13131" y="0"/>
                  </a:lnTo>
                  <a:lnTo>
                    <a:pt x="0" y="0"/>
                  </a:lnTo>
                  <a:lnTo>
                    <a:pt x="0" y="20891"/>
                  </a:lnTo>
                  <a:close/>
                </a:path>
              </a:pathLst>
            </a:custGeom>
            <a:solidFill>
              <a:srgbClr val="B7156C"/>
            </a:solidFill>
          </p:spPr>
          <p:txBody>
            <a:bodyPr wrap="square" lIns="0" tIns="0" rIns="0" bIns="0" rtlCol="0"/>
            <a:lstStyle/>
            <a:p>
              <a:endParaRPr/>
            </a:p>
          </p:txBody>
        </p:sp>
        <p:sp>
          <p:nvSpPr>
            <p:cNvPr id="424" name="object 97">
              <a:extLst>
                <a:ext uri="{FF2B5EF4-FFF2-40B4-BE49-F238E27FC236}">
                  <a16:creationId xmlns:a16="http://schemas.microsoft.com/office/drawing/2014/main" id="{0E72F0C3-3D86-3A44-5C26-64DB89FED27E}"/>
                </a:ext>
              </a:extLst>
            </p:cNvPr>
            <p:cNvSpPr/>
            <p:nvPr/>
          </p:nvSpPr>
          <p:spPr>
            <a:xfrm>
              <a:off x="7172227" y="1978504"/>
              <a:ext cx="10795" cy="21590"/>
            </a:xfrm>
            <a:custGeom>
              <a:avLst/>
              <a:gdLst/>
              <a:ahLst/>
              <a:cxnLst/>
              <a:rect l="l" t="t" r="r" b="b"/>
              <a:pathLst>
                <a:path w="10795" h="21589">
                  <a:moveTo>
                    <a:pt x="0" y="20983"/>
                  </a:moveTo>
                  <a:lnTo>
                    <a:pt x="10767" y="20983"/>
                  </a:lnTo>
                  <a:lnTo>
                    <a:pt x="10767" y="0"/>
                  </a:lnTo>
                  <a:lnTo>
                    <a:pt x="0" y="0"/>
                  </a:lnTo>
                  <a:lnTo>
                    <a:pt x="0" y="20983"/>
                  </a:lnTo>
                  <a:close/>
                </a:path>
              </a:pathLst>
            </a:custGeom>
            <a:solidFill>
              <a:srgbClr val="D4007C"/>
            </a:solidFill>
          </p:spPr>
          <p:txBody>
            <a:bodyPr wrap="square" lIns="0" tIns="0" rIns="0" bIns="0" rtlCol="0"/>
            <a:lstStyle/>
            <a:p>
              <a:endParaRPr/>
            </a:p>
          </p:txBody>
        </p:sp>
        <p:sp>
          <p:nvSpPr>
            <p:cNvPr id="425" name="object 98">
              <a:extLst>
                <a:ext uri="{FF2B5EF4-FFF2-40B4-BE49-F238E27FC236}">
                  <a16:creationId xmlns:a16="http://schemas.microsoft.com/office/drawing/2014/main" id="{32C484ED-2CFE-0669-BE77-0BD43113512C}"/>
                </a:ext>
              </a:extLst>
            </p:cNvPr>
            <p:cNvSpPr/>
            <p:nvPr/>
          </p:nvSpPr>
          <p:spPr>
            <a:xfrm>
              <a:off x="7164952" y="1954547"/>
              <a:ext cx="6350" cy="11430"/>
            </a:xfrm>
            <a:custGeom>
              <a:avLst/>
              <a:gdLst/>
              <a:ahLst/>
              <a:cxnLst/>
              <a:rect l="l" t="t" r="r" b="b"/>
              <a:pathLst>
                <a:path w="6350" h="11430">
                  <a:moveTo>
                    <a:pt x="2730" y="0"/>
                  </a:moveTo>
                  <a:lnTo>
                    <a:pt x="0" y="4919"/>
                  </a:lnTo>
                  <a:lnTo>
                    <a:pt x="1433" y="9728"/>
                  </a:lnTo>
                  <a:lnTo>
                    <a:pt x="3279" y="10972"/>
                  </a:lnTo>
                  <a:lnTo>
                    <a:pt x="2882" y="5961"/>
                  </a:lnTo>
                  <a:lnTo>
                    <a:pt x="4316" y="2815"/>
                  </a:lnTo>
                  <a:lnTo>
                    <a:pt x="5612" y="2303"/>
                  </a:lnTo>
                  <a:lnTo>
                    <a:pt x="6161" y="2139"/>
                  </a:lnTo>
                  <a:lnTo>
                    <a:pt x="6115" y="731"/>
                  </a:lnTo>
                  <a:lnTo>
                    <a:pt x="2730" y="0"/>
                  </a:lnTo>
                  <a:close/>
                </a:path>
              </a:pathLst>
            </a:custGeom>
            <a:solidFill>
              <a:srgbClr val="783915"/>
            </a:solidFill>
          </p:spPr>
          <p:txBody>
            <a:bodyPr wrap="square" lIns="0" tIns="0" rIns="0" bIns="0" rtlCol="0"/>
            <a:lstStyle/>
            <a:p>
              <a:endParaRPr/>
            </a:p>
          </p:txBody>
        </p:sp>
        <p:sp>
          <p:nvSpPr>
            <p:cNvPr id="426" name="object 99">
              <a:extLst>
                <a:ext uri="{FF2B5EF4-FFF2-40B4-BE49-F238E27FC236}">
                  <a16:creationId xmlns:a16="http://schemas.microsoft.com/office/drawing/2014/main" id="{D25D744D-8F1A-A347-C479-E900D4DF9D7A}"/>
                </a:ext>
              </a:extLst>
            </p:cNvPr>
            <p:cNvSpPr/>
            <p:nvPr/>
          </p:nvSpPr>
          <p:spPr>
            <a:xfrm>
              <a:off x="7165119" y="1966379"/>
              <a:ext cx="7620" cy="14604"/>
            </a:xfrm>
            <a:custGeom>
              <a:avLst/>
              <a:gdLst/>
              <a:ahLst/>
              <a:cxnLst/>
              <a:rect l="l" t="t" r="r" b="b"/>
              <a:pathLst>
                <a:path w="7620" h="14605">
                  <a:moveTo>
                    <a:pt x="7107" y="0"/>
                  </a:moveTo>
                  <a:lnTo>
                    <a:pt x="5444" y="5009"/>
                  </a:lnTo>
                  <a:lnTo>
                    <a:pt x="2013" y="5577"/>
                  </a:lnTo>
                  <a:lnTo>
                    <a:pt x="13" y="5577"/>
                  </a:lnTo>
                  <a:lnTo>
                    <a:pt x="366" y="9801"/>
                  </a:lnTo>
                  <a:lnTo>
                    <a:pt x="2348" y="14355"/>
                  </a:lnTo>
                  <a:lnTo>
                    <a:pt x="5109" y="13843"/>
                  </a:lnTo>
                  <a:lnTo>
                    <a:pt x="7137" y="13678"/>
                  </a:lnTo>
                  <a:lnTo>
                    <a:pt x="7290" y="12106"/>
                  </a:lnTo>
                  <a:lnTo>
                    <a:pt x="7264" y="5577"/>
                  </a:lnTo>
                  <a:lnTo>
                    <a:pt x="2013" y="5577"/>
                  </a:lnTo>
                  <a:lnTo>
                    <a:pt x="0" y="5413"/>
                  </a:lnTo>
                  <a:lnTo>
                    <a:pt x="7260" y="5413"/>
                  </a:lnTo>
                  <a:lnTo>
                    <a:pt x="7107" y="0"/>
                  </a:lnTo>
                  <a:close/>
                </a:path>
              </a:pathLst>
            </a:custGeom>
            <a:solidFill>
              <a:srgbClr val="953B8F"/>
            </a:solidFill>
          </p:spPr>
          <p:txBody>
            <a:bodyPr wrap="square" lIns="0" tIns="0" rIns="0" bIns="0" rtlCol="0"/>
            <a:lstStyle/>
            <a:p>
              <a:endParaRPr/>
            </a:p>
          </p:txBody>
        </p:sp>
        <p:sp>
          <p:nvSpPr>
            <p:cNvPr id="427" name="object 100">
              <a:extLst>
                <a:ext uri="{FF2B5EF4-FFF2-40B4-BE49-F238E27FC236}">
                  <a16:creationId xmlns:a16="http://schemas.microsoft.com/office/drawing/2014/main" id="{46A1E7D7-C216-38C4-9A48-BF6589F4B8FA}"/>
                </a:ext>
              </a:extLst>
            </p:cNvPr>
            <p:cNvSpPr/>
            <p:nvPr/>
          </p:nvSpPr>
          <p:spPr>
            <a:xfrm>
              <a:off x="7165119" y="1962209"/>
              <a:ext cx="7620" cy="10160"/>
            </a:xfrm>
            <a:custGeom>
              <a:avLst/>
              <a:gdLst/>
              <a:ahLst/>
              <a:cxnLst/>
              <a:rect l="l" t="t" r="r" b="b"/>
              <a:pathLst>
                <a:path w="7620" h="10160">
                  <a:moveTo>
                    <a:pt x="1891" y="0"/>
                  </a:moveTo>
                  <a:lnTo>
                    <a:pt x="0" y="6181"/>
                  </a:lnTo>
                  <a:lnTo>
                    <a:pt x="15" y="9583"/>
                  </a:lnTo>
                  <a:lnTo>
                    <a:pt x="2058" y="9747"/>
                  </a:lnTo>
                  <a:lnTo>
                    <a:pt x="5460" y="9179"/>
                  </a:lnTo>
                  <a:lnTo>
                    <a:pt x="7122" y="4170"/>
                  </a:lnTo>
                  <a:lnTo>
                    <a:pt x="7030" y="1115"/>
                  </a:lnTo>
                  <a:lnTo>
                    <a:pt x="1891" y="0"/>
                  </a:lnTo>
                  <a:close/>
                </a:path>
              </a:pathLst>
            </a:custGeom>
            <a:solidFill>
              <a:srgbClr val="A9539C"/>
            </a:solidFill>
          </p:spPr>
          <p:txBody>
            <a:bodyPr wrap="square" lIns="0" tIns="0" rIns="0" bIns="0" rtlCol="0"/>
            <a:lstStyle/>
            <a:p>
              <a:endParaRPr/>
            </a:p>
          </p:txBody>
        </p:sp>
        <p:sp>
          <p:nvSpPr>
            <p:cNvPr id="428" name="object 101">
              <a:extLst>
                <a:ext uri="{FF2B5EF4-FFF2-40B4-BE49-F238E27FC236}">
                  <a16:creationId xmlns:a16="http://schemas.microsoft.com/office/drawing/2014/main" id="{E7CADD86-6CF3-7D6D-8C1A-839075A06AB4}"/>
                </a:ext>
              </a:extLst>
            </p:cNvPr>
            <p:cNvSpPr/>
            <p:nvPr/>
          </p:nvSpPr>
          <p:spPr>
            <a:xfrm>
              <a:off x="7172829" y="1958758"/>
              <a:ext cx="16510" cy="13335"/>
            </a:xfrm>
            <a:custGeom>
              <a:avLst/>
              <a:gdLst/>
              <a:ahLst/>
              <a:cxnLst/>
              <a:rect l="l" t="t" r="r" b="b"/>
              <a:pathLst>
                <a:path w="16509" h="13335">
                  <a:moveTo>
                    <a:pt x="3530" y="495"/>
                  </a:moveTo>
                  <a:lnTo>
                    <a:pt x="0" y="0"/>
                  </a:lnTo>
                  <a:lnTo>
                    <a:pt x="152" y="3060"/>
                  </a:lnTo>
                  <a:lnTo>
                    <a:pt x="3340" y="3225"/>
                  </a:lnTo>
                  <a:lnTo>
                    <a:pt x="3530" y="495"/>
                  </a:lnTo>
                  <a:close/>
                </a:path>
                <a:path w="16509" h="13335">
                  <a:moveTo>
                    <a:pt x="16217" y="1587"/>
                  </a:moveTo>
                  <a:lnTo>
                    <a:pt x="13449" y="736"/>
                  </a:lnTo>
                  <a:lnTo>
                    <a:pt x="13741" y="2743"/>
                  </a:lnTo>
                  <a:lnTo>
                    <a:pt x="12382" y="3111"/>
                  </a:lnTo>
                  <a:lnTo>
                    <a:pt x="13449" y="4914"/>
                  </a:lnTo>
                  <a:lnTo>
                    <a:pt x="12712" y="6489"/>
                  </a:lnTo>
                  <a:lnTo>
                    <a:pt x="9372" y="9817"/>
                  </a:lnTo>
                  <a:lnTo>
                    <a:pt x="9182" y="9563"/>
                  </a:lnTo>
                  <a:lnTo>
                    <a:pt x="8788" y="10172"/>
                  </a:lnTo>
                  <a:lnTo>
                    <a:pt x="8369" y="11150"/>
                  </a:lnTo>
                  <a:lnTo>
                    <a:pt x="8166" y="11760"/>
                  </a:lnTo>
                  <a:lnTo>
                    <a:pt x="8826" y="12344"/>
                  </a:lnTo>
                  <a:lnTo>
                    <a:pt x="9461" y="12750"/>
                  </a:lnTo>
                  <a:lnTo>
                    <a:pt x="11176" y="12687"/>
                  </a:lnTo>
                  <a:lnTo>
                    <a:pt x="12712" y="9817"/>
                  </a:lnTo>
                  <a:lnTo>
                    <a:pt x="14770" y="5956"/>
                  </a:lnTo>
                  <a:lnTo>
                    <a:pt x="16217" y="1587"/>
                  </a:lnTo>
                  <a:close/>
                </a:path>
              </a:pathLst>
            </a:custGeom>
            <a:solidFill>
              <a:srgbClr val="FDE2C3"/>
            </a:solidFill>
          </p:spPr>
          <p:txBody>
            <a:bodyPr wrap="square" lIns="0" tIns="0" rIns="0" bIns="0" rtlCol="0"/>
            <a:lstStyle/>
            <a:p>
              <a:endParaRPr/>
            </a:p>
          </p:txBody>
        </p:sp>
        <p:sp>
          <p:nvSpPr>
            <p:cNvPr id="429" name="object 102">
              <a:extLst>
                <a:ext uri="{FF2B5EF4-FFF2-40B4-BE49-F238E27FC236}">
                  <a16:creationId xmlns:a16="http://schemas.microsoft.com/office/drawing/2014/main" id="{A34B1E8B-00A1-7166-769F-C7A12901EC59}"/>
                </a:ext>
              </a:extLst>
            </p:cNvPr>
            <p:cNvSpPr/>
            <p:nvPr/>
          </p:nvSpPr>
          <p:spPr>
            <a:xfrm>
              <a:off x="7176147" y="1962794"/>
              <a:ext cx="6350" cy="8255"/>
            </a:xfrm>
            <a:custGeom>
              <a:avLst/>
              <a:gdLst/>
              <a:ahLst/>
              <a:cxnLst/>
              <a:rect l="l" t="t" r="r" b="b"/>
              <a:pathLst>
                <a:path w="6350" h="8255">
                  <a:moveTo>
                    <a:pt x="1128" y="0"/>
                  </a:moveTo>
                  <a:lnTo>
                    <a:pt x="122" y="493"/>
                  </a:lnTo>
                  <a:lnTo>
                    <a:pt x="45" y="1170"/>
                  </a:lnTo>
                  <a:lnTo>
                    <a:pt x="0" y="1755"/>
                  </a:lnTo>
                  <a:lnTo>
                    <a:pt x="289" y="2524"/>
                  </a:lnTo>
                  <a:lnTo>
                    <a:pt x="960" y="3639"/>
                  </a:lnTo>
                  <a:lnTo>
                    <a:pt x="3126" y="6272"/>
                  </a:lnTo>
                  <a:lnTo>
                    <a:pt x="4834" y="7717"/>
                  </a:lnTo>
                  <a:lnTo>
                    <a:pt x="5048" y="7113"/>
                  </a:lnTo>
                  <a:lnTo>
                    <a:pt x="5444" y="6126"/>
                  </a:lnTo>
                  <a:lnTo>
                    <a:pt x="5856" y="5523"/>
                  </a:lnTo>
                  <a:lnTo>
                    <a:pt x="4941" y="4316"/>
                  </a:lnTo>
                  <a:lnTo>
                    <a:pt x="2592" y="1499"/>
                  </a:lnTo>
                  <a:lnTo>
                    <a:pt x="1128" y="0"/>
                  </a:lnTo>
                  <a:close/>
                </a:path>
              </a:pathLst>
            </a:custGeom>
            <a:solidFill>
              <a:srgbClr val="E190BB"/>
            </a:solidFill>
          </p:spPr>
          <p:txBody>
            <a:bodyPr wrap="square" lIns="0" tIns="0" rIns="0" bIns="0" rtlCol="0"/>
            <a:lstStyle/>
            <a:p>
              <a:endParaRPr/>
            </a:p>
          </p:txBody>
        </p:sp>
        <p:sp>
          <p:nvSpPr>
            <p:cNvPr id="430" name="object 103">
              <a:extLst>
                <a:ext uri="{FF2B5EF4-FFF2-40B4-BE49-F238E27FC236}">
                  <a16:creationId xmlns:a16="http://schemas.microsoft.com/office/drawing/2014/main" id="{D3F9B71A-3CFA-A48C-29F5-CE72AFA6E7F1}"/>
                </a:ext>
              </a:extLst>
            </p:cNvPr>
            <p:cNvSpPr/>
            <p:nvPr/>
          </p:nvSpPr>
          <p:spPr>
            <a:xfrm>
              <a:off x="7172425" y="1952993"/>
              <a:ext cx="7620" cy="8890"/>
            </a:xfrm>
            <a:custGeom>
              <a:avLst/>
              <a:gdLst/>
              <a:ahLst/>
              <a:cxnLst/>
              <a:rect l="l" t="t" r="r" b="b"/>
              <a:pathLst>
                <a:path w="7620" h="8889">
                  <a:moveTo>
                    <a:pt x="5475" y="0"/>
                  </a:moveTo>
                  <a:lnTo>
                    <a:pt x="3385" y="164"/>
                  </a:lnTo>
                  <a:lnTo>
                    <a:pt x="838" y="365"/>
                  </a:lnTo>
                  <a:lnTo>
                    <a:pt x="0" y="2139"/>
                  </a:lnTo>
                  <a:lnTo>
                    <a:pt x="930" y="5230"/>
                  </a:lnTo>
                  <a:lnTo>
                    <a:pt x="1875" y="8302"/>
                  </a:lnTo>
                  <a:lnTo>
                    <a:pt x="4590" y="7899"/>
                  </a:lnTo>
                  <a:lnTo>
                    <a:pt x="7198" y="7899"/>
                  </a:lnTo>
                  <a:lnTo>
                    <a:pt x="6878" y="4717"/>
                  </a:lnTo>
                  <a:lnTo>
                    <a:pt x="6878" y="1133"/>
                  </a:lnTo>
                  <a:lnTo>
                    <a:pt x="5475" y="0"/>
                  </a:lnTo>
                  <a:close/>
                </a:path>
              </a:pathLst>
            </a:custGeom>
            <a:solidFill>
              <a:srgbClr val="FDE2C3"/>
            </a:solidFill>
          </p:spPr>
          <p:txBody>
            <a:bodyPr wrap="square" lIns="0" tIns="0" rIns="0" bIns="0" rtlCol="0"/>
            <a:lstStyle/>
            <a:p>
              <a:endParaRPr/>
            </a:p>
          </p:txBody>
        </p:sp>
        <p:sp>
          <p:nvSpPr>
            <p:cNvPr id="431" name="object 104">
              <a:extLst>
                <a:ext uri="{FF2B5EF4-FFF2-40B4-BE49-F238E27FC236}">
                  <a16:creationId xmlns:a16="http://schemas.microsoft.com/office/drawing/2014/main" id="{DA9E1568-B252-74A0-CDF7-201278B4A51F}"/>
                </a:ext>
              </a:extLst>
            </p:cNvPr>
            <p:cNvSpPr/>
            <p:nvPr/>
          </p:nvSpPr>
          <p:spPr>
            <a:xfrm>
              <a:off x="7170854" y="1950779"/>
              <a:ext cx="8890" cy="10160"/>
            </a:xfrm>
            <a:custGeom>
              <a:avLst/>
              <a:gdLst/>
              <a:ahLst/>
              <a:cxnLst/>
              <a:rect l="l" t="t" r="r" b="b"/>
              <a:pathLst>
                <a:path w="8890" h="10160">
                  <a:moveTo>
                    <a:pt x="5704" y="0"/>
                  </a:moveTo>
                  <a:lnTo>
                    <a:pt x="1662" y="1244"/>
                  </a:lnTo>
                  <a:lnTo>
                    <a:pt x="366" y="2835"/>
                  </a:lnTo>
                  <a:lnTo>
                    <a:pt x="0" y="6821"/>
                  </a:lnTo>
                  <a:lnTo>
                    <a:pt x="671" y="8943"/>
                  </a:lnTo>
                  <a:lnTo>
                    <a:pt x="2089" y="9985"/>
                  </a:lnTo>
                  <a:lnTo>
                    <a:pt x="3858" y="6236"/>
                  </a:lnTo>
                  <a:lnTo>
                    <a:pt x="4926" y="6217"/>
                  </a:lnTo>
                  <a:lnTo>
                    <a:pt x="6527" y="4992"/>
                  </a:lnTo>
                  <a:lnTo>
                    <a:pt x="8144" y="3786"/>
                  </a:lnTo>
                  <a:lnTo>
                    <a:pt x="8601" y="2579"/>
                  </a:lnTo>
                  <a:lnTo>
                    <a:pt x="8388" y="1628"/>
                  </a:lnTo>
                  <a:lnTo>
                    <a:pt x="5704" y="0"/>
                  </a:lnTo>
                  <a:close/>
                </a:path>
              </a:pathLst>
            </a:custGeom>
            <a:solidFill>
              <a:srgbClr val="783915"/>
            </a:solidFill>
          </p:spPr>
          <p:txBody>
            <a:bodyPr wrap="square" lIns="0" tIns="0" rIns="0" bIns="0" rtlCol="0"/>
            <a:lstStyle/>
            <a:p>
              <a:endParaRPr/>
            </a:p>
          </p:txBody>
        </p:sp>
        <p:sp>
          <p:nvSpPr>
            <p:cNvPr id="432" name="object 105">
              <a:extLst>
                <a:ext uri="{FF2B5EF4-FFF2-40B4-BE49-F238E27FC236}">
                  <a16:creationId xmlns:a16="http://schemas.microsoft.com/office/drawing/2014/main" id="{D1ED37ED-10FE-0FB3-B147-AEDDAF62FE86}"/>
                </a:ext>
              </a:extLst>
            </p:cNvPr>
            <p:cNvSpPr/>
            <p:nvPr/>
          </p:nvSpPr>
          <p:spPr>
            <a:xfrm>
              <a:off x="7171418" y="1961807"/>
              <a:ext cx="9525" cy="19050"/>
            </a:xfrm>
            <a:custGeom>
              <a:avLst/>
              <a:gdLst/>
              <a:ahLst/>
              <a:cxnLst/>
              <a:rect l="l" t="t" r="r" b="b"/>
              <a:pathLst>
                <a:path w="9525" h="19050">
                  <a:moveTo>
                    <a:pt x="1570" y="0"/>
                  </a:moveTo>
                  <a:lnTo>
                    <a:pt x="366" y="1261"/>
                  </a:lnTo>
                  <a:lnTo>
                    <a:pt x="0" y="7296"/>
                  </a:lnTo>
                  <a:lnTo>
                    <a:pt x="1067" y="17318"/>
                  </a:lnTo>
                  <a:lnTo>
                    <a:pt x="5902" y="18507"/>
                  </a:lnTo>
                  <a:lnTo>
                    <a:pt x="8647" y="16678"/>
                  </a:lnTo>
                  <a:lnTo>
                    <a:pt x="9349" y="5303"/>
                  </a:lnTo>
                  <a:lnTo>
                    <a:pt x="6085" y="621"/>
                  </a:lnTo>
                  <a:lnTo>
                    <a:pt x="4758" y="164"/>
                  </a:lnTo>
                  <a:lnTo>
                    <a:pt x="1570" y="0"/>
                  </a:lnTo>
                  <a:close/>
                </a:path>
              </a:pathLst>
            </a:custGeom>
            <a:solidFill>
              <a:srgbClr val="D078AE"/>
            </a:solidFill>
          </p:spPr>
          <p:txBody>
            <a:bodyPr wrap="square" lIns="0" tIns="0" rIns="0" bIns="0" rtlCol="0"/>
            <a:lstStyle/>
            <a:p>
              <a:endParaRPr/>
            </a:p>
          </p:txBody>
        </p:sp>
        <p:sp>
          <p:nvSpPr>
            <p:cNvPr id="433" name="object 106">
              <a:extLst>
                <a:ext uri="{FF2B5EF4-FFF2-40B4-BE49-F238E27FC236}">
                  <a16:creationId xmlns:a16="http://schemas.microsoft.com/office/drawing/2014/main" id="{2CD05905-1B8F-16F8-934A-23D8782FE679}"/>
                </a:ext>
              </a:extLst>
            </p:cNvPr>
            <p:cNvSpPr/>
            <p:nvPr/>
          </p:nvSpPr>
          <p:spPr>
            <a:xfrm>
              <a:off x="7171000" y="1963153"/>
              <a:ext cx="8255" cy="15875"/>
            </a:xfrm>
            <a:custGeom>
              <a:avLst/>
              <a:gdLst/>
              <a:ahLst/>
              <a:cxnLst/>
              <a:rect l="l" t="t" r="r" b="b"/>
              <a:pathLst>
                <a:path w="8254" h="15875">
                  <a:moveTo>
                    <a:pt x="3098" y="152"/>
                  </a:moveTo>
                  <a:lnTo>
                    <a:pt x="1143" y="177"/>
                  </a:lnTo>
                  <a:lnTo>
                    <a:pt x="863" y="1054"/>
                  </a:lnTo>
                  <a:lnTo>
                    <a:pt x="3098" y="152"/>
                  </a:lnTo>
                  <a:close/>
                </a:path>
                <a:path w="8254" h="15875">
                  <a:moveTo>
                    <a:pt x="3581" y="139"/>
                  </a:moveTo>
                  <a:lnTo>
                    <a:pt x="3479" y="0"/>
                  </a:lnTo>
                  <a:lnTo>
                    <a:pt x="3098" y="152"/>
                  </a:lnTo>
                  <a:lnTo>
                    <a:pt x="3581" y="139"/>
                  </a:lnTo>
                  <a:close/>
                </a:path>
                <a:path w="8254" h="15875">
                  <a:moveTo>
                    <a:pt x="6921" y="3505"/>
                  </a:moveTo>
                  <a:lnTo>
                    <a:pt x="5067" y="127"/>
                  </a:lnTo>
                  <a:lnTo>
                    <a:pt x="3581" y="139"/>
                  </a:lnTo>
                  <a:lnTo>
                    <a:pt x="6197" y="3886"/>
                  </a:lnTo>
                  <a:lnTo>
                    <a:pt x="6921" y="3505"/>
                  </a:lnTo>
                  <a:close/>
                </a:path>
                <a:path w="8254" h="15875">
                  <a:moveTo>
                    <a:pt x="7658" y="6413"/>
                  </a:moveTo>
                  <a:lnTo>
                    <a:pt x="7112" y="6032"/>
                  </a:lnTo>
                  <a:lnTo>
                    <a:pt x="5626" y="11023"/>
                  </a:lnTo>
                  <a:lnTo>
                    <a:pt x="12" y="14478"/>
                  </a:lnTo>
                  <a:lnTo>
                    <a:pt x="0" y="15341"/>
                  </a:lnTo>
                  <a:lnTo>
                    <a:pt x="5981" y="12230"/>
                  </a:lnTo>
                  <a:lnTo>
                    <a:pt x="7658" y="6413"/>
                  </a:lnTo>
                  <a:close/>
                </a:path>
              </a:pathLst>
            </a:custGeom>
            <a:solidFill>
              <a:srgbClr val="773177"/>
            </a:solidFill>
          </p:spPr>
          <p:txBody>
            <a:bodyPr wrap="square" lIns="0" tIns="0" rIns="0" bIns="0" rtlCol="0"/>
            <a:lstStyle/>
            <a:p>
              <a:endParaRPr/>
            </a:p>
          </p:txBody>
        </p:sp>
        <p:sp>
          <p:nvSpPr>
            <p:cNvPr id="434" name="object 107">
              <a:extLst>
                <a:ext uri="{FF2B5EF4-FFF2-40B4-BE49-F238E27FC236}">
                  <a16:creationId xmlns:a16="http://schemas.microsoft.com/office/drawing/2014/main" id="{DD7D11AD-CA99-79FC-0309-5862DB49FD06}"/>
                </a:ext>
              </a:extLst>
            </p:cNvPr>
            <p:cNvSpPr/>
            <p:nvPr/>
          </p:nvSpPr>
          <p:spPr>
            <a:xfrm>
              <a:off x="7172257" y="1966526"/>
              <a:ext cx="7620" cy="10160"/>
            </a:xfrm>
            <a:custGeom>
              <a:avLst/>
              <a:gdLst/>
              <a:ahLst/>
              <a:cxnLst/>
              <a:rect l="l" t="t" r="r" b="b"/>
              <a:pathLst>
                <a:path w="7620" h="10160">
                  <a:moveTo>
                    <a:pt x="2424" y="5212"/>
                  </a:moveTo>
                  <a:lnTo>
                    <a:pt x="1677" y="5358"/>
                  </a:lnTo>
                  <a:lnTo>
                    <a:pt x="671" y="5925"/>
                  </a:lnTo>
                  <a:lnTo>
                    <a:pt x="0" y="6345"/>
                  </a:lnTo>
                  <a:lnTo>
                    <a:pt x="411" y="8283"/>
                  </a:lnTo>
                  <a:lnTo>
                    <a:pt x="960" y="9618"/>
                  </a:lnTo>
                  <a:lnTo>
                    <a:pt x="2958" y="10075"/>
                  </a:lnTo>
                  <a:lnTo>
                    <a:pt x="5107" y="5724"/>
                  </a:lnTo>
                  <a:lnTo>
                    <a:pt x="2440" y="5724"/>
                  </a:lnTo>
                  <a:lnTo>
                    <a:pt x="2424" y="5212"/>
                  </a:lnTo>
                  <a:close/>
                </a:path>
                <a:path w="7620" h="10160">
                  <a:moveTo>
                    <a:pt x="6375" y="0"/>
                  </a:moveTo>
                  <a:lnTo>
                    <a:pt x="4392" y="274"/>
                  </a:lnTo>
                  <a:lnTo>
                    <a:pt x="5383" y="1864"/>
                  </a:lnTo>
                  <a:lnTo>
                    <a:pt x="2440" y="5724"/>
                  </a:lnTo>
                  <a:lnTo>
                    <a:pt x="5107" y="5724"/>
                  </a:lnTo>
                  <a:lnTo>
                    <a:pt x="6436" y="3034"/>
                  </a:lnTo>
                  <a:lnTo>
                    <a:pt x="7015" y="2760"/>
                  </a:lnTo>
                  <a:lnTo>
                    <a:pt x="7107" y="1023"/>
                  </a:lnTo>
                  <a:lnTo>
                    <a:pt x="6375" y="0"/>
                  </a:lnTo>
                  <a:close/>
                </a:path>
              </a:pathLst>
            </a:custGeom>
            <a:solidFill>
              <a:srgbClr val="FDE2C3"/>
            </a:solidFill>
          </p:spPr>
          <p:txBody>
            <a:bodyPr wrap="square" lIns="0" tIns="0" rIns="0" bIns="0" rtlCol="0"/>
            <a:lstStyle/>
            <a:p>
              <a:endParaRPr/>
            </a:p>
          </p:txBody>
        </p:sp>
        <p:sp>
          <p:nvSpPr>
            <p:cNvPr id="435" name="object 108">
              <a:extLst>
                <a:ext uri="{FF2B5EF4-FFF2-40B4-BE49-F238E27FC236}">
                  <a16:creationId xmlns:a16="http://schemas.microsoft.com/office/drawing/2014/main" id="{4F9B95DF-5C67-BD82-B6B4-D8FF3DE59288}"/>
                </a:ext>
              </a:extLst>
            </p:cNvPr>
            <p:cNvSpPr/>
            <p:nvPr/>
          </p:nvSpPr>
          <p:spPr>
            <a:xfrm>
              <a:off x="7171418" y="1964129"/>
              <a:ext cx="3810" cy="8890"/>
            </a:xfrm>
            <a:custGeom>
              <a:avLst/>
              <a:gdLst/>
              <a:ahLst/>
              <a:cxnLst/>
              <a:rect l="l" t="t" r="r" b="b"/>
              <a:pathLst>
                <a:path w="3809" h="8889">
                  <a:moveTo>
                    <a:pt x="3019" y="0"/>
                  </a:moveTo>
                  <a:lnTo>
                    <a:pt x="1525" y="201"/>
                  </a:lnTo>
                  <a:lnTo>
                    <a:pt x="1265" y="274"/>
                  </a:lnTo>
                  <a:lnTo>
                    <a:pt x="411" y="658"/>
                  </a:lnTo>
                  <a:lnTo>
                    <a:pt x="0" y="1336"/>
                  </a:lnTo>
                  <a:lnTo>
                    <a:pt x="228" y="4170"/>
                  </a:lnTo>
                  <a:lnTo>
                    <a:pt x="533" y="7241"/>
                  </a:lnTo>
                  <a:lnTo>
                    <a:pt x="838" y="8760"/>
                  </a:lnTo>
                  <a:lnTo>
                    <a:pt x="1525" y="8340"/>
                  </a:lnTo>
                  <a:lnTo>
                    <a:pt x="2516" y="7773"/>
                  </a:lnTo>
                  <a:lnTo>
                    <a:pt x="3263" y="7627"/>
                  </a:lnTo>
                  <a:lnTo>
                    <a:pt x="3187" y="6309"/>
                  </a:lnTo>
                  <a:lnTo>
                    <a:pt x="3035" y="2908"/>
                  </a:lnTo>
                  <a:lnTo>
                    <a:pt x="3019" y="0"/>
                  </a:lnTo>
                  <a:close/>
                </a:path>
              </a:pathLst>
            </a:custGeom>
            <a:solidFill>
              <a:srgbClr val="E190BB"/>
            </a:solidFill>
          </p:spPr>
          <p:txBody>
            <a:bodyPr wrap="square" lIns="0" tIns="0" rIns="0" bIns="0" rtlCol="0"/>
            <a:lstStyle/>
            <a:p>
              <a:endParaRPr/>
            </a:p>
          </p:txBody>
        </p:sp>
        <p:sp>
          <p:nvSpPr>
            <p:cNvPr id="436" name="object 109">
              <a:extLst>
                <a:ext uri="{FF2B5EF4-FFF2-40B4-BE49-F238E27FC236}">
                  <a16:creationId xmlns:a16="http://schemas.microsoft.com/office/drawing/2014/main" id="{D8BCDC9B-7379-1402-1B8C-684629E516AA}"/>
                </a:ext>
              </a:extLst>
            </p:cNvPr>
            <p:cNvSpPr/>
            <p:nvPr/>
          </p:nvSpPr>
          <p:spPr>
            <a:xfrm>
              <a:off x="7173493" y="1955864"/>
              <a:ext cx="2540" cy="2540"/>
            </a:xfrm>
            <a:custGeom>
              <a:avLst/>
              <a:gdLst/>
              <a:ahLst/>
              <a:cxnLst/>
              <a:rect l="l" t="t" r="r" b="b"/>
              <a:pathLst>
                <a:path w="2540" h="2539">
                  <a:moveTo>
                    <a:pt x="1464" y="0"/>
                  </a:moveTo>
                  <a:lnTo>
                    <a:pt x="747" y="475"/>
                  </a:lnTo>
                  <a:lnTo>
                    <a:pt x="45" y="950"/>
                  </a:lnTo>
                  <a:lnTo>
                    <a:pt x="0" y="2011"/>
                  </a:lnTo>
                  <a:lnTo>
                    <a:pt x="1464" y="2305"/>
                  </a:lnTo>
                  <a:lnTo>
                    <a:pt x="2287" y="1371"/>
                  </a:lnTo>
                  <a:lnTo>
                    <a:pt x="1464" y="0"/>
                  </a:lnTo>
                  <a:close/>
                </a:path>
              </a:pathLst>
            </a:custGeom>
            <a:solidFill>
              <a:srgbClr val="FDE2C3"/>
            </a:solidFill>
          </p:spPr>
          <p:txBody>
            <a:bodyPr wrap="square" lIns="0" tIns="0" rIns="0" bIns="0" rtlCol="0"/>
            <a:lstStyle/>
            <a:p>
              <a:endParaRPr/>
            </a:p>
          </p:txBody>
        </p:sp>
      </p:grpSp>
      <p:pic>
        <p:nvPicPr>
          <p:cNvPr id="437" name="object 165">
            <a:extLst>
              <a:ext uri="{FF2B5EF4-FFF2-40B4-BE49-F238E27FC236}">
                <a16:creationId xmlns:a16="http://schemas.microsoft.com/office/drawing/2014/main" id="{55A1C09E-4DF4-2C23-10CE-2EDEF6F7027D}"/>
              </a:ext>
            </a:extLst>
          </p:cNvPr>
          <p:cNvPicPr/>
          <p:nvPr userDrawn="1"/>
        </p:nvPicPr>
        <p:blipFill>
          <a:blip r:embed="rId9" cstate="print"/>
          <a:stretch>
            <a:fillRect/>
          </a:stretch>
        </p:blipFill>
        <p:spPr>
          <a:xfrm>
            <a:off x="6475094" y="3133595"/>
            <a:ext cx="2036711" cy="472317"/>
          </a:xfrm>
          <a:prstGeom prst="rect">
            <a:avLst/>
          </a:prstGeom>
        </p:spPr>
      </p:pic>
      <p:cxnSp>
        <p:nvCxnSpPr>
          <p:cNvPr id="482" name="Straight Connector 30">
            <a:extLst>
              <a:ext uri="{FF2B5EF4-FFF2-40B4-BE49-F238E27FC236}">
                <a16:creationId xmlns:a16="http://schemas.microsoft.com/office/drawing/2014/main" id="{45B4FB4E-1399-1FAB-3B91-6CF1EFFBC134}"/>
              </a:ext>
            </a:extLst>
          </p:cNvPr>
          <p:cNvCxnSpPr/>
          <p:nvPr userDrawn="1"/>
        </p:nvCxnSpPr>
        <p:spPr>
          <a:xfrm>
            <a:off x="0" y="1929253"/>
            <a:ext cx="12192000" cy="0"/>
          </a:xfrm>
          <a:prstGeom prst="line">
            <a:avLst/>
          </a:prstGeom>
          <a:solidFill>
            <a:schemeClr val="bg1"/>
          </a:solidFill>
          <a:ln w="12700">
            <a:solidFill>
              <a:srgbClr val="1481A3"/>
            </a:solidFill>
          </a:ln>
        </p:spPr>
        <p:style>
          <a:lnRef idx="2">
            <a:schemeClr val="accent1">
              <a:shade val="50000"/>
            </a:schemeClr>
          </a:lnRef>
          <a:fillRef idx="1">
            <a:schemeClr val="accent1"/>
          </a:fillRef>
          <a:effectRef idx="0">
            <a:schemeClr val="accent1"/>
          </a:effectRef>
          <a:fontRef idx="minor">
            <a:schemeClr val="lt1"/>
          </a:fontRef>
        </p:style>
      </p:cxnSp>
      <p:cxnSp>
        <p:nvCxnSpPr>
          <p:cNvPr id="483" name="Straight Connector 32">
            <a:extLst>
              <a:ext uri="{FF2B5EF4-FFF2-40B4-BE49-F238E27FC236}">
                <a16:creationId xmlns:a16="http://schemas.microsoft.com/office/drawing/2014/main" id="{63A38DE5-2B75-1D74-DA3B-162E1B0FAFCC}"/>
              </a:ext>
            </a:extLst>
          </p:cNvPr>
          <p:cNvCxnSpPr/>
          <p:nvPr userDrawn="1"/>
        </p:nvCxnSpPr>
        <p:spPr>
          <a:xfrm>
            <a:off x="0" y="3549219"/>
            <a:ext cx="12192000" cy="0"/>
          </a:xfrm>
          <a:prstGeom prst="line">
            <a:avLst/>
          </a:prstGeom>
          <a:solidFill>
            <a:schemeClr val="bg1"/>
          </a:solidFill>
          <a:ln w="12700">
            <a:solidFill>
              <a:srgbClr val="00A0C6"/>
            </a:solidFill>
          </a:ln>
        </p:spPr>
        <p:style>
          <a:lnRef idx="2">
            <a:schemeClr val="accent1">
              <a:shade val="50000"/>
            </a:schemeClr>
          </a:lnRef>
          <a:fillRef idx="1">
            <a:schemeClr val="accent1"/>
          </a:fillRef>
          <a:effectRef idx="0">
            <a:schemeClr val="accent1"/>
          </a:effectRef>
          <a:fontRef idx="minor">
            <a:schemeClr val="lt1"/>
          </a:fontRef>
        </p:style>
      </p:cxnSp>
      <p:cxnSp>
        <p:nvCxnSpPr>
          <p:cNvPr id="484" name="Straight Connector 34">
            <a:extLst>
              <a:ext uri="{FF2B5EF4-FFF2-40B4-BE49-F238E27FC236}">
                <a16:creationId xmlns:a16="http://schemas.microsoft.com/office/drawing/2014/main" id="{27201FAC-C01F-B421-F3DA-931AEB1A83F7}"/>
              </a:ext>
            </a:extLst>
          </p:cNvPr>
          <p:cNvCxnSpPr/>
          <p:nvPr userDrawn="1"/>
        </p:nvCxnSpPr>
        <p:spPr>
          <a:xfrm>
            <a:off x="0" y="5109374"/>
            <a:ext cx="12192000" cy="0"/>
          </a:xfrm>
          <a:prstGeom prst="line">
            <a:avLst/>
          </a:prstGeom>
          <a:solidFill>
            <a:schemeClr val="bg1"/>
          </a:solidFill>
          <a:ln w="12700">
            <a:solidFill>
              <a:srgbClr val="00323E"/>
            </a:solidFill>
          </a:ln>
        </p:spPr>
        <p:style>
          <a:lnRef idx="2">
            <a:schemeClr val="accent1">
              <a:shade val="50000"/>
            </a:schemeClr>
          </a:lnRef>
          <a:fillRef idx="1">
            <a:schemeClr val="accent1"/>
          </a:fillRef>
          <a:effectRef idx="0">
            <a:schemeClr val="accent1"/>
          </a:effectRef>
          <a:fontRef idx="minor">
            <a:schemeClr val="lt1"/>
          </a:fontRef>
        </p:style>
      </p:cxnSp>
      <p:pic>
        <p:nvPicPr>
          <p:cNvPr id="485" name="object 10">
            <a:extLst>
              <a:ext uri="{FF2B5EF4-FFF2-40B4-BE49-F238E27FC236}">
                <a16:creationId xmlns:a16="http://schemas.microsoft.com/office/drawing/2014/main" id="{A10B1557-C914-1C84-4384-3DECDCEBE94F}"/>
              </a:ext>
            </a:extLst>
          </p:cNvPr>
          <p:cNvPicPr/>
          <p:nvPr userDrawn="1"/>
        </p:nvPicPr>
        <p:blipFill>
          <a:blip r:embed="rId10" cstate="print">
            <a:extLst>
              <a:ext uri="{28A0092B-C50C-407E-A947-70E740481C1C}">
                <a14:useLocalDpi xmlns:a14="http://schemas.microsoft.com/office/drawing/2010/main"/>
              </a:ext>
            </a:extLst>
          </a:blip>
          <a:stretch>
            <a:fillRect/>
          </a:stretch>
        </p:blipFill>
        <p:spPr>
          <a:xfrm>
            <a:off x="5670572" y="1725263"/>
            <a:ext cx="426589" cy="229605"/>
          </a:xfrm>
          <a:prstGeom prst="rect">
            <a:avLst/>
          </a:prstGeom>
        </p:spPr>
      </p:pic>
      <p:pic>
        <p:nvPicPr>
          <p:cNvPr id="486" name="object 11">
            <a:extLst>
              <a:ext uri="{FF2B5EF4-FFF2-40B4-BE49-F238E27FC236}">
                <a16:creationId xmlns:a16="http://schemas.microsoft.com/office/drawing/2014/main" id="{4E51D9E8-B789-D61E-C5B8-C8F9C1795B32}"/>
              </a:ext>
            </a:extLst>
          </p:cNvPr>
          <p:cNvPicPr/>
          <p:nvPr userDrawn="1"/>
        </p:nvPicPr>
        <p:blipFill>
          <a:blip r:embed="rId11" cstate="print"/>
          <a:stretch>
            <a:fillRect/>
          </a:stretch>
        </p:blipFill>
        <p:spPr>
          <a:xfrm>
            <a:off x="1707778" y="1298901"/>
            <a:ext cx="1271362" cy="630662"/>
          </a:xfrm>
          <a:prstGeom prst="rect">
            <a:avLst/>
          </a:prstGeom>
        </p:spPr>
      </p:pic>
      <p:sp>
        <p:nvSpPr>
          <p:cNvPr id="487" name="object 140">
            <a:extLst>
              <a:ext uri="{FF2B5EF4-FFF2-40B4-BE49-F238E27FC236}">
                <a16:creationId xmlns:a16="http://schemas.microsoft.com/office/drawing/2014/main" id="{E25F1388-94A4-C05B-7CFC-6EE7367BE5D0}"/>
              </a:ext>
            </a:extLst>
          </p:cNvPr>
          <p:cNvSpPr/>
          <p:nvPr userDrawn="1"/>
        </p:nvSpPr>
        <p:spPr>
          <a:xfrm>
            <a:off x="4544200" y="1764106"/>
            <a:ext cx="45719" cy="106982"/>
          </a:xfrm>
          <a:custGeom>
            <a:avLst/>
            <a:gdLst/>
            <a:ahLst/>
            <a:cxnLst/>
            <a:rect l="l" t="t" r="r" b="b"/>
            <a:pathLst>
              <a:path w="31750" h="74294">
                <a:moveTo>
                  <a:pt x="0" y="74250"/>
                </a:moveTo>
                <a:lnTo>
                  <a:pt x="31288" y="74250"/>
                </a:lnTo>
                <a:lnTo>
                  <a:pt x="31288" y="0"/>
                </a:lnTo>
                <a:lnTo>
                  <a:pt x="0" y="0"/>
                </a:lnTo>
                <a:lnTo>
                  <a:pt x="0" y="74250"/>
                </a:lnTo>
                <a:close/>
              </a:path>
            </a:pathLst>
          </a:custGeom>
          <a:solidFill>
            <a:srgbClr val="F5F5F6"/>
          </a:solidFill>
        </p:spPr>
        <p:txBody>
          <a:bodyPr wrap="square" lIns="0" tIns="0" rIns="0" bIns="0" rtlCol="0"/>
          <a:lstStyle/>
          <a:p>
            <a:endParaRPr/>
          </a:p>
        </p:txBody>
      </p:sp>
      <p:sp>
        <p:nvSpPr>
          <p:cNvPr id="488" name="object 141">
            <a:extLst>
              <a:ext uri="{FF2B5EF4-FFF2-40B4-BE49-F238E27FC236}">
                <a16:creationId xmlns:a16="http://schemas.microsoft.com/office/drawing/2014/main" id="{82FB72CA-8B1F-0F51-00AE-DEC1FA684972}"/>
              </a:ext>
            </a:extLst>
          </p:cNvPr>
          <p:cNvSpPr/>
          <p:nvPr userDrawn="1"/>
        </p:nvSpPr>
        <p:spPr>
          <a:xfrm>
            <a:off x="4544200" y="1763138"/>
            <a:ext cx="120313" cy="45719"/>
          </a:xfrm>
          <a:custGeom>
            <a:avLst/>
            <a:gdLst/>
            <a:ahLst/>
            <a:cxnLst/>
            <a:rect l="l" t="t" r="r" b="b"/>
            <a:pathLst>
              <a:path w="31750" h="12064">
                <a:moveTo>
                  <a:pt x="0" y="11816"/>
                </a:moveTo>
                <a:lnTo>
                  <a:pt x="31288" y="11816"/>
                </a:lnTo>
                <a:lnTo>
                  <a:pt x="31288" y="0"/>
                </a:lnTo>
                <a:lnTo>
                  <a:pt x="0" y="0"/>
                </a:lnTo>
                <a:lnTo>
                  <a:pt x="0" y="11816"/>
                </a:lnTo>
                <a:close/>
              </a:path>
            </a:pathLst>
          </a:custGeom>
          <a:solidFill>
            <a:srgbClr val="120F0A">
              <a:alpha val="19999"/>
            </a:srgbClr>
          </a:solidFill>
        </p:spPr>
        <p:txBody>
          <a:bodyPr wrap="square" lIns="0" tIns="0" rIns="0" bIns="0" rtlCol="0"/>
          <a:lstStyle/>
          <a:p>
            <a:endParaRPr/>
          </a:p>
        </p:txBody>
      </p:sp>
      <p:pic>
        <p:nvPicPr>
          <p:cNvPr id="489" name="object 142">
            <a:extLst>
              <a:ext uri="{FF2B5EF4-FFF2-40B4-BE49-F238E27FC236}">
                <a16:creationId xmlns:a16="http://schemas.microsoft.com/office/drawing/2014/main" id="{5EC5DB0A-9060-C3F2-5131-384C2338D079}"/>
              </a:ext>
            </a:extLst>
          </p:cNvPr>
          <p:cNvPicPr/>
          <p:nvPr userDrawn="1"/>
        </p:nvPicPr>
        <p:blipFill>
          <a:blip r:embed="rId12" cstate="print">
            <a:extLst>
              <a:ext uri="{28A0092B-C50C-407E-A947-70E740481C1C}">
                <a14:useLocalDpi xmlns:a14="http://schemas.microsoft.com/office/drawing/2010/main"/>
              </a:ext>
            </a:extLst>
          </a:blip>
          <a:stretch>
            <a:fillRect/>
          </a:stretch>
        </p:blipFill>
        <p:spPr>
          <a:xfrm>
            <a:off x="4358934" y="1574760"/>
            <a:ext cx="298710" cy="225611"/>
          </a:xfrm>
          <a:prstGeom prst="rect">
            <a:avLst/>
          </a:prstGeom>
        </p:spPr>
      </p:pic>
      <p:sp>
        <p:nvSpPr>
          <p:cNvPr id="490" name="object 143">
            <a:extLst>
              <a:ext uri="{FF2B5EF4-FFF2-40B4-BE49-F238E27FC236}">
                <a16:creationId xmlns:a16="http://schemas.microsoft.com/office/drawing/2014/main" id="{69C8123E-B2A7-D898-5C1C-D384EA3A3C18}"/>
              </a:ext>
            </a:extLst>
          </p:cNvPr>
          <p:cNvSpPr/>
          <p:nvPr userDrawn="1"/>
        </p:nvSpPr>
        <p:spPr>
          <a:xfrm>
            <a:off x="4360147" y="1576073"/>
            <a:ext cx="297764" cy="220723"/>
          </a:xfrm>
          <a:custGeom>
            <a:avLst/>
            <a:gdLst/>
            <a:ahLst/>
            <a:cxnLst/>
            <a:rect l="l" t="t" r="r" b="b"/>
            <a:pathLst>
              <a:path w="400050" h="296544">
                <a:moveTo>
                  <a:pt x="399427" y="95072"/>
                </a:moveTo>
                <a:lnTo>
                  <a:pt x="271589" y="95072"/>
                </a:lnTo>
                <a:lnTo>
                  <a:pt x="271589" y="0"/>
                </a:lnTo>
                <a:lnTo>
                  <a:pt x="263017" y="0"/>
                </a:lnTo>
                <a:lnTo>
                  <a:pt x="263017" y="95072"/>
                </a:lnTo>
                <a:lnTo>
                  <a:pt x="25" y="95072"/>
                </a:lnTo>
                <a:lnTo>
                  <a:pt x="25" y="103593"/>
                </a:lnTo>
                <a:lnTo>
                  <a:pt x="263017" y="103593"/>
                </a:lnTo>
                <a:lnTo>
                  <a:pt x="263017" y="192951"/>
                </a:lnTo>
                <a:lnTo>
                  <a:pt x="0" y="192951"/>
                </a:lnTo>
                <a:lnTo>
                  <a:pt x="0" y="201485"/>
                </a:lnTo>
                <a:lnTo>
                  <a:pt x="263017" y="201485"/>
                </a:lnTo>
                <a:lnTo>
                  <a:pt x="263017" y="296545"/>
                </a:lnTo>
                <a:lnTo>
                  <a:pt x="271589" y="296545"/>
                </a:lnTo>
                <a:lnTo>
                  <a:pt x="271589" y="201485"/>
                </a:lnTo>
                <a:lnTo>
                  <a:pt x="399402" y="201485"/>
                </a:lnTo>
                <a:lnTo>
                  <a:pt x="399402" y="192951"/>
                </a:lnTo>
                <a:lnTo>
                  <a:pt x="271589" y="192951"/>
                </a:lnTo>
                <a:lnTo>
                  <a:pt x="271589" y="103593"/>
                </a:lnTo>
                <a:lnTo>
                  <a:pt x="399427" y="103593"/>
                </a:lnTo>
                <a:lnTo>
                  <a:pt x="399427" y="95072"/>
                </a:lnTo>
                <a:close/>
              </a:path>
            </a:pathLst>
          </a:custGeom>
          <a:solidFill>
            <a:srgbClr val="FFFFFF"/>
          </a:solidFill>
        </p:spPr>
        <p:txBody>
          <a:bodyPr wrap="square" lIns="0" tIns="0" rIns="0" bIns="0" rtlCol="0"/>
          <a:lstStyle/>
          <a:p>
            <a:endParaRPr/>
          </a:p>
        </p:txBody>
      </p:sp>
      <p:sp>
        <p:nvSpPr>
          <p:cNvPr id="491" name="object 144">
            <a:extLst>
              <a:ext uri="{FF2B5EF4-FFF2-40B4-BE49-F238E27FC236}">
                <a16:creationId xmlns:a16="http://schemas.microsoft.com/office/drawing/2014/main" id="{8167697B-9901-445A-3572-00C3DCA9979C}"/>
              </a:ext>
            </a:extLst>
          </p:cNvPr>
          <p:cNvSpPr/>
          <p:nvPr userDrawn="1"/>
        </p:nvSpPr>
        <p:spPr>
          <a:xfrm>
            <a:off x="4456287" y="1822448"/>
            <a:ext cx="422068" cy="74677"/>
          </a:xfrm>
          <a:custGeom>
            <a:avLst/>
            <a:gdLst/>
            <a:ahLst/>
            <a:cxnLst/>
            <a:rect l="l" t="t" r="r" b="b"/>
            <a:pathLst>
              <a:path w="567054" h="100330">
                <a:moveTo>
                  <a:pt x="207137" y="90754"/>
                </a:moveTo>
                <a:lnTo>
                  <a:pt x="0" y="90754"/>
                </a:lnTo>
                <a:lnTo>
                  <a:pt x="0" y="99910"/>
                </a:lnTo>
                <a:lnTo>
                  <a:pt x="207137" y="99910"/>
                </a:lnTo>
                <a:lnTo>
                  <a:pt x="207137" y="90754"/>
                </a:lnTo>
                <a:close/>
              </a:path>
              <a:path w="567054" h="100330">
                <a:moveTo>
                  <a:pt x="566534" y="0"/>
                </a:moveTo>
                <a:lnTo>
                  <a:pt x="535241" y="0"/>
                </a:lnTo>
                <a:lnTo>
                  <a:pt x="535241" y="74256"/>
                </a:lnTo>
                <a:lnTo>
                  <a:pt x="566534" y="74256"/>
                </a:lnTo>
                <a:lnTo>
                  <a:pt x="566534" y="0"/>
                </a:lnTo>
                <a:close/>
              </a:path>
            </a:pathLst>
          </a:custGeom>
          <a:solidFill>
            <a:srgbClr val="F5F5F6"/>
          </a:solidFill>
        </p:spPr>
        <p:txBody>
          <a:bodyPr wrap="square" lIns="0" tIns="0" rIns="0" bIns="0" rtlCol="0"/>
          <a:lstStyle/>
          <a:p>
            <a:endParaRPr/>
          </a:p>
        </p:txBody>
      </p:sp>
      <p:sp>
        <p:nvSpPr>
          <p:cNvPr id="492" name="object 145">
            <a:extLst>
              <a:ext uri="{FF2B5EF4-FFF2-40B4-BE49-F238E27FC236}">
                <a16:creationId xmlns:a16="http://schemas.microsoft.com/office/drawing/2014/main" id="{C8BFA6AA-06B3-14B6-1471-277C4E701047}"/>
              </a:ext>
            </a:extLst>
          </p:cNvPr>
          <p:cNvSpPr/>
          <p:nvPr userDrawn="1"/>
        </p:nvSpPr>
        <p:spPr>
          <a:xfrm>
            <a:off x="4991537" y="1763138"/>
            <a:ext cx="120313" cy="45719"/>
          </a:xfrm>
          <a:custGeom>
            <a:avLst/>
            <a:gdLst/>
            <a:ahLst/>
            <a:cxnLst/>
            <a:rect l="l" t="t" r="r" b="b"/>
            <a:pathLst>
              <a:path w="31750" h="12064">
                <a:moveTo>
                  <a:pt x="0" y="11816"/>
                </a:moveTo>
                <a:lnTo>
                  <a:pt x="31288" y="11816"/>
                </a:lnTo>
                <a:lnTo>
                  <a:pt x="31288" y="0"/>
                </a:lnTo>
                <a:lnTo>
                  <a:pt x="0" y="0"/>
                </a:lnTo>
                <a:lnTo>
                  <a:pt x="0" y="11816"/>
                </a:lnTo>
                <a:close/>
              </a:path>
            </a:pathLst>
          </a:custGeom>
          <a:solidFill>
            <a:srgbClr val="120F0A">
              <a:alpha val="19999"/>
            </a:srgbClr>
          </a:solidFill>
        </p:spPr>
        <p:txBody>
          <a:bodyPr wrap="square" lIns="0" tIns="0" rIns="0" bIns="0" rtlCol="0"/>
          <a:lstStyle/>
          <a:p>
            <a:endParaRPr/>
          </a:p>
        </p:txBody>
      </p:sp>
      <p:pic>
        <p:nvPicPr>
          <p:cNvPr id="493" name="object 146">
            <a:extLst>
              <a:ext uri="{FF2B5EF4-FFF2-40B4-BE49-F238E27FC236}">
                <a16:creationId xmlns:a16="http://schemas.microsoft.com/office/drawing/2014/main" id="{F1748385-7CAC-C8A9-3512-1A423E0BABD6}"/>
              </a:ext>
            </a:extLst>
          </p:cNvPr>
          <p:cNvPicPr/>
          <p:nvPr userDrawn="1"/>
        </p:nvPicPr>
        <p:blipFill>
          <a:blip r:embed="rId13" cstate="print">
            <a:extLst>
              <a:ext uri="{28A0092B-C50C-407E-A947-70E740481C1C}">
                <a14:useLocalDpi xmlns:a14="http://schemas.microsoft.com/office/drawing/2010/main"/>
              </a:ext>
            </a:extLst>
          </a:blip>
          <a:stretch>
            <a:fillRect/>
          </a:stretch>
        </p:blipFill>
        <p:spPr>
          <a:xfrm>
            <a:off x="4808560" y="1574760"/>
            <a:ext cx="295944" cy="225611"/>
          </a:xfrm>
          <a:prstGeom prst="rect">
            <a:avLst/>
          </a:prstGeom>
        </p:spPr>
      </p:pic>
      <p:pic>
        <p:nvPicPr>
          <p:cNvPr id="494" name="object 147">
            <a:extLst>
              <a:ext uri="{FF2B5EF4-FFF2-40B4-BE49-F238E27FC236}">
                <a16:creationId xmlns:a16="http://schemas.microsoft.com/office/drawing/2014/main" id="{0B6052F4-554D-D324-B4D4-D3DE2F01EF16}"/>
              </a:ext>
            </a:extLst>
          </p:cNvPr>
          <p:cNvPicPr/>
          <p:nvPr userDrawn="1"/>
        </p:nvPicPr>
        <p:blipFill>
          <a:blip r:embed="rId14" cstate="print">
            <a:extLst>
              <a:ext uri="{28A0092B-C50C-407E-A947-70E740481C1C}">
                <a14:useLocalDpi xmlns:a14="http://schemas.microsoft.com/office/drawing/2010/main"/>
              </a:ext>
            </a:extLst>
          </a:blip>
          <a:stretch>
            <a:fillRect/>
          </a:stretch>
        </p:blipFill>
        <p:spPr>
          <a:xfrm>
            <a:off x="4202866" y="1719798"/>
            <a:ext cx="134838" cy="198465"/>
          </a:xfrm>
          <a:prstGeom prst="rect">
            <a:avLst/>
          </a:prstGeom>
        </p:spPr>
      </p:pic>
      <p:pic>
        <p:nvPicPr>
          <p:cNvPr id="495" name="object 148">
            <a:extLst>
              <a:ext uri="{FF2B5EF4-FFF2-40B4-BE49-F238E27FC236}">
                <a16:creationId xmlns:a16="http://schemas.microsoft.com/office/drawing/2014/main" id="{54F714CF-831B-27C9-3B1C-2374397342EC}"/>
              </a:ext>
            </a:extLst>
          </p:cNvPr>
          <p:cNvPicPr/>
          <p:nvPr userDrawn="1"/>
        </p:nvPicPr>
        <p:blipFill>
          <a:blip r:embed="rId15" cstate="print">
            <a:extLst>
              <a:ext uri="{28A0092B-C50C-407E-A947-70E740481C1C}">
                <a14:useLocalDpi xmlns:a14="http://schemas.microsoft.com/office/drawing/2010/main"/>
              </a:ext>
            </a:extLst>
          </a:blip>
          <a:stretch>
            <a:fillRect/>
          </a:stretch>
        </p:blipFill>
        <p:spPr>
          <a:xfrm>
            <a:off x="4643386" y="1607125"/>
            <a:ext cx="452536" cy="311138"/>
          </a:xfrm>
          <a:prstGeom prst="rect">
            <a:avLst/>
          </a:prstGeom>
        </p:spPr>
      </p:pic>
      <p:sp>
        <p:nvSpPr>
          <p:cNvPr id="496" name="object 149">
            <a:extLst>
              <a:ext uri="{FF2B5EF4-FFF2-40B4-BE49-F238E27FC236}">
                <a16:creationId xmlns:a16="http://schemas.microsoft.com/office/drawing/2014/main" id="{69CF29AE-B130-AA40-F26D-E80021066049}"/>
              </a:ext>
            </a:extLst>
          </p:cNvPr>
          <p:cNvSpPr/>
          <p:nvPr userDrawn="1"/>
        </p:nvSpPr>
        <p:spPr>
          <a:xfrm>
            <a:off x="5339784" y="1451950"/>
            <a:ext cx="196619" cy="211271"/>
          </a:xfrm>
          <a:custGeom>
            <a:avLst/>
            <a:gdLst/>
            <a:ahLst/>
            <a:cxnLst/>
            <a:rect l="l" t="t" r="r" b="b"/>
            <a:pathLst>
              <a:path w="264159" h="283844">
                <a:moveTo>
                  <a:pt x="152167" y="0"/>
                </a:moveTo>
                <a:lnTo>
                  <a:pt x="127281" y="36478"/>
                </a:lnTo>
                <a:lnTo>
                  <a:pt x="94377" y="48319"/>
                </a:lnTo>
                <a:lnTo>
                  <a:pt x="77171" y="39914"/>
                </a:lnTo>
                <a:lnTo>
                  <a:pt x="64035" y="29742"/>
                </a:lnTo>
                <a:lnTo>
                  <a:pt x="58804" y="24797"/>
                </a:lnTo>
                <a:lnTo>
                  <a:pt x="60695" y="30725"/>
                </a:lnTo>
                <a:lnTo>
                  <a:pt x="63573" y="45355"/>
                </a:lnTo>
                <a:lnTo>
                  <a:pt x="63246" y="63952"/>
                </a:lnTo>
                <a:lnTo>
                  <a:pt x="55522" y="81784"/>
                </a:lnTo>
                <a:lnTo>
                  <a:pt x="39622" y="92735"/>
                </a:lnTo>
                <a:lnTo>
                  <a:pt x="21339" y="96224"/>
                </a:lnTo>
                <a:lnTo>
                  <a:pt x="6267" y="95750"/>
                </a:lnTo>
                <a:lnTo>
                  <a:pt x="0" y="94814"/>
                </a:lnTo>
                <a:lnTo>
                  <a:pt x="4878" y="98646"/>
                </a:lnTo>
                <a:lnTo>
                  <a:pt x="15711" y="108645"/>
                </a:lnTo>
                <a:lnTo>
                  <a:pt x="26793" y="122573"/>
                </a:lnTo>
                <a:lnTo>
                  <a:pt x="32421" y="138187"/>
                </a:lnTo>
                <a:lnTo>
                  <a:pt x="28459" y="153290"/>
                </a:lnTo>
                <a:lnTo>
                  <a:pt x="18444" y="166095"/>
                </a:lnTo>
                <a:lnTo>
                  <a:pt x="8179" y="174972"/>
                </a:lnTo>
                <a:lnTo>
                  <a:pt x="3468" y="178293"/>
                </a:lnTo>
                <a:lnTo>
                  <a:pt x="8965" y="178592"/>
                </a:lnTo>
                <a:lnTo>
                  <a:pt x="22129" y="181050"/>
                </a:lnTo>
                <a:lnTo>
                  <a:pt x="37969" y="188014"/>
                </a:lnTo>
                <a:lnTo>
                  <a:pt x="51496" y="201828"/>
                </a:lnTo>
                <a:lnTo>
                  <a:pt x="56854" y="219992"/>
                </a:lnTo>
                <a:lnTo>
                  <a:pt x="54694" y="236495"/>
                </a:lnTo>
                <a:lnTo>
                  <a:pt x="49850" y="248488"/>
                </a:lnTo>
                <a:lnTo>
                  <a:pt x="47161" y="253120"/>
                </a:lnTo>
                <a:lnTo>
                  <a:pt x="50878" y="248865"/>
                </a:lnTo>
                <a:lnTo>
                  <a:pt x="61196" y="240244"/>
                </a:lnTo>
                <a:lnTo>
                  <a:pt x="76868" y="233473"/>
                </a:lnTo>
                <a:lnTo>
                  <a:pt x="96645" y="234770"/>
                </a:lnTo>
                <a:lnTo>
                  <a:pt x="113028" y="246584"/>
                </a:lnTo>
                <a:lnTo>
                  <a:pt x="121294" y="262963"/>
                </a:lnTo>
                <a:lnTo>
                  <a:pt x="124218" y="277494"/>
                </a:lnTo>
                <a:lnTo>
                  <a:pt x="124576" y="283764"/>
                </a:lnTo>
                <a:lnTo>
                  <a:pt x="126638" y="277302"/>
                </a:lnTo>
                <a:lnTo>
                  <a:pt x="132918" y="262585"/>
                </a:lnTo>
                <a:lnTo>
                  <a:pt x="143558" y="246616"/>
                </a:lnTo>
                <a:lnTo>
                  <a:pt x="158701" y="236396"/>
                </a:lnTo>
                <a:lnTo>
                  <a:pt x="176523" y="237502"/>
                </a:lnTo>
                <a:lnTo>
                  <a:pt x="193116" y="246458"/>
                </a:lnTo>
                <a:lnTo>
                  <a:pt x="205361" y="256669"/>
                </a:lnTo>
                <a:lnTo>
                  <a:pt x="210136" y="261538"/>
                </a:lnTo>
                <a:lnTo>
                  <a:pt x="207094" y="256093"/>
                </a:lnTo>
                <a:lnTo>
                  <a:pt x="201961" y="242153"/>
                </a:lnTo>
                <a:lnTo>
                  <a:pt x="200730" y="223308"/>
                </a:lnTo>
                <a:lnTo>
                  <a:pt x="209393" y="203152"/>
                </a:lnTo>
                <a:lnTo>
                  <a:pt x="226697" y="190013"/>
                </a:lnTo>
                <a:lnTo>
                  <a:pt x="244477" y="186545"/>
                </a:lnTo>
                <a:lnTo>
                  <a:pt x="258356" y="187969"/>
                </a:lnTo>
                <a:lnTo>
                  <a:pt x="263955" y="189506"/>
                </a:lnTo>
                <a:lnTo>
                  <a:pt x="259066" y="187213"/>
                </a:lnTo>
                <a:lnTo>
                  <a:pt x="248162" y="180057"/>
                </a:lnTo>
                <a:lnTo>
                  <a:pt x="236887" y="167622"/>
                </a:lnTo>
                <a:lnTo>
                  <a:pt x="230883" y="149492"/>
                </a:lnTo>
                <a:lnTo>
                  <a:pt x="234078" y="131806"/>
                </a:lnTo>
                <a:lnTo>
                  <a:pt x="243038" y="120378"/>
                </a:lnTo>
                <a:lnTo>
                  <a:pt x="252369" y="114235"/>
                </a:lnTo>
                <a:lnTo>
                  <a:pt x="256678" y="112404"/>
                </a:lnTo>
                <a:lnTo>
                  <a:pt x="252277" y="111674"/>
                </a:lnTo>
                <a:lnTo>
                  <a:pt x="241811" y="108530"/>
                </a:lnTo>
                <a:lnTo>
                  <a:pt x="229388" y="101539"/>
                </a:lnTo>
                <a:lnTo>
                  <a:pt x="219116" y="89270"/>
                </a:lnTo>
                <a:lnTo>
                  <a:pt x="215754" y="72814"/>
                </a:lnTo>
                <a:lnTo>
                  <a:pt x="218532" y="56644"/>
                </a:lnTo>
                <a:lnTo>
                  <a:pt x="223266" y="44327"/>
                </a:lnTo>
                <a:lnTo>
                  <a:pt x="225774" y="39429"/>
                </a:lnTo>
                <a:lnTo>
                  <a:pt x="220715" y="42725"/>
                </a:lnTo>
                <a:lnTo>
                  <a:pt x="207647" y="49278"/>
                </a:lnTo>
                <a:lnTo>
                  <a:pt x="189731" y="54088"/>
                </a:lnTo>
                <a:lnTo>
                  <a:pt x="170128" y="52151"/>
                </a:lnTo>
                <a:lnTo>
                  <a:pt x="156413" y="40078"/>
                </a:lnTo>
                <a:lnTo>
                  <a:pt x="151451" y="22587"/>
                </a:lnTo>
                <a:lnTo>
                  <a:pt x="151338" y="6840"/>
                </a:lnTo>
                <a:lnTo>
                  <a:pt x="152167" y="0"/>
                </a:lnTo>
                <a:close/>
              </a:path>
            </a:pathLst>
          </a:custGeom>
          <a:solidFill>
            <a:srgbClr val="F69F00"/>
          </a:solidFill>
        </p:spPr>
        <p:txBody>
          <a:bodyPr wrap="square" lIns="0" tIns="0" rIns="0" bIns="0" rtlCol="0"/>
          <a:lstStyle/>
          <a:p>
            <a:endParaRPr/>
          </a:p>
        </p:txBody>
      </p:sp>
      <p:pic>
        <p:nvPicPr>
          <p:cNvPr id="497" name="object 150">
            <a:extLst>
              <a:ext uri="{FF2B5EF4-FFF2-40B4-BE49-F238E27FC236}">
                <a16:creationId xmlns:a16="http://schemas.microsoft.com/office/drawing/2014/main" id="{DE63D804-ED1A-5874-E7B7-FEDC16E56339}"/>
              </a:ext>
            </a:extLst>
          </p:cNvPr>
          <p:cNvPicPr/>
          <p:nvPr userDrawn="1"/>
        </p:nvPicPr>
        <p:blipFill>
          <a:blip r:embed="rId16" cstate="print">
            <a:extLst>
              <a:ext uri="{28A0092B-C50C-407E-A947-70E740481C1C}">
                <a14:useLocalDpi xmlns:a14="http://schemas.microsoft.com/office/drawing/2010/main"/>
              </a:ext>
            </a:extLst>
          </a:blip>
          <a:stretch>
            <a:fillRect/>
          </a:stretch>
        </p:blipFill>
        <p:spPr>
          <a:xfrm>
            <a:off x="5384933" y="1478738"/>
            <a:ext cx="130224" cy="129543"/>
          </a:xfrm>
          <a:prstGeom prst="rect">
            <a:avLst/>
          </a:prstGeom>
        </p:spPr>
      </p:pic>
      <p:pic>
        <p:nvPicPr>
          <p:cNvPr id="498" name="object 164">
            <a:extLst>
              <a:ext uri="{FF2B5EF4-FFF2-40B4-BE49-F238E27FC236}">
                <a16:creationId xmlns:a16="http://schemas.microsoft.com/office/drawing/2014/main" id="{6028269C-03F4-7443-5163-2CCD6D3D7923}"/>
              </a:ext>
            </a:extLst>
          </p:cNvPr>
          <p:cNvPicPr/>
          <p:nvPr userDrawn="1"/>
        </p:nvPicPr>
        <p:blipFill>
          <a:blip r:embed="rId17" cstate="print">
            <a:extLst>
              <a:ext uri="{28A0092B-C50C-407E-A947-70E740481C1C}">
                <a14:useLocalDpi xmlns:a14="http://schemas.microsoft.com/office/drawing/2010/main"/>
              </a:ext>
            </a:extLst>
          </a:blip>
          <a:stretch>
            <a:fillRect/>
          </a:stretch>
        </p:blipFill>
        <p:spPr>
          <a:xfrm>
            <a:off x="1872076" y="3182628"/>
            <a:ext cx="214361" cy="347855"/>
          </a:xfrm>
          <a:prstGeom prst="rect">
            <a:avLst/>
          </a:prstGeom>
        </p:spPr>
      </p:pic>
      <p:pic>
        <p:nvPicPr>
          <p:cNvPr id="499" name="object 228">
            <a:extLst>
              <a:ext uri="{FF2B5EF4-FFF2-40B4-BE49-F238E27FC236}">
                <a16:creationId xmlns:a16="http://schemas.microsoft.com/office/drawing/2014/main" id="{4B51707C-539D-2FE4-477A-56849F62953F}"/>
              </a:ext>
            </a:extLst>
          </p:cNvPr>
          <p:cNvPicPr/>
          <p:nvPr userDrawn="1"/>
        </p:nvPicPr>
        <p:blipFill>
          <a:blip r:embed="rId18" cstate="print">
            <a:extLst>
              <a:ext uri="{28A0092B-C50C-407E-A947-70E740481C1C}">
                <a14:useLocalDpi xmlns:a14="http://schemas.microsoft.com/office/drawing/2010/main"/>
              </a:ext>
            </a:extLst>
          </a:blip>
          <a:stretch>
            <a:fillRect/>
          </a:stretch>
        </p:blipFill>
        <p:spPr>
          <a:xfrm>
            <a:off x="2388842" y="3291996"/>
            <a:ext cx="304272" cy="170629"/>
          </a:xfrm>
          <a:prstGeom prst="rect">
            <a:avLst/>
          </a:prstGeom>
        </p:spPr>
      </p:pic>
      <p:grpSp>
        <p:nvGrpSpPr>
          <p:cNvPr id="500" name="Group 239">
            <a:extLst>
              <a:ext uri="{FF2B5EF4-FFF2-40B4-BE49-F238E27FC236}">
                <a16:creationId xmlns:a16="http://schemas.microsoft.com/office/drawing/2014/main" id="{0035368D-8D1D-6853-D548-DF817AD85160}"/>
              </a:ext>
            </a:extLst>
          </p:cNvPr>
          <p:cNvGrpSpPr/>
          <p:nvPr userDrawn="1"/>
        </p:nvGrpSpPr>
        <p:grpSpPr>
          <a:xfrm>
            <a:off x="3396636" y="2901312"/>
            <a:ext cx="1938078" cy="645494"/>
            <a:chOff x="4832225" y="2816273"/>
            <a:chExt cx="1491822" cy="496864"/>
          </a:xfrm>
        </p:grpSpPr>
        <p:pic>
          <p:nvPicPr>
            <p:cNvPr id="501" name="object 229">
              <a:extLst>
                <a:ext uri="{FF2B5EF4-FFF2-40B4-BE49-F238E27FC236}">
                  <a16:creationId xmlns:a16="http://schemas.microsoft.com/office/drawing/2014/main" id="{B299B62B-0ADD-A605-39D3-EF7EB0F20BB7}"/>
                </a:ext>
              </a:extLst>
            </p:cNvPr>
            <p:cNvPicPr/>
            <p:nvPr/>
          </p:nvPicPr>
          <p:blipFill>
            <a:blip r:embed="rId19" cstate="print"/>
            <a:stretch>
              <a:fillRect/>
            </a:stretch>
          </p:blipFill>
          <p:spPr>
            <a:xfrm>
              <a:off x="5124422" y="3058609"/>
              <a:ext cx="205881" cy="209880"/>
            </a:xfrm>
            <a:prstGeom prst="rect">
              <a:avLst/>
            </a:prstGeom>
          </p:spPr>
        </p:pic>
        <p:pic>
          <p:nvPicPr>
            <p:cNvPr id="502" name="object 230">
              <a:extLst>
                <a:ext uri="{FF2B5EF4-FFF2-40B4-BE49-F238E27FC236}">
                  <a16:creationId xmlns:a16="http://schemas.microsoft.com/office/drawing/2014/main" id="{2D06BA7F-76A4-4A53-8BAB-EC5CD0ADB47C}"/>
                </a:ext>
              </a:extLst>
            </p:cNvPr>
            <p:cNvPicPr/>
            <p:nvPr/>
          </p:nvPicPr>
          <p:blipFill>
            <a:blip r:embed="rId20" cstate="print"/>
            <a:stretch>
              <a:fillRect/>
            </a:stretch>
          </p:blipFill>
          <p:spPr>
            <a:xfrm>
              <a:off x="4832225" y="2959260"/>
              <a:ext cx="257353" cy="219767"/>
            </a:xfrm>
            <a:prstGeom prst="rect">
              <a:avLst/>
            </a:prstGeom>
          </p:spPr>
        </p:pic>
        <p:sp>
          <p:nvSpPr>
            <p:cNvPr id="503" name="object 231">
              <a:extLst>
                <a:ext uri="{FF2B5EF4-FFF2-40B4-BE49-F238E27FC236}">
                  <a16:creationId xmlns:a16="http://schemas.microsoft.com/office/drawing/2014/main" id="{CC8055B4-B9BA-2A27-BB83-DB3BC797AAA3}"/>
                </a:ext>
              </a:extLst>
            </p:cNvPr>
            <p:cNvSpPr/>
            <p:nvPr/>
          </p:nvSpPr>
          <p:spPr>
            <a:xfrm>
              <a:off x="4890054" y="3158723"/>
              <a:ext cx="155575" cy="8890"/>
            </a:xfrm>
            <a:custGeom>
              <a:avLst/>
              <a:gdLst/>
              <a:ahLst/>
              <a:cxnLst/>
              <a:rect l="l" t="t" r="r" b="b"/>
              <a:pathLst>
                <a:path w="155575" h="8889">
                  <a:moveTo>
                    <a:pt x="0" y="8752"/>
                  </a:moveTo>
                  <a:lnTo>
                    <a:pt x="155382" y="8752"/>
                  </a:lnTo>
                  <a:lnTo>
                    <a:pt x="155382" y="0"/>
                  </a:lnTo>
                  <a:lnTo>
                    <a:pt x="0" y="0"/>
                  </a:lnTo>
                  <a:lnTo>
                    <a:pt x="0" y="8752"/>
                  </a:lnTo>
                  <a:close/>
                </a:path>
              </a:pathLst>
            </a:custGeom>
            <a:solidFill>
              <a:srgbClr val="FFFFFF"/>
            </a:solidFill>
          </p:spPr>
          <p:txBody>
            <a:bodyPr wrap="square" lIns="0" tIns="0" rIns="0" bIns="0" rtlCol="0"/>
            <a:lstStyle/>
            <a:p>
              <a:endParaRPr/>
            </a:p>
          </p:txBody>
        </p:sp>
        <p:sp>
          <p:nvSpPr>
            <p:cNvPr id="504" name="object 232">
              <a:extLst>
                <a:ext uri="{FF2B5EF4-FFF2-40B4-BE49-F238E27FC236}">
                  <a16:creationId xmlns:a16="http://schemas.microsoft.com/office/drawing/2014/main" id="{06D4DE44-14FB-1D30-02C5-8E38408290A9}"/>
                </a:ext>
              </a:extLst>
            </p:cNvPr>
            <p:cNvSpPr/>
            <p:nvPr/>
          </p:nvSpPr>
          <p:spPr>
            <a:xfrm>
              <a:off x="4890054" y="3161747"/>
              <a:ext cx="158115" cy="0"/>
            </a:xfrm>
            <a:custGeom>
              <a:avLst/>
              <a:gdLst/>
              <a:ahLst/>
              <a:cxnLst/>
              <a:rect l="l" t="t" r="r" b="b"/>
              <a:pathLst>
                <a:path w="158114">
                  <a:moveTo>
                    <a:pt x="0" y="0"/>
                  </a:moveTo>
                  <a:lnTo>
                    <a:pt x="158087" y="0"/>
                  </a:lnTo>
                </a:path>
              </a:pathLst>
            </a:custGeom>
            <a:ln w="11457">
              <a:solidFill>
                <a:srgbClr val="6CC4C8"/>
              </a:solidFill>
            </a:ln>
          </p:spPr>
          <p:txBody>
            <a:bodyPr wrap="square" lIns="0" tIns="0" rIns="0" bIns="0" rtlCol="0"/>
            <a:lstStyle/>
            <a:p>
              <a:endParaRPr/>
            </a:p>
          </p:txBody>
        </p:sp>
        <p:pic>
          <p:nvPicPr>
            <p:cNvPr id="505" name="object 233">
              <a:extLst>
                <a:ext uri="{FF2B5EF4-FFF2-40B4-BE49-F238E27FC236}">
                  <a16:creationId xmlns:a16="http://schemas.microsoft.com/office/drawing/2014/main" id="{C50F7700-1509-A12B-099A-0AAAA4F56B85}"/>
                </a:ext>
              </a:extLst>
            </p:cNvPr>
            <p:cNvPicPr/>
            <p:nvPr/>
          </p:nvPicPr>
          <p:blipFill>
            <a:blip r:embed="rId21" cstate="print"/>
            <a:stretch>
              <a:fillRect/>
            </a:stretch>
          </p:blipFill>
          <p:spPr>
            <a:xfrm>
              <a:off x="5158633" y="2932211"/>
              <a:ext cx="165214" cy="78942"/>
            </a:xfrm>
            <a:prstGeom prst="rect">
              <a:avLst/>
            </a:prstGeom>
          </p:spPr>
        </p:pic>
        <p:pic>
          <p:nvPicPr>
            <p:cNvPr id="506" name="object 234">
              <a:extLst>
                <a:ext uri="{FF2B5EF4-FFF2-40B4-BE49-F238E27FC236}">
                  <a16:creationId xmlns:a16="http://schemas.microsoft.com/office/drawing/2014/main" id="{F23740DC-6E02-521D-0FB3-7CEDD259951A}"/>
                </a:ext>
              </a:extLst>
            </p:cNvPr>
            <p:cNvPicPr/>
            <p:nvPr/>
          </p:nvPicPr>
          <p:blipFill>
            <a:blip r:embed="rId22" cstate="print"/>
            <a:stretch>
              <a:fillRect/>
            </a:stretch>
          </p:blipFill>
          <p:spPr>
            <a:xfrm>
              <a:off x="6036424" y="2865826"/>
              <a:ext cx="255344" cy="445395"/>
            </a:xfrm>
            <a:prstGeom prst="rect">
              <a:avLst/>
            </a:prstGeom>
          </p:spPr>
        </p:pic>
        <p:pic>
          <p:nvPicPr>
            <p:cNvPr id="507" name="object 235">
              <a:extLst>
                <a:ext uri="{FF2B5EF4-FFF2-40B4-BE49-F238E27FC236}">
                  <a16:creationId xmlns:a16="http://schemas.microsoft.com/office/drawing/2014/main" id="{6F860EC0-B503-4673-5E18-E5B60357C68D}"/>
                </a:ext>
              </a:extLst>
            </p:cNvPr>
            <p:cNvPicPr/>
            <p:nvPr/>
          </p:nvPicPr>
          <p:blipFill>
            <a:blip r:embed="rId23" cstate="print"/>
            <a:stretch>
              <a:fillRect/>
            </a:stretch>
          </p:blipFill>
          <p:spPr>
            <a:xfrm>
              <a:off x="5932440" y="2816273"/>
              <a:ext cx="171783" cy="118024"/>
            </a:xfrm>
            <a:prstGeom prst="rect">
              <a:avLst/>
            </a:prstGeom>
          </p:spPr>
        </p:pic>
        <p:pic>
          <p:nvPicPr>
            <p:cNvPr id="508" name="object 236">
              <a:extLst>
                <a:ext uri="{FF2B5EF4-FFF2-40B4-BE49-F238E27FC236}">
                  <a16:creationId xmlns:a16="http://schemas.microsoft.com/office/drawing/2014/main" id="{28AA2420-6FC9-7CB3-417C-C95C9DDD04E2}"/>
                </a:ext>
              </a:extLst>
            </p:cNvPr>
            <p:cNvPicPr/>
            <p:nvPr/>
          </p:nvPicPr>
          <p:blipFill>
            <a:blip r:embed="rId24" cstate="print"/>
            <a:stretch>
              <a:fillRect/>
            </a:stretch>
          </p:blipFill>
          <p:spPr>
            <a:xfrm>
              <a:off x="6227965" y="3209684"/>
              <a:ext cx="96082" cy="103453"/>
            </a:xfrm>
            <a:prstGeom prst="rect">
              <a:avLst/>
            </a:prstGeom>
          </p:spPr>
        </p:pic>
      </p:grpSp>
      <p:grpSp>
        <p:nvGrpSpPr>
          <p:cNvPr id="509" name="object 237">
            <a:extLst>
              <a:ext uri="{FF2B5EF4-FFF2-40B4-BE49-F238E27FC236}">
                <a16:creationId xmlns:a16="http://schemas.microsoft.com/office/drawing/2014/main" id="{1A4A183E-829C-FC74-99C8-4AA6C159E739}"/>
              </a:ext>
            </a:extLst>
          </p:cNvPr>
          <p:cNvGrpSpPr/>
          <p:nvPr userDrawn="1"/>
        </p:nvGrpSpPr>
        <p:grpSpPr>
          <a:xfrm>
            <a:off x="7540807" y="4723739"/>
            <a:ext cx="520679" cy="385635"/>
            <a:chOff x="6775358" y="5065371"/>
            <a:chExt cx="457834" cy="339090"/>
          </a:xfrm>
        </p:grpSpPr>
        <p:pic>
          <p:nvPicPr>
            <p:cNvPr id="510" name="object 238">
              <a:extLst>
                <a:ext uri="{FF2B5EF4-FFF2-40B4-BE49-F238E27FC236}">
                  <a16:creationId xmlns:a16="http://schemas.microsoft.com/office/drawing/2014/main" id="{770FA331-DAE2-01D3-FD71-31748A071277}"/>
                </a:ext>
              </a:extLst>
            </p:cNvPr>
            <p:cNvPicPr/>
            <p:nvPr/>
          </p:nvPicPr>
          <p:blipFill>
            <a:blip r:embed="rId25" cstate="print"/>
            <a:stretch>
              <a:fillRect/>
            </a:stretch>
          </p:blipFill>
          <p:spPr>
            <a:xfrm>
              <a:off x="6950938" y="5291432"/>
              <a:ext cx="83810" cy="109991"/>
            </a:xfrm>
            <a:prstGeom prst="rect">
              <a:avLst/>
            </a:prstGeom>
          </p:spPr>
        </p:pic>
        <p:sp>
          <p:nvSpPr>
            <p:cNvPr id="511" name="object 239">
              <a:extLst>
                <a:ext uri="{FF2B5EF4-FFF2-40B4-BE49-F238E27FC236}">
                  <a16:creationId xmlns:a16="http://schemas.microsoft.com/office/drawing/2014/main" id="{7B0D7CA6-F72B-FC8F-4A51-57D5EED9179E}"/>
                </a:ext>
              </a:extLst>
            </p:cNvPr>
            <p:cNvSpPr/>
            <p:nvPr/>
          </p:nvSpPr>
          <p:spPr>
            <a:xfrm>
              <a:off x="6916252" y="5180281"/>
              <a:ext cx="158115" cy="1905"/>
            </a:xfrm>
            <a:custGeom>
              <a:avLst/>
              <a:gdLst/>
              <a:ahLst/>
              <a:cxnLst/>
              <a:rect l="l" t="t" r="r" b="b"/>
              <a:pathLst>
                <a:path w="158115" h="1904">
                  <a:moveTo>
                    <a:pt x="0" y="1316"/>
                  </a:moveTo>
                  <a:lnTo>
                    <a:pt x="157816" y="1316"/>
                  </a:lnTo>
                  <a:lnTo>
                    <a:pt x="157816" y="0"/>
                  </a:lnTo>
                  <a:lnTo>
                    <a:pt x="0" y="0"/>
                  </a:lnTo>
                  <a:lnTo>
                    <a:pt x="0" y="1316"/>
                  </a:lnTo>
                  <a:close/>
                </a:path>
              </a:pathLst>
            </a:custGeom>
            <a:solidFill>
              <a:srgbClr val="D0D2D2"/>
            </a:solidFill>
          </p:spPr>
          <p:txBody>
            <a:bodyPr wrap="square" lIns="0" tIns="0" rIns="0" bIns="0" rtlCol="0"/>
            <a:lstStyle/>
            <a:p>
              <a:endParaRPr/>
            </a:p>
          </p:txBody>
        </p:sp>
        <p:pic>
          <p:nvPicPr>
            <p:cNvPr id="512" name="object 240">
              <a:extLst>
                <a:ext uri="{FF2B5EF4-FFF2-40B4-BE49-F238E27FC236}">
                  <a16:creationId xmlns:a16="http://schemas.microsoft.com/office/drawing/2014/main" id="{053C0A81-7FC4-A3F2-9FD7-251EE18A5D82}"/>
                </a:ext>
              </a:extLst>
            </p:cNvPr>
            <p:cNvPicPr/>
            <p:nvPr/>
          </p:nvPicPr>
          <p:blipFill>
            <a:blip r:embed="rId26" cstate="print"/>
            <a:stretch>
              <a:fillRect/>
            </a:stretch>
          </p:blipFill>
          <p:spPr>
            <a:xfrm>
              <a:off x="6916252" y="5081964"/>
              <a:ext cx="157816" cy="128721"/>
            </a:xfrm>
            <a:prstGeom prst="rect">
              <a:avLst/>
            </a:prstGeom>
          </p:spPr>
        </p:pic>
        <p:pic>
          <p:nvPicPr>
            <p:cNvPr id="513" name="object 241">
              <a:extLst>
                <a:ext uri="{FF2B5EF4-FFF2-40B4-BE49-F238E27FC236}">
                  <a16:creationId xmlns:a16="http://schemas.microsoft.com/office/drawing/2014/main" id="{596DFBDE-AE9C-69E8-7C5A-F36E81E04EB2}"/>
                </a:ext>
              </a:extLst>
            </p:cNvPr>
            <p:cNvPicPr/>
            <p:nvPr/>
          </p:nvPicPr>
          <p:blipFill>
            <a:blip r:embed="rId27" cstate="print"/>
            <a:stretch>
              <a:fillRect/>
            </a:stretch>
          </p:blipFill>
          <p:spPr>
            <a:xfrm>
              <a:off x="6775358" y="5214320"/>
              <a:ext cx="112184" cy="173039"/>
            </a:xfrm>
            <a:prstGeom prst="rect">
              <a:avLst/>
            </a:prstGeom>
          </p:spPr>
        </p:pic>
        <p:pic>
          <p:nvPicPr>
            <p:cNvPr id="514" name="object 242">
              <a:extLst>
                <a:ext uri="{FF2B5EF4-FFF2-40B4-BE49-F238E27FC236}">
                  <a16:creationId xmlns:a16="http://schemas.microsoft.com/office/drawing/2014/main" id="{F56CB596-1730-1A2C-D679-BAC9F2A5457D}"/>
                </a:ext>
              </a:extLst>
            </p:cNvPr>
            <p:cNvPicPr/>
            <p:nvPr/>
          </p:nvPicPr>
          <p:blipFill>
            <a:blip r:embed="rId28" cstate="print"/>
            <a:stretch>
              <a:fillRect/>
            </a:stretch>
          </p:blipFill>
          <p:spPr>
            <a:xfrm>
              <a:off x="7120608" y="5214320"/>
              <a:ext cx="112217" cy="173039"/>
            </a:xfrm>
            <a:prstGeom prst="rect">
              <a:avLst/>
            </a:prstGeom>
          </p:spPr>
        </p:pic>
        <p:sp>
          <p:nvSpPr>
            <p:cNvPr id="515" name="object 243">
              <a:extLst>
                <a:ext uri="{FF2B5EF4-FFF2-40B4-BE49-F238E27FC236}">
                  <a16:creationId xmlns:a16="http://schemas.microsoft.com/office/drawing/2014/main" id="{82998011-C11F-22DD-A14C-403C6AF5D0B1}"/>
                </a:ext>
              </a:extLst>
            </p:cNvPr>
            <p:cNvSpPr/>
            <p:nvPr/>
          </p:nvSpPr>
          <p:spPr>
            <a:xfrm>
              <a:off x="6794464" y="5204651"/>
              <a:ext cx="421640" cy="20955"/>
            </a:xfrm>
            <a:custGeom>
              <a:avLst/>
              <a:gdLst/>
              <a:ahLst/>
              <a:cxnLst/>
              <a:rect l="l" t="t" r="r" b="b"/>
              <a:pathLst>
                <a:path w="421640" h="20954">
                  <a:moveTo>
                    <a:pt x="421270" y="0"/>
                  </a:moveTo>
                  <a:lnTo>
                    <a:pt x="0" y="0"/>
                  </a:lnTo>
                  <a:lnTo>
                    <a:pt x="0" y="20578"/>
                  </a:lnTo>
                  <a:lnTo>
                    <a:pt x="421270" y="20578"/>
                  </a:lnTo>
                  <a:lnTo>
                    <a:pt x="421270" y="0"/>
                  </a:lnTo>
                  <a:close/>
                </a:path>
              </a:pathLst>
            </a:custGeom>
            <a:solidFill>
              <a:srgbClr val="F18F03"/>
            </a:solidFill>
          </p:spPr>
          <p:txBody>
            <a:bodyPr wrap="square" lIns="0" tIns="0" rIns="0" bIns="0" rtlCol="0"/>
            <a:lstStyle/>
            <a:p>
              <a:endParaRPr/>
            </a:p>
          </p:txBody>
        </p:sp>
        <p:sp>
          <p:nvSpPr>
            <p:cNvPr id="516" name="object 244">
              <a:extLst>
                <a:ext uri="{FF2B5EF4-FFF2-40B4-BE49-F238E27FC236}">
                  <a16:creationId xmlns:a16="http://schemas.microsoft.com/office/drawing/2014/main" id="{31C3D462-74B1-DFB7-F07A-CD1CEE62BB3E}"/>
                </a:ext>
              </a:extLst>
            </p:cNvPr>
            <p:cNvSpPr/>
            <p:nvPr/>
          </p:nvSpPr>
          <p:spPr>
            <a:xfrm>
              <a:off x="6791439" y="5340184"/>
              <a:ext cx="427355" cy="6350"/>
            </a:xfrm>
            <a:custGeom>
              <a:avLst/>
              <a:gdLst/>
              <a:ahLst/>
              <a:cxnLst/>
              <a:rect l="l" t="t" r="r" b="b"/>
              <a:pathLst>
                <a:path w="427354" h="6350">
                  <a:moveTo>
                    <a:pt x="81521" y="0"/>
                  </a:moveTo>
                  <a:lnTo>
                    <a:pt x="0" y="0"/>
                  </a:lnTo>
                  <a:lnTo>
                    <a:pt x="0" y="5791"/>
                  </a:lnTo>
                  <a:lnTo>
                    <a:pt x="81521" y="5791"/>
                  </a:lnTo>
                  <a:lnTo>
                    <a:pt x="81521" y="0"/>
                  </a:lnTo>
                  <a:close/>
                </a:path>
                <a:path w="427354" h="6350">
                  <a:moveTo>
                    <a:pt x="427012" y="0"/>
                  </a:moveTo>
                  <a:lnTo>
                    <a:pt x="345211" y="0"/>
                  </a:lnTo>
                  <a:lnTo>
                    <a:pt x="345211" y="5791"/>
                  </a:lnTo>
                  <a:lnTo>
                    <a:pt x="427012" y="5791"/>
                  </a:lnTo>
                  <a:lnTo>
                    <a:pt x="427012" y="0"/>
                  </a:lnTo>
                  <a:close/>
                </a:path>
              </a:pathLst>
            </a:custGeom>
            <a:solidFill>
              <a:srgbClr val="29294F"/>
            </a:solidFill>
          </p:spPr>
          <p:txBody>
            <a:bodyPr wrap="square" lIns="0" tIns="0" rIns="0" bIns="0" rtlCol="0"/>
            <a:lstStyle/>
            <a:p>
              <a:endParaRPr/>
            </a:p>
          </p:txBody>
        </p:sp>
        <p:pic>
          <p:nvPicPr>
            <p:cNvPr id="517" name="object 245">
              <a:extLst>
                <a:ext uri="{FF2B5EF4-FFF2-40B4-BE49-F238E27FC236}">
                  <a16:creationId xmlns:a16="http://schemas.microsoft.com/office/drawing/2014/main" id="{B4EE5868-487D-6DB0-3190-810A6BFA6CA5}"/>
                </a:ext>
              </a:extLst>
            </p:cNvPr>
            <p:cNvPicPr/>
            <p:nvPr/>
          </p:nvPicPr>
          <p:blipFill>
            <a:blip r:embed="rId29" cstate="print"/>
            <a:stretch>
              <a:fillRect/>
            </a:stretch>
          </p:blipFill>
          <p:spPr>
            <a:xfrm>
              <a:off x="7104188" y="5065371"/>
              <a:ext cx="99592" cy="139559"/>
            </a:xfrm>
            <a:prstGeom prst="rect">
              <a:avLst/>
            </a:prstGeom>
          </p:spPr>
        </p:pic>
        <p:pic>
          <p:nvPicPr>
            <p:cNvPr id="518" name="object 246">
              <a:extLst>
                <a:ext uri="{FF2B5EF4-FFF2-40B4-BE49-F238E27FC236}">
                  <a16:creationId xmlns:a16="http://schemas.microsoft.com/office/drawing/2014/main" id="{967BCA8F-CE38-410C-BC96-86942ABFF4BA}"/>
                </a:ext>
              </a:extLst>
            </p:cNvPr>
            <p:cNvPicPr/>
            <p:nvPr/>
          </p:nvPicPr>
          <p:blipFill>
            <a:blip r:embed="rId30" cstate="print"/>
            <a:stretch>
              <a:fillRect/>
            </a:stretch>
          </p:blipFill>
          <p:spPr>
            <a:xfrm>
              <a:off x="6926829" y="5093826"/>
              <a:ext cx="129510" cy="310193"/>
            </a:xfrm>
            <a:prstGeom prst="rect">
              <a:avLst/>
            </a:prstGeom>
          </p:spPr>
        </p:pic>
      </p:grpSp>
      <p:pic>
        <p:nvPicPr>
          <p:cNvPr id="519" name="object 248">
            <a:extLst>
              <a:ext uri="{FF2B5EF4-FFF2-40B4-BE49-F238E27FC236}">
                <a16:creationId xmlns:a16="http://schemas.microsoft.com/office/drawing/2014/main" id="{4CE363B5-830A-18F8-71EC-8A081E4D9F8A}"/>
              </a:ext>
            </a:extLst>
          </p:cNvPr>
          <p:cNvPicPr/>
          <p:nvPr userDrawn="1"/>
        </p:nvPicPr>
        <p:blipFill>
          <a:blip r:embed="rId31" cstate="print"/>
          <a:stretch>
            <a:fillRect/>
          </a:stretch>
        </p:blipFill>
        <p:spPr>
          <a:xfrm>
            <a:off x="6500415" y="4691316"/>
            <a:ext cx="464133" cy="434961"/>
          </a:xfrm>
          <a:prstGeom prst="rect">
            <a:avLst/>
          </a:prstGeom>
        </p:spPr>
      </p:pic>
      <p:grpSp>
        <p:nvGrpSpPr>
          <p:cNvPr id="520" name="Group 259">
            <a:extLst>
              <a:ext uri="{FF2B5EF4-FFF2-40B4-BE49-F238E27FC236}">
                <a16:creationId xmlns:a16="http://schemas.microsoft.com/office/drawing/2014/main" id="{96CDBD57-7AB4-FCD8-B9CF-57D39988C916}"/>
              </a:ext>
            </a:extLst>
          </p:cNvPr>
          <p:cNvGrpSpPr/>
          <p:nvPr userDrawn="1"/>
        </p:nvGrpSpPr>
        <p:grpSpPr>
          <a:xfrm>
            <a:off x="2859120" y="4675562"/>
            <a:ext cx="487603" cy="187046"/>
            <a:chOff x="2365952" y="4324610"/>
            <a:chExt cx="655102" cy="251299"/>
          </a:xfrm>
        </p:grpSpPr>
        <p:pic>
          <p:nvPicPr>
            <p:cNvPr id="521" name="object 304">
              <a:extLst>
                <a:ext uri="{FF2B5EF4-FFF2-40B4-BE49-F238E27FC236}">
                  <a16:creationId xmlns:a16="http://schemas.microsoft.com/office/drawing/2014/main" id="{3B6EC384-8E1F-5E2D-5B25-DAFB65791467}"/>
                </a:ext>
              </a:extLst>
            </p:cNvPr>
            <p:cNvPicPr/>
            <p:nvPr/>
          </p:nvPicPr>
          <p:blipFill>
            <a:blip r:embed="rId32" cstate="print">
              <a:extLst>
                <a:ext uri="{28A0092B-C50C-407E-A947-70E740481C1C}">
                  <a14:useLocalDpi xmlns:a14="http://schemas.microsoft.com/office/drawing/2010/main"/>
                </a:ext>
              </a:extLst>
            </a:blip>
            <a:stretch>
              <a:fillRect/>
            </a:stretch>
          </p:blipFill>
          <p:spPr>
            <a:xfrm>
              <a:off x="2365952" y="4341787"/>
              <a:ext cx="260855" cy="163117"/>
            </a:xfrm>
            <a:prstGeom prst="rect">
              <a:avLst/>
            </a:prstGeom>
          </p:spPr>
        </p:pic>
        <p:sp>
          <p:nvSpPr>
            <p:cNvPr id="522" name="object 305">
              <a:extLst>
                <a:ext uri="{FF2B5EF4-FFF2-40B4-BE49-F238E27FC236}">
                  <a16:creationId xmlns:a16="http://schemas.microsoft.com/office/drawing/2014/main" id="{3CAD6731-BF04-9C07-AFE6-E4AD79F35902}"/>
                </a:ext>
              </a:extLst>
            </p:cNvPr>
            <p:cNvSpPr/>
            <p:nvPr/>
          </p:nvSpPr>
          <p:spPr>
            <a:xfrm>
              <a:off x="2397484" y="4468227"/>
              <a:ext cx="623570" cy="90170"/>
            </a:xfrm>
            <a:custGeom>
              <a:avLst/>
              <a:gdLst/>
              <a:ahLst/>
              <a:cxnLst/>
              <a:rect l="l" t="t" r="r" b="b"/>
              <a:pathLst>
                <a:path w="623569" h="90170">
                  <a:moveTo>
                    <a:pt x="224630" y="0"/>
                  </a:moveTo>
                  <a:lnTo>
                    <a:pt x="529439" y="756"/>
                  </a:lnTo>
                  <a:lnTo>
                    <a:pt x="568153" y="21481"/>
                  </a:lnTo>
                  <a:lnTo>
                    <a:pt x="573941" y="25455"/>
                  </a:lnTo>
                  <a:lnTo>
                    <a:pt x="588396" y="33758"/>
                  </a:lnTo>
                  <a:lnTo>
                    <a:pt x="597947" y="37855"/>
                  </a:lnTo>
                  <a:lnTo>
                    <a:pt x="605585" y="40314"/>
                  </a:lnTo>
                  <a:lnTo>
                    <a:pt x="610943" y="41539"/>
                  </a:lnTo>
                  <a:lnTo>
                    <a:pt x="619761" y="46384"/>
                  </a:lnTo>
                  <a:lnTo>
                    <a:pt x="622552" y="50904"/>
                  </a:lnTo>
                  <a:lnTo>
                    <a:pt x="623391" y="54742"/>
                  </a:lnTo>
                  <a:lnTo>
                    <a:pt x="623083" y="57027"/>
                  </a:lnTo>
                  <a:lnTo>
                    <a:pt x="575774" y="73026"/>
                  </a:lnTo>
                  <a:lnTo>
                    <a:pt x="506062" y="76254"/>
                  </a:lnTo>
                  <a:lnTo>
                    <a:pt x="466862" y="77256"/>
                  </a:lnTo>
                  <a:lnTo>
                    <a:pt x="433530" y="77256"/>
                  </a:lnTo>
                  <a:lnTo>
                    <a:pt x="428244" y="77991"/>
                  </a:lnTo>
                  <a:lnTo>
                    <a:pt x="385768" y="88815"/>
                  </a:lnTo>
                  <a:lnTo>
                    <a:pt x="369752" y="89913"/>
                  </a:lnTo>
                  <a:lnTo>
                    <a:pt x="264298" y="89913"/>
                  </a:lnTo>
                  <a:lnTo>
                    <a:pt x="198885" y="81144"/>
                  </a:lnTo>
                  <a:lnTo>
                    <a:pt x="134028" y="69444"/>
                  </a:lnTo>
                  <a:lnTo>
                    <a:pt x="5514" y="38811"/>
                  </a:lnTo>
                  <a:lnTo>
                    <a:pt x="328" y="28252"/>
                  </a:lnTo>
                  <a:lnTo>
                    <a:pt x="0" y="25387"/>
                  </a:lnTo>
                  <a:lnTo>
                    <a:pt x="45788" y="8651"/>
                  </a:lnTo>
                  <a:lnTo>
                    <a:pt x="112888" y="1835"/>
                  </a:lnTo>
                  <a:lnTo>
                    <a:pt x="146743" y="314"/>
                  </a:lnTo>
                  <a:lnTo>
                    <a:pt x="224630" y="0"/>
                  </a:lnTo>
                  <a:close/>
                </a:path>
              </a:pathLst>
            </a:custGeom>
            <a:solidFill>
              <a:srgbClr val="D7D7D7"/>
            </a:solidFill>
          </p:spPr>
          <p:txBody>
            <a:bodyPr wrap="square" lIns="0" tIns="0" rIns="0" bIns="0" rtlCol="0"/>
            <a:lstStyle/>
            <a:p>
              <a:endParaRPr/>
            </a:p>
          </p:txBody>
        </p:sp>
        <p:sp>
          <p:nvSpPr>
            <p:cNvPr id="523" name="object 306">
              <a:extLst>
                <a:ext uri="{FF2B5EF4-FFF2-40B4-BE49-F238E27FC236}">
                  <a16:creationId xmlns:a16="http://schemas.microsoft.com/office/drawing/2014/main" id="{D62EABC8-5053-7690-8AB7-8B008B7BEF4C}"/>
                </a:ext>
              </a:extLst>
            </p:cNvPr>
            <p:cNvSpPr/>
            <p:nvPr/>
          </p:nvSpPr>
          <p:spPr>
            <a:xfrm>
              <a:off x="2399355" y="4485392"/>
              <a:ext cx="619125" cy="60325"/>
            </a:xfrm>
            <a:custGeom>
              <a:avLst/>
              <a:gdLst/>
              <a:ahLst/>
              <a:cxnLst/>
              <a:rect l="l" t="t" r="r" b="b"/>
              <a:pathLst>
                <a:path w="619125" h="60325">
                  <a:moveTo>
                    <a:pt x="2300" y="0"/>
                  </a:moveTo>
                  <a:lnTo>
                    <a:pt x="128227" y="30430"/>
                  </a:lnTo>
                  <a:lnTo>
                    <a:pt x="193100" y="42128"/>
                  </a:lnTo>
                  <a:lnTo>
                    <a:pt x="258498" y="50898"/>
                  </a:lnTo>
                  <a:lnTo>
                    <a:pt x="363966" y="50898"/>
                  </a:lnTo>
                  <a:lnTo>
                    <a:pt x="422458" y="38975"/>
                  </a:lnTo>
                  <a:lnTo>
                    <a:pt x="427744" y="38242"/>
                  </a:lnTo>
                  <a:lnTo>
                    <a:pt x="461062" y="38242"/>
                  </a:lnTo>
                  <a:lnTo>
                    <a:pt x="500265" y="37233"/>
                  </a:lnTo>
                  <a:lnTo>
                    <a:pt x="569980" y="34012"/>
                  </a:lnTo>
                  <a:lnTo>
                    <a:pt x="610749" y="24784"/>
                  </a:lnTo>
                  <a:lnTo>
                    <a:pt x="613232" y="25517"/>
                  </a:lnTo>
                  <a:lnTo>
                    <a:pt x="615527" y="26813"/>
                  </a:lnTo>
                  <a:lnTo>
                    <a:pt x="618831" y="30464"/>
                  </a:lnTo>
                  <a:lnTo>
                    <a:pt x="614190" y="34098"/>
                  </a:lnTo>
                  <a:lnTo>
                    <a:pt x="573902" y="43035"/>
                  </a:lnTo>
                  <a:lnTo>
                    <a:pt x="504190" y="46263"/>
                  </a:lnTo>
                  <a:lnTo>
                    <a:pt x="464991" y="47265"/>
                  </a:lnTo>
                  <a:lnTo>
                    <a:pt x="431659" y="47265"/>
                  </a:lnTo>
                  <a:lnTo>
                    <a:pt x="426373" y="47998"/>
                  </a:lnTo>
                  <a:lnTo>
                    <a:pt x="383897" y="58823"/>
                  </a:lnTo>
                  <a:lnTo>
                    <a:pt x="367881" y="59920"/>
                  </a:lnTo>
                  <a:lnTo>
                    <a:pt x="262427" y="59920"/>
                  </a:lnTo>
                  <a:lnTo>
                    <a:pt x="197013" y="51152"/>
                  </a:lnTo>
                  <a:lnTo>
                    <a:pt x="132156" y="39453"/>
                  </a:lnTo>
                  <a:lnTo>
                    <a:pt x="5343" y="9245"/>
                  </a:lnTo>
                  <a:lnTo>
                    <a:pt x="0" y="3122"/>
                  </a:lnTo>
                  <a:lnTo>
                    <a:pt x="2300" y="0"/>
                  </a:lnTo>
                  <a:close/>
                </a:path>
              </a:pathLst>
            </a:custGeom>
            <a:solidFill>
              <a:srgbClr val="4A2157"/>
            </a:solidFill>
          </p:spPr>
          <p:txBody>
            <a:bodyPr wrap="square" lIns="0" tIns="0" rIns="0" bIns="0" rtlCol="0"/>
            <a:lstStyle/>
            <a:p>
              <a:endParaRPr/>
            </a:p>
          </p:txBody>
        </p:sp>
        <p:sp>
          <p:nvSpPr>
            <p:cNvPr id="524" name="object 307">
              <a:extLst>
                <a:ext uri="{FF2B5EF4-FFF2-40B4-BE49-F238E27FC236}">
                  <a16:creationId xmlns:a16="http://schemas.microsoft.com/office/drawing/2014/main" id="{54CA03DD-F186-3590-3406-E9F55C2B90EB}"/>
                </a:ext>
              </a:extLst>
            </p:cNvPr>
            <p:cNvSpPr/>
            <p:nvPr/>
          </p:nvSpPr>
          <p:spPr>
            <a:xfrm>
              <a:off x="2930450" y="4474971"/>
              <a:ext cx="46990" cy="22860"/>
            </a:xfrm>
            <a:custGeom>
              <a:avLst/>
              <a:gdLst/>
              <a:ahLst/>
              <a:cxnLst/>
              <a:rect l="l" t="t" r="r" b="b"/>
              <a:pathLst>
                <a:path w="46989" h="22860">
                  <a:moveTo>
                    <a:pt x="1917" y="0"/>
                  </a:moveTo>
                  <a:lnTo>
                    <a:pt x="13184" y="0"/>
                  </a:lnTo>
                  <a:lnTo>
                    <a:pt x="20632" y="4076"/>
                  </a:lnTo>
                  <a:lnTo>
                    <a:pt x="26061" y="7641"/>
                  </a:lnTo>
                  <a:lnTo>
                    <a:pt x="35186" y="14754"/>
                  </a:lnTo>
                  <a:lnTo>
                    <a:pt x="38132" y="16852"/>
                  </a:lnTo>
                  <a:lnTo>
                    <a:pt x="40974" y="18728"/>
                  </a:lnTo>
                  <a:lnTo>
                    <a:pt x="46762" y="22361"/>
                  </a:lnTo>
                  <a:lnTo>
                    <a:pt x="1917" y="22361"/>
                  </a:lnTo>
                  <a:lnTo>
                    <a:pt x="0" y="20330"/>
                  </a:lnTo>
                  <a:lnTo>
                    <a:pt x="0" y="4503"/>
                  </a:lnTo>
                  <a:lnTo>
                    <a:pt x="0" y="2029"/>
                  </a:lnTo>
                  <a:lnTo>
                    <a:pt x="1917" y="0"/>
                  </a:lnTo>
                  <a:close/>
                </a:path>
              </a:pathLst>
            </a:custGeom>
            <a:solidFill>
              <a:srgbClr val="464545"/>
            </a:solidFill>
          </p:spPr>
          <p:txBody>
            <a:bodyPr wrap="square" lIns="0" tIns="0" rIns="0" bIns="0" rtlCol="0"/>
            <a:lstStyle/>
            <a:p>
              <a:endParaRPr/>
            </a:p>
          </p:txBody>
        </p:sp>
        <p:sp>
          <p:nvSpPr>
            <p:cNvPr id="525" name="object 308">
              <a:extLst>
                <a:ext uri="{FF2B5EF4-FFF2-40B4-BE49-F238E27FC236}">
                  <a16:creationId xmlns:a16="http://schemas.microsoft.com/office/drawing/2014/main" id="{9D94F03E-AECD-191C-7E4B-A5880038E04E}"/>
                </a:ext>
              </a:extLst>
            </p:cNvPr>
            <p:cNvSpPr/>
            <p:nvPr/>
          </p:nvSpPr>
          <p:spPr>
            <a:xfrm>
              <a:off x="2529112" y="4538440"/>
              <a:ext cx="278765" cy="37465"/>
            </a:xfrm>
            <a:custGeom>
              <a:avLst/>
              <a:gdLst/>
              <a:ahLst/>
              <a:cxnLst/>
              <a:rect l="l" t="t" r="r" b="b"/>
              <a:pathLst>
                <a:path w="278764" h="37464">
                  <a:moveTo>
                    <a:pt x="132228" y="0"/>
                  </a:moveTo>
                  <a:lnTo>
                    <a:pt x="278586" y="0"/>
                  </a:lnTo>
                  <a:lnTo>
                    <a:pt x="264456" y="7316"/>
                  </a:lnTo>
                  <a:lnTo>
                    <a:pt x="73450" y="37149"/>
                  </a:lnTo>
                  <a:lnTo>
                    <a:pt x="0" y="32083"/>
                  </a:lnTo>
                  <a:lnTo>
                    <a:pt x="132228" y="0"/>
                  </a:lnTo>
                  <a:close/>
                </a:path>
              </a:pathLst>
            </a:custGeom>
            <a:solidFill>
              <a:srgbClr val="61909D"/>
            </a:solidFill>
          </p:spPr>
          <p:txBody>
            <a:bodyPr wrap="square" lIns="0" tIns="0" rIns="0" bIns="0" rtlCol="0"/>
            <a:lstStyle/>
            <a:p>
              <a:endParaRPr/>
            </a:p>
          </p:txBody>
        </p:sp>
        <p:sp>
          <p:nvSpPr>
            <p:cNvPr id="526" name="object 309">
              <a:extLst>
                <a:ext uri="{FF2B5EF4-FFF2-40B4-BE49-F238E27FC236}">
                  <a16:creationId xmlns:a16="http://schemas.microsoft.com/office/drawing/2014/main" id="{A358243C-AD85-0AAA-B761-09C2C5D47D17}"/>
                </a:ext>
              </a:extLst>
            </p:cNvPr>
            <p:cNvSpPr/>
            <p:nvPr/>
          </p:nvSpPr>
          <p:spPr>
            <a:xfrm>
              <a:off x="2529112" y="4532094"/>
              <a:ext cx="278765" cy="43815"/>
            </a:xfrm>
            <a:custGeom>
              <a:avLst/>
              <a:gdLst/>
              <a:ahLst/>
              <a:cxnLst/>
              <a:rect l="l" t="t" r="r" b="b"/>
              <a:pathLst>
                <a:path w="278764" h="43814">
                  <a:moveTo>
                    <a:pt x="278586" y="0"/>
                  </a:moveTo>
                  <a:lnTo>
                    <a:pt x="278586" y="6346"/>
                  </a:lnTo>
                  <a:lnTo>
                    <a:pt x="264456" y="13662"/>
                  </a:lnTo>
                  <a:lnTo>
                    <a:pt x="73450" y="43495"/>
                  </a:lnTo>
                  <a:lnTo>
                    <a:pt x="0" y="38429"/>
                  </a:lnTo>
                  <a:lnTo>
                    <a:pt x="0" y="32084"/>
                  </a:lnTo>
                  <a:lnTo>
                    <a:pt x="73450" y="37150"/>
                  </a:lnTo>
                  <a:lnTo>
                    <a:pt x="264456" y="7318"/>
                  </a:lnTo>
                  <a:lnTo>
                    <a:pt x="278586" y="0"/>
                  </a:lnTo>
                  <a:close/>
                </a:path>
              </a:pathLst>
            </a:custGeom>
            <a:solidFill>
              <a:srgbClr val="4A2157"/>
            </a:solidFill>
          </p:spPr>
          <p:txBody>
            <a:bodyPr wrap="square" lIns="0" tIns="0" rIns="0" bIns="0" rtlCol="0"/>
            <a:lstStyle/>
            <a:p>
              <a:endParaRPr/>
            </a:p>
          </p:txBody>
        </p:sp>
        <p:sp>
          <p:nvSpPr>
            <p:cNvPr id="527" name="object 310">
              <a:extLst>
                <a:ext uri="{FF2B5EF4-FFF2-40B4-BE49-F238E27FC236}">
                  <a16:creationId xmlns:a16="http://schemas.microsoft.com/office/drawing/2014/main" id="{2986C5DE-1092-4C27-693B-CD60932260D4}"/>
                </a:ext>
              </a:extLst>
            </p:cNvPr>
            <p:cNvSpPr/>
            <p:nvPr/>
          </p:nvSpPr>
          <p:spPr>
            <a:xfrm>
              <a:off x="2529112" y="4532094"/>
              <a:ext cx="278765" cy="37465"/>
            </a:xfrm>
            <a:custGeom>
              <a:avLst/>
              <a:gdLst/>
              <a:ahLst/>
              <a:cxnLst/>
              <a:rect l="l" t="t" r="r" b="b"/>
              <a:pathLst>
                <a:path w="278764" h="37464">
                  <a:moveTo>
                    <a:pt x="132228" y="0"/>
                  </a:moveTo>
                  <a:lnTo>
                    <a:pt x="278571" y="0"/>
                  </a:lnTo>
                  <a:lnTo>
                    <a:pt x="264456" y="7335"/>
                  </a:lnTo>
                  <a:lnTo>
                    <a:pt x="73450" y="37150"/>
                  </a:lnTo>
                  <a:lnTo>
                    <a:pt x="0" y="32084"/>
                  </a:lnTo>
                  <a:lnTo>
                    <a:pt x="132228" y="0"/>
                  </a:lnTo>
                  <a:close/>
                </a:path>
              </a:pathLst>
            </a:custGeom>
            <a:solidFill>
              <a:srgbClr val="4B2157"/>
            </a:solidFill>
          </p:spPr>
          <p:txBody>
            <a:bodyPr wrap="square" lIns="0" tIns="0" rIns="0" bIns="0" rtlCol="0"/>
            <a:lstStyle/>
            <a:p>
              <a:endParaRPr/>
            </a:p>
          </p:txBody>
        </p:sp>
        <p:sp>
          <p:nvSpPr>
            <p:cNvPr id="528" name="object 311">
              <a:extLst>
                <a:ext uri="{FF2B5EF4-FFF2-40B4-BE49-F238E27FC236}">
                  <a16:creationId xmlns:a16="http://schemas.microsoft.com/office/drawing/2014/main" id="{E5407003-8E84-C3A6-687B-A5107EC3E949}"/>
                </a:ext>
              </a:extLst>
            </p:cNvPr>
            <p:cNvSpPr/>
            <p:nvPr/>
          </p:nvSpPr>
          <p:spPr>
            <a:xfrm>
              <a:off x="2529112" y="4532094"/>
              <a:ext cx="278765" cy="37465"/>
            </a:xfrm>
            <a:custGeom>
              <a:avLst/>
              <a:gdLst/>
              <a:ahLst/>
              <a:cxnLst/>
              <a:rect l="l" t="t" r="r" b="b"/>
              <a:pathLst>
                <a:path w="278764" h="37464">
                  <a:moveTo>
                    <a:pt x="132228" y="0"/>
                  </a:moveTo>
                  <a:lnTo>
                    <a:pt x="278571" y="0"/>
                  </a:lnTo>
                  <a:lnTo>
                    <a:pt x="264456" y="7335"/>
                  </a:lnTo>
                  <a:lnTo>
                    <a:pt x="73450" y="37150"/>
                  </a:lnTo>
                  <a:lnTo>
                    <a:pt x="0" y="32084"/>
                  </a:lnTo>
                  <a:lnTo>
                    <a:pt x="132228" y="0"/>
                  </a:lnTo>
                  <a:close/>
                </a:path>
              </a:pathLst>
            </a:custGeom>
            <a:solidFill>
              <a:srgbClr val="3E1E47"/>
            </a:solidFill>
          </p:spPr>
          <p:txBody>
            <a:bodyPr wrap="square" lIns="0" tIns="0" rIns="0" bIns="0" rtlCol="0"/>
            <a:lstStyle/>
            <a:p>
              <a:endParaRPr/>
            </a:p>
          </p:txBody>
        </p:sp>
        <p:sp>
          <p:nvSpPr>
            <p:cNvPr id="529" name="object 312">
              <a:extLst>
                <a:ext uri="{FF2B5EF4-FFF2-40B4-BE49-F238E27FC236}">
                  <a16:creationId xmlns:a16="http://schemas.microsoft.com/office/drawing/2014/main" id="{7A142DCC-036C-4C30-F393-EE87CCD2D1DF}"/>
                </a:ext>
              </a:extLst>
            </p:cNvPr>
            <p:cNvSpPr/>
            <p:nvPr/>
          </p:nvSpPr>
          <p:spPr>
            <a:xfrm>
              <a:off x="2504338" y="4476454"/>
              <a:ext cx="115570" cy="53340"/>
            </a:xfrm>
            <a:custGeom>
              <a:avLst/>
              <a:gdLst/>
              <a:ahLst/>
              <a:cxnLst/>
              <a:rect l="l" t="t" r="r" b="b"/>
              <a:pathLst>
                <a:path w="115569" h="53339">
                  <a:moveTo>
                    <a:pt x="114040" y="0"/>
                  </a:moveTo>
                  <a:lnTo>
                    <a:pt x="114983" y="4384"/>
                  </a:lnTo>
                  <a:lnTo>
                    <a:pt x="115428" y="10934"/>
                  </a:lnTo>
                  <a:lnTo>
                    <a:pt x="115500" y="31111"/>
                  </a:lnTo>
                  <a:lnTo>
                    <a:pt x="115412" y="35481"/>
                  </a:lnTo>
                  <a:lnTo>
                    <a:pt x="101796" y="52945"/>
                  </a:lnTo>
                  <a:lnTo>
                    <a:pt x="81968" y="50234"/>
                  </a:lnTo>
                  <a:lnTo>
                    <a:pt x="62218" y="47196"/>
                  </a:lnTo>
                  <a:lnTo>
                    <a:pt x="49501" y="44894"/>
                  </a:lnTo>
                  <a:lnTo>
                    <a:pt x="106839" y="44894"/>
                  </a:lnTo>
                  <a:lnTo>
                    <a:pt x="114040" y="44075"/>
                  </a:lnTo>
                  <a:lnTo>
                    <a:pt x="114040" y="0"/>
                  </a:lnTo>
                  <a:close/>
                </a:path>
                <a:path w="115569" h="53339">
                  <a:moveTo>
                    <a:pt x="6400" y="8273"/>
                  </a:moveTo>
                  <a:lnTo>
                    <a:pt x="6400" y="31111"/>
                  </a:lnTo>
                  <a:lnTo>
                    <a:pt x="7157" y="32152"/>
                  </a:lnTo>
                  <a:lnTo>
                    <a:pt x="57550" y="42587"/>
                  </a:lnTo>
                  <a:lnTo>
                    <a:pt x="94624" y="44894"/>
                  </a:lnTo>
                  <a:lnTo>
                    <a:pt x="49501" y="44894"/>
                  </a:lnTo>
                  <a:lnTo>
                    <a:pt x="42617" y="43647"/>
                  </a:lnTo>
                  <a:lnTo>
                    <a:pt x="23230" y="39402"/>
                  </a:lnTo>
                  <a:lnTo>
                    <a:pt x="0" y="33807"/>
                  </a:lnTo>
                  <a:lnTo>
                    <a:pt x="14" y="10934"/>
                  </a:lnTo>
                  <a:lnTo>
                    <a:pt x="814" y="9877"/>
                  </a:lnTo>
                  <a:lnTo>
                    <a:pt x="3443" y="9091"/>
                  </a:lnTo>
                  <a:lnTo>
                    <a:pt x="6400" y="8273"/>
                  </a:lnTo>
                  <a:close/>
                </a:path>
              </a:pathLst>
            </a:custGeom>
            <a:solidFill>
              <a:srgbClr val="9F9EA0"/>
            </a:solidFill>
          </p:spPr>
          <p:txBody>
            <a:bodyPr wrap="square" lIns="0" tIns="0" rIns="0" bIns="0" rtlCol="0"/>
            <a:lstStyle/>
            <a:p>
              <a:endParaRPr/>
            </a:p>
          </p:txBody>
        </p:sp>
        <p:sp>
          <p:nvSpPr>
            <p:cNvPr id="530" name="object 313">
              <a:extLst>
                <a:ext uri="{FF2B5EF4-FFF2-40B4-BE49-F238E27FC236}">
                  <a16:creationId xmlns:a16="http://schemas.microsoft.com/office/drawing/2014/main" id="{A6D1E195-9FC0-17D1-95A7-3DC344AACB46}"/>
                </a:ext>
              </a:extLst>
            </p:cNvPr>
            <p:cNvSpPr/>
            <p:nvPr/>
          </p:nvSpPr>
          <p:spPr>
            <a:xfrm>
              <a:off x="2504338" y="4510262"/>
              <a:ext cx="102235" cy="19685"/>
            </a:xfrm>
            <a:custGeom>
              <a:avLst/>
              <a:gdLst/>
              <a:ahLst/>
              <a:cxnLst/>
              <a:rect l="l" t="t" r="r" b="b"/>
              <a:pathLst>
                <a:path w="102235" h="19685">
                  <a:moveTo>
                    <a:pt x="0" y="0"/>
                  </a:moveTo>
                  <a:lnTo>
                    <a:pt x="42619" y="9840"/>
                  </a:lnTo>
                  <a:lnTo>
                    <a:pt x="81974" y="16426"/>
                  </a:lnTo>
                  <a:lnTo>
                    <a:pt x="101796" y="19138"/>
                  </a:lnTo>
                  <a:lnTo>
                    <a:pt x="92523" y="19291"/>
                  </a:lnTo>
                  <a:lnTo>
                    <a:pt x="53644" y="16871"/>
                  </a:lnTo>
                  <a:lnTo>
                    <a:pt x="842" y="5953"/>
                  </a:lnTo>
                  <a:lnTo>
                    <a:pt x="28" y="4895"/>
                  </a:lnTo>
                  <a:lnTo>
                    <a:pt x="14" y="0"/>
                  </a:lnTo>
                  <a:close/>
                </a:path>
              </a:pathLst>
            </a:custGeom>
            <a:solidFill>
              <a:srgbClr val="3C2148"/>
            </a:solidFill>
          </p:spPr>
          <p:txBody>
            <a:bodyPr wrap="square" lIns="0" tIns="0" rIns="0" bIns="0" rtlCol="0"/>
            <a:lstStyle/>
            <a:p>
              <a:endParaRPr/>
            </a:p>
          </p:txBody>
        </p:sp>
        <p:sp>
          <p:nvSpPr>
            <p:cNvPr id="531" name="object 314">
              <a:extLst>
                <a:ext uri="{FF2B5EF4-FFF2-40B4-BE49-F238E27FC236}">
                  <a16:creationId xmlns:a16="http://schemas.microsoft.com/office/drawing/2014/main" id="{31555F9B-A40C-1919-A304-68DAF4602C10}"/>
                </a:ext>
              </a:extLst>
            </p:cNvPr>
            <p:cNvSpPr/>
            <p:nvPr/>
          </p:nvSpPr>
          <p:spPr>
            <a:xfrm>
              <a:off x="2510752" y="4467638"/>
              <a:ext cx="107950" cy="53975"/>
            </a:xfrm>
            <a:custGeom>
              <a:avLst/>
              <a:gdLst/>
              <a:ahLst/>
              <a:cxnLst/>
              <a:rect l="l" t="t" r="r" b="b"/>
              <a:pathLst>
                <a:path w="107950" h="53975">
                  <a:moveTo>
                    <a:pt x="76536" y="1"/>
                  </a:moveTo>
                  <a:lnTo>
                    <a:pt x="99290" y="0"/>
                  </a:lnTo>
                  <a:lnTo>
                    <a:pt x="107654" y="579"/>
                  </a:lnTo>
                  <a:lnTo>
                    <a:pt x="107654" y="52892"/>
                  </a:lnTo>
                  <a:lnTo>
                    <a:pt x="99290" y="53471"/>
                  </a:lnTo>
                  <a:lnTo>
                    <a:pt x="76536" y="53470"/>
                  </a:lnTo>
                  <a:lnTo>
                    <a:pt x="42895" y="50280"/>
                  </a:lnTo>
                  <a:lnTo>
                    <a:pt x="771" y="40968"/>
                  </a:lnTo>
                  <a:lnTo>
                    <a:pt x="0" y="39928"/>
                  </a:lnTo>
                  <a:lnTo>
                    <a:pt x="0" y="14650"/>
                  </a:lnTo>
                  <a:lnTo>
                    <a:pt x="0" y="13524"/>
                  </a:lnTo>
                  <a:lnTo>
                    <a:pt x="757" y="12501"/>
                  </a:lnTo>
                  <a:lnTo>
                    <a:pt x="42895" y="3190"/>
                  </a:lnTo>
                  <a:lnTo>
                    <a:pt x="76536" y="1"/>
                  </a:lnTo>
                  <a:close/>
                </a:path>
              </a:pathLst>
            </a:custGeom>
            <a:solidFill>
              <a:srgbClr val="CDCCCC"/>
            </a:solidFill>
          </p:spPr>
          <p:txBody>
            <a:bodyPr wrap="square" lIns="0" tIns="0" rIns="0" bIns="0" rtlCol="0"/>
            <a:lstStyle/>
            <a:p>
              <a:endParaRPr/>
            </a:p>
          </p:txBody>
        </p:sp>
        <p:sp>
          <p:nvSpPr>
            <p:cNvPr id="532" name="object 315">
              <a:extLst>
                <a:ext uri="{FF2B5EF4-FFF2-40B4-BE49-F238E27FC236}">
                  <a16:creationId xmlns:a16="http://schemas.microsoft.com/office/drawing/2014/main" id="{0CB249B9-8412-7E93-4939-BDFF42AA65EE}"/>
                </a:ext>
              </a:extLst>
            </p:cNvPr>
            <p:cNvSpPr/>
            <p:nvPr/>
          </p:nvSpPr>
          <p:spPr>
            <a:xfrm>
              <a:off x="2510795" y="4467398"/>
              <a:ext cx="107950" cy="46355"/>
            </a:xfrm>
            <a:custGeom>
              <a:avLst/>
              <a:gdLst/>
              <a:ahLst/>
              <a:cxnLst/>
              <a:rect l="l" t="t" r="r" b="b"/>
              <a:pathLst>
                <a:path w="107950" h="46354">
                  <a:moveTo>
                    <a:pt x="88180" y="0"/>
                  </a:moveTo>
                  <a:lnTo>
                    <a:pt x="100396" y="0"/>
                  </a:lnTo>
                  <a:lnTo>
                    <a:pt x="107611" y="818"/>
                  </a:lnTo>
                  <a:lnTo>
                    <a:pt x="107611" y="44961"/>
                  </a:lnTo>
                  <a:lnTo>
                    <a:pt x="100567" y="45762"/>
                  </a:lnTo>
                  <a:lnTo>
                    <a:pt x="88594" y="45779"/>
                  </a:lnTo>
                  <a:lnTo>
                    <a:pt x="87709" y="45779"/>
                  </a:lnTo>
                  <a:lnTo>
                    <a:pt x="27402" y="39651"/>
                  </a:lnTo>
                  <a:lnTo>
                    <a:pt x="0" y="32066"/>
                  </a:lnTo>
                  <a:lnTo>
                    <a:pt x="0" y="13729"/>
                  </a:lnTo>
                  <a:lnTo>
                    <a:pt x="51103" y="2306"/>
                  </a:lnTo>
                  <a:lnTo>
                    <a:pt x="88180" y="0"/>
                  </a:lnTo>
                  <a:close/>
                </a:path>
              </a:pathLst>
            </a:custGeom>
            <a:solidFill>
              <a:srgbClr val="D9D7D9"/>
            </a:solidFill>
          </p:spPr>
          <p:txBody>
            <a:bodyPr wrap="square" lIns="0" tIns="0" rIns="0" bIns="0" rtlCol="0"/>
            <a:lstStyle/>
            <a:p>
              <a:endParaRPr/>
            </a:p>
          </p:txBody>
        </p:sp>
        <p:sp>
          <p:nvSpPr>
            <p:cNvPr id="533" name="object 316">
              <a:extLst>
                <a:ext uri="{FF2B5EF4-FFF2-40B4-BE49-F238E27FC236}">
                  <a16:creationId xmlns:a16="http://schemas.microsoft.com/office/drawing/2014/main" id="{7FE4A2D1-40F5-66CC-EA77-BEDB28CCC7F7}"/>
                </a:ext>
              </a:extLst>
            </p:cNvPr>
            <p:cNvSpPr/>
            <p:nvPr/>
          </p:nvSpPr>
          <p:spPr>
            <a:xfrm>
              <a:off x="2615763" y="4468217"/>
              <a:ext cx="5715" cy="52705"/>
            </a:xfrm>
            <a:custGeom>
              <a:avLst/>
              <a:gdLst/>
              <a:ahLst/>
              <a:cxnLst/>
              <a:rect l="l" t="t" r="r" b="b"/>
              <a:pathLst>
                <a:path w="5714" h="52704">
                  <a:moveTo>
                    <a:pt x="2628" y="0"/>
                  </a:moveTo>
                  <a:lnTo>
                    <a:pt x="3640" y="2053"/>
                  </a:lnTo>
                  <a:lnTo>
                    <a:pt x="4471" y="7656"/>
                  </a:lnTo>
                  <a:lnTo>
                    <a:pt x="5035" y="15967"/>
                  </a:lnTo>
                  <a:lnTo>
                    <a:pt x="5243" y="26147"/>
                  </a:lnTo>
                  <a:lnTo>
                    <a:pt x="5039" y="36328"/>
                  </a:lnTo>
                  <a:lnTo>
                    <a:pt x="4482" y="44639"/>
                  </a:lnTo>
                  <a:lnTo>
                    <a:pt x="3652" y="50242"/>
                  </a:lnTo>
                  <a:lnTo>
                    <a:pt x="2628" y="52296"/>
                  </a:lnTo>
                  <a:lnTo>
                    <a:pt x="1609" y="50239"/>
                  </a:lnTo>
                  <a:lnTo>
                    <a:pt x="773" y="44633"/>
                  </a:lnTo>
                  <a:lnTo>
                    <a:pt x="207" y="36321"/>
                  </a:lnTo>
                  <a:lnTo>
                    <a:pt x="0" y="26147"/>
                  </a:lnTo>
                  <a:lnTo>
                    <a:pt x="205" y="15967"/>
                  </a:lnTo>
                  <a:lnTo>
                    <a:pt x="767" y="7656"/>
                  </a:lnTo>
                  <a:lnTo>
                    <a:pt x="1603" y="2053"/>
                  </a:lnTo>
                  <a:lnTo>
                    <a:pt x="2628" y="0"/>
                  </a:lnTo>
                  <a:close/>
                </a:path>
              </a:pathLst>
            </a:custGeom>
            <a:solidFill>
              <a:srgbClr val="B7B7B7"/>
            </a:solidFill>
          </p:spPr>
          <p:txBody>
            <a:bodyPr wrap="square" lIns="0" tIns="0" rIns="0" bIns="0" rtlCol="0"/>
            <a:lstStyle/>
            <a:p>
              <a:endParaRPr/>
            </a:p>
          </p:txBody>
        </p:sp>
        <p:sp>
          <p:nvSpPr>
            <p:cNvPr id="534" name="object 317">
              <a:extLst>
                <a:ext uri="{FF2B5EF4-FFF2-40B4-BE49-F238E27FC236}">
                  <a16:creationId xmlns:a16="http://schemas.microsoft.com/office/drawing/2014/main" id="{92433667-3B50-76B9-CCB3-ABA605E109B2}"/>
                </a:ext>
              </a:extLst>
            </p:cNvPr>
            <p:cNvSpPr/>
            <p:nvPr/>
          </p:nvSpPr>
          <p:spPr>
            <a:xfrm>
              <a:off x="2616821" y="4471116"/>
              <a:ext cx="3175" cy="46990"/>
            </a:xfrm>
            <a:custGeom>
              <a:avLst/>
              <a:gdLst/>
              <a:ahLst/>
              <a:cxnLst/>
              <a:rect l="l" t="t" r="r" b="b"/>
              <a:pathLst>
                <a:path w="3175" h="46989">
                  <a:moveTo>
                    <a:pt x="700" y="0"/>
                  </a:moveTo>
                  <a:lnTo>
                    <a:pt x="2443" y="0"/>
                  </a:lnTo>
                  <a:lnTo>
                    <a:pt x="3143" y="10405"/>
                  </a:lnTo>
                  <a:lnTo>
                    <a:pt x="3143" y="23248"/>
                  </a:lnTo>
                  <a:lnTo>
                    <a:pt x="3143" y="36093"/>
                  </a:lnTo>
                  <a:lnTo>
                    <a:pt x="2443" y="46496"/>
                  </a:lnTo>
                  <a:lnTo>
                    <a:pt x="700" y="46496"/>
                  </a:lnTo>
                  <a:lnTo>
                    <a:pt x="0" y="36093"/>
                  </a:lnTo>
                  <a:lnTo>
                    <a:pt x="0" y="10405"/>
                  </a:lnTo>
                  <a:lnTo>
                    <a:pt x="700" y="0"/>
                  </a:lnTo>
                  <a:close/>
                </a:path>
              </a:pathLst>
            </a:custGeom>
            <a:solidFill>
              <a:srgbClr val="929292"/>
            </a:solidFill>
          </p:spPr>
          <p:txBody>
            <a:bodyPr wrap="square" lIns="0" tIns="0" rIns="0" bIns="0" rtlCol="0"/>
            <a:lstStyle/>
            <a:p>
              <a:endParaRPr/>
            </a:p>
          </p:txBody>
        </p:sp>
        <p:sp>
          <p:nvSpPr>
            <p:cNvPr id="535" name="object 318">
              <a:extLst>
                <a:ext uri="{FF2B5EF4-FFF2-40B4-BE49-F238E27FC236}">
                  <a16:creationId xmlns:a16="http://schemas.microsoft.com/office/drawing/2014/main" id="{4EBA66FE-129B-83ED-0E97-03B2E530A24A}"/>
                </a:ext>
              </a:extLst>
            </p:cNvPr>
            <p:cNvSpPr/>
            <p:nvPr/>
          </p:nvSpPr>
          <p:spPr>
            <a:xfrm>
              <a:off x="2670426" y="4493725"/>
              <a:ext cx="202565" cy="0"/>
            </a:xfrm>
            <a:custGeom>
              <a:avLst/>
              <a:gdLst/>
              <a:ahLst/>
              <a:cxnLst/>
              <a:rect l="l" t="t" r="r" b="b"/>
              <a:pathLst>
                <a:path w="202564">
                  <a:moveTo>
                    <a:pt x="0" y="0"/>
                  </a:moveTo>
                  <a:lnTo>
                    <a:pt x="202178" y="0"/>
                  </a:lnTo>
                </a:path>
              </a:pathLst>
            </a:custGeom>
            <a:ln w="15060">
              <a:solidFill>
                <a:srgbClr val="979695"/>
              </a:solidFill>
              <a:prstDash val="sysDot"/>
            </a:ln>
          </p:spPr>
          <p:txBody>
            <a:bodyPr wrap="square" lIns="0" tIns="0" rIns="0" bIns="0" rtlCol="0"/>
            <a:lstStyle/>
            <a:p>
              <a:endParaRPr/>
            </a:p>
          </p:txBody>
        </p:sp>
        <p:sp>
          <p:nvSpPr>
            <p:cNvPr id="536" name="object 319">
              <a:extLst>
                <a:ext uri="{FF2B5EF4-FFF2-40B4-BE49-F238E27FC236}">
                  <a16:creationId xmlns:a16="http://schemas.microsoft.com/office/drawing/2014/main" id="{96EF382F-AB28-A299-4077-5A28058ECFE4}"/>
                </a:ext>
              </a:extLst>
            </p:cNvPr>
            <p:cNvSpPr/>
            <p:nvPr/>
          </p:nvSpPr>
          <p:spPr>
            <a:xfrm>
              <a:off x="2515235" y="4324610"/>
              <a:ext cx="505459" cy="100330"/>
            </a:xfrm>
            <a:custGeom>
              <a:avLst/>
              <a:gdLst/>
              <a:ahLst/>
              <a:cxnLst/>
              <a:rect l="l" t="t" r="r" b="b"/>
              <a:pathLst>
                <a:path w="505460" h="100329">
                  <a:moveTo>
                    <a:pt x="121793" y="33096"/>
                  </a:moveTo>
                  <a:lnTo>
                    <a:pt x="120027" y="24358"/>
                  </a:lnTo>
                  <a:lnTo>
                    <a:pt x="115201" y="17221"/>
                  </a:lnTo>
                  <a:lnTo>
                    <a:pt x="108038" y="12420"/>
                  </a:lnTo>
                  <a:lnTo>
                    <a:pt x="99263" y="10655"/>
                  </a:lnTo>
                  <a:lnTo>
                    <a:pt x="95465" y="10655"/>
                  </a:lnTo>
                  <a:lnTo>
                    <a:pt x="91897" y="11569"/>
                  </a:lnTo>
                  <a:lnTo>
                    <a:pt x="88760" y="13220"/>
                  </a:lnTo>
                  <a:lnTo>
                    <a:pt x="87922" y="10363"/>
                  </a:lnTo>
                  <a:lnTo>
                    <a:pt x="86398" y="7670"/>
                  </a:lnTo>
                  <a:lnTo>
                    <a:pt x="80568" y="1866"/>
                  </a:lnTo>
                  <a:lnTo>
                    <a:pt x="75920" y="63"/>
                  </a:lnTo>
                  <a:lnTo>
                    <a:pt x="70815" y="0"/>
                  </a:lnTo>
                  <a:lnTo>
                    <a:pt x="66167" y="63"/>
                  </a:lnTo>
                  <a:lnTo>
                    <a:pt x="61518" y="1866"/>
                  </a:lnTo>
                  <a:lnTo>
                    <a:pt x="57962" y="5384"/>
                  </a:lnTo>
                  <a:lnTo>
                    <a:pt x="57962" y="31419"/>
                  </a:lnTo>
                  <a:lnTo>
                    <a:pt x="57645" y="31419"/>
                  </a:lnTo>
                  <a:lnTo>
                    <a:pt x="57772" y="31203"/>
                  </a:lnTo>
                  <a:lnTo>
                    <a:pt x="57962" y="31419"/>
                  </a:lnTo>
                  <a:lnTo>
                    <a:pt x="57962" y="5384"/>
                  </a:lnTo>
                  <a:lnTo>
                    <a:pt x="54927" y="8420"/>
                  </a:lnTo>
                  <a:lnTo>
                    <a:pt x="53187" y="12242"/>
                  </a:lnTo>
                  <a:lnTo>
                    <a:pt x="53073" y="13220"/>
                  </a:lnTo>
                  <a:lnTo>
                    <a:pt x="52705" y="16205"/>
                  </a:lnTo>
                  <a:lnTo>
                    <a:pt x="51346" y="15595"/>
                  </a:lnTo>
                  <a:lnTo>
                    <a:pt x="49860" y="15252"/>
                  </a:lnTo>
                  <a:lnTo>
                    <a:pt x="43370" y="15252"/>
                  </a:lnTo>
                  <a:lnTo>
                    <a:pt x="42151" y="16205"/>
                  </a:lnTo>
                  <a:lnTo>
                    <a:pt x="39243" y="18478"/>
                  </a:lnTo>
                  <a:lnTo>
                    <a:pt x="37922" y="22936"/>
                  </a:lnTo>
                  <a:lnTo>
                    <a:pt x="36487" y="21666"/>
                  </a:lnTo>
                  <a:lnTo>
                    <a:pt x="34632" y="20916"/>
                  </a:lnTo>
                  <a:lnTo>
                    <a:pt x="28956" y="20916"/>
                  </a:lnTo>
                  <a:lnTo>
                    <a:pt x="26416" y="22936"/>
                  </a:lnTo>
                  <a:lnTo>
                    <a:pt x="25920" y="23329"/>
                  </a:lnTo>
                  <a:lnTo>
                    <a:pt x="24930" y="26631"/>
                  </a:lnTo>
                  <a:lnTo>
                    <a:pt x="22275" y="23977"/>
                  </a:lnTo>
                  <a:lnTo>
                    <a:pt x="18618" y="22301"/>
                  </a:lnTo>
                  <a:lnTo>
                    <a:pt x="6540" y="22301"/>
                  </a:lnTo>
                  <a:lnTo>
                    <a:pt x="2159" y="26631"/>
                  </a:lnTo>
                  <a:lnTo>
                    <a:pt x="50" y="28714"/>
                  </a:lnTo>
                  <a:lnTo>
                    <a:pt x="25" y="31203"/>
                  </a:lnTo>
                  <a:lnTo>
                    <a:pt x="25" y="31419"/>
                  </a:lnTo>
                  <a:lnTo>
                    <a:pt x="0" y="41059"/>
                  </a:lnTo>
                  <a:lnTo>
                    <a:pt x="1752" y="44716"/>
                  </a:lnTo>
                  <a:lnTo>
                    <a:pt x="4483" y="47332"/>
                  </a:lnTo>
                  <a:lnTo>
                    <a:pt x="116700" y="47332"/>
                  </a:lnTo>
                  <a:lnTo>
                    <a:pt x="119888" y="43459"/>
                  </a:lnTo>
                  <a:lnTo>
                    <a:pt x="121793" y="38493"/>
                  </a:lnTo>
                  <a:lnTo>
                    <a:pt x="121793" y="33096"/>
                  </a:lnTo>
                  <a:close/>
                </a:path>
                <a:path w="505460" h="100329">
                  <a:moveTo>
                    <a:pt x="505396" y="83235"/>
                  </a:moveTo>
                  <a:lnTo>
                    <a:pt x="503288" y="72821"/>
                  </a:lnTo>
                  <a:lnTo>
                    <a:pt x="497535" y="64325"/>
                  </a:lnTo>
                  <a:lnTo>
                    <a:pt x="489000" y="58597"/>
                  </a:lnTo>
                  <a:lnTo>
                    <a:pt x="478548" y="56489"/>
                  </a:lnTo>
                  <a:lnTo>
                    <a:pt x="474027" y="56489"/>
                  </a:lnTo>
                  <a:lnTo>
                    <a:pt x="469785" y="57594"/>
                  </a:lnTo>
                  <a:lnTo>
                    <a:pt x="466051" y="59550"/>
                  </a:lnTo>
                  <a:lnTo>
                    <a:pt x="465035" y="56146"/>
                  </a:lnTo>
                  <a:lnTo>
                    <a:pt x="463181" y="52920"/>
                  </a:lnTo>
                  <a:lnTo>
                    <a:pt x="456234" y="45974"/>
                  </a:lnTo>
                  <a:lnTo>
                    <a:pt x="450672" y="43840"/>
                  </a:lnTo>
                  <a:lnTo>
                    <a:pt x="444741" y="43802"/>
                  </a:lnTo>
                  <a:lnTo>
                    <a:pt x="439166" y="43827"/>
                  </a:lnTo>
                  <a:lnTo>
                    <a:pt x="433603" y="45974"/>
                  </a:lnTo>
                  <a:lnTo>
                    <a:pt x="429336" y="50241"/>
                  </a:lnTo>
                  <a:lnTo>
                    <a:pt x="429336" y="81203"/>
                  </a:lnTo>
                  <a:lnTo>
                    <a:pt x="428955" y="81203"/>
                  </a:lnTo>
                  <a:lnTo>
                    <a:pt x="429107" y="80949"/>
                  </a:lnTo>
                  <a:lnTo>
                    <a:pt x="429336" y="81203"/>
                  </a:lnTo>
                  <a:lnTo>
                    <a:pt x="429336" y="50241"/>
                  </a:lnTo>
                  <a:lnTo>
                    <a:pt x="425742" y="53835"/>
                  </a:lnTo>
                  <a:lnTo>
                    <a:pt x="423672" y="58381"/>
                  </a:lnTo>
                  <a:lnTo>
                    <a:pt x="423532" y="59550"/>
                  </a:lnTo>
                  <a:lnTo>
                    <a:pt x="423100" y="63080"/>
                  </a:lnTo>
                  <a:lnTo>
                    <a:pt x="421487" y="62357"/>
                  </a:lnTo>
                  <a:lnTo>
                    <a:pt x="419696" y="61937"/>
                  </a:lnTo>
                  <a:lnTo>
                    <a:pt x="411975" y="61937"/>
                  </a:lnTo>
                  <a:lnTo>
                    <a:pt x="410527" y="63080"/>
                  </a:lnTo>
                  <a:lnTo>
                    <a:pt x="407060" y="65811"/>
                  </a:lnTo>
                  <a:lnTo>
                    <a:pt x="405472" y="71107"/>
                  </a:lnTo>
                  <a:lnTo>
                    <a:pt x="403783" y="69596"/>
                  </a:lnTo>
                  <a:lnTo>
                    <a:pt x="401561" y="68681"/>
                  </a:lnTo>
                  <a:lnTo>
                    <a:pt x="394804" y="68681"/>
                  </a:lnTo>
                  <a:lnTo>
                    <a:pt x="391731" y="71107"/>
                  </a:lnTo>
                  <a:lnTo>
                    <a:pt x="391147" y="71564"/>
                  </a:lnTo>
                  <a:lnTo>
                    <a:pt x="390004" y="75501"/>
                  </a:lnTo>
                  <a:lnTo>
                    <a:pt x="386854" y="72313"/>
                  </a:lnTo>
                  <a:lnTo>
                    <a:pt x="382473" y="70345"/>
                  </a:lnTo>
                  <a:lnTo>
                    <a:pt x="368084" y="70345"/>
                  </a:lnTo>
                  <a:lnTo>
                    <a:pt x="362864" y="75501"/>
                  </a:lnTo>
                  <a:lnTo>
                    <a:pt x="360337" y="78016"/>
                  </a:lnTo>
                  <a:lnTo>
                    <a:pt x="360311" y="80949"/>
                  </a:lnTo>
                  <a:lnTo>
                    <a:pt x="360311" y="81203"/>
                  </a:lnTo>
                  <a:lnTo>
                    <a:pt x="360286" y="92659"/>
                  </a:lnTo>
                  <a:lnTo>
                    <a:pt x="362369" y="97040"/>
                  </a:lnTo>
                  <a:lnTo>
                    <a:pt x="365658" y="100177"/>
                  </a:lnTo>
                  <a:lnTo>
                    <a:pt x="499313" y="100177"/>
                  </a:lnTo>
                  <a:lnTo>
                    <a:pt x="503123" y="95554"/>
                  </a:lnTo>
                  <a:lnTo>
                    <a:pt x="505396" y="89674"/>
                  </a:lnTo>
                  <a:lnTo>
                    <a:pt x="505396" y="83235"/>
                  </a:lnTo>
                  <a:close/>
                </a:path>
              </a:pathLst>
            </a:custGeom>
            <a:solidFill>
              <a:srgbClr val="F3F1F3"/>
            </a:solidFill>
          </p:spPr>
          <p:txBody>
            <a:bodyPr wrap="square" lIns="0" tIns="0" rIns="0" bIns="0" rtlCol="0"/>
            <a:lstStyle/>
            <a:p>
              <a:endParaRPr/>
            </a:p>
          </p:txBody>
        </p:sp>
      </p:grpSp>
      <p:grpSp>
        <p:nvGrpSpPr>
          <p:cNvPr id="537" name="object 321">
            <a:extLst>
              <a:ext uri="{FF2B5EF4-FFF2-40B4-BE49-F238E27FC236}">
                <a16:creationId xmlns:a16="http://schemas.microsoft.com/office/drawing/2014/main" id="{8ACF7DD0-227A-8215-1A14-1AFE611010EC}"/>
              </a:ext>
            </a:extLst>
          </p:cNvPr>
          <p:cNvGrpSpPr/>
          <p:nvPr userDrawn="1"/>
        </p:nvGrpSpPr>
        <p:grpSpPr>
          <a:xfrm>
            <a:off x="8777753" y="4570896"/>
            <a:ext cx="675015" cy="479999"/>
            <a:chOff x="8117616" y="4843281"/>
            <a:chExt cx="795655" cy="565785"/>
          </a:xfrm>
        </p:grpSpPr>
        <p:pic>
          <p:nvPicPr>
            <p:cNvPr id="538" name="object 322">
              <a:extLst>
                <a:ext uri="{FF2B5EF4-FFF2-40B4-BE49-F238E27FC236}">
                  <a16:creationId xmlns:a16="http://schemas.microsoft.com/office/drawing/2014/main" id="{3A277A56-1C08-9771-3868-4E91DB5FD2EE}"/>
                </a:ext>
              </a:extLst>
            </p:cNvPr>
            <p:cNvPicPr/>
            <p:nvPr/>
          </p:nvPicPr>
          <p:blipFill>
            <a:blip r:embed="rId33" cstate="print">
              <a:extLst>
                <a:ext uri="{28A0092B-C50C-407E-A947-70E740481C1C}">
                  <a14:useLocalDpi xmlns:a14="http://schemas.microsoft.com/office/drawing/2010/main"/>
                </a:ext>
              </a:extLst>
            </a:blip>
            <a:stretch>
              <a:fillRect/>
            </a:stretch>
          </p:blipFill>
          <p:spPr>
            <a:xfrm>
              <a:off x="8117616" y="4843281"/>
              <a:ext cx="795415" cy="563360"/>
            </a:xfrm>
            <a:prstGeom prst="rect">
              <a:avLst/>
            </a:prstGeom>
          </p:spPr>
        </p:pic>
        <p:pic>
          <p:nvPicPr>
            <p:cNvPr id="539" name="object 323">
              <a:extLst>
                <a:ext uri="{FF2B5EF4-FFF2-40B4-BE49-F238E27FC236}">
                  <a16:creationId xmlns:a16="http://schemas.microsoft.com/office/drawing/2014/main" id="{BFB64CDD-DAC1-4DAF-7674-F6E78CEDB638}"/>
                </a:ext>
              </a:extLst>
            </p:cNvPr>
            <p:cNvPicPr/>
            <p:nvPr/>
          </p:nvPicPr>
          <p:blipFill>
            <a:blip r:embed="rId34" cstate="print">
              <a:extLst>
                <a:ext uri="{28A0092B-C50C-407E-A947-70E740481C1C}">
                  <a14:useLocalDpi xmlns:a14="http://schemas.microsoft.com/office/drawing/2010/main"/>
                </a:ext>
              </a:extLst>
            </a:blip>
            <a:stretch>
              <a:fillRect/>
            </a:stretch>
          </p:blipFill>
          <p:spPr>
            <a:xfrm>
              <a:off x="8128511" y="5172274"/>
              <a:ext cx="95099" cy="198514"/>
            </a:xfrm>
            <a:prstGeom prst="rect">
              <a:avLst/>
            </a:prstGeom>
          </p:spPr>
        </p:pic>
        <p:pic>
          <p:nvPicPr>
            <p:cNvPr id="540" name="object 324">
              <a:extLst>
                <a:ext uri="{FF2B5EF4-FFF2-40B4-BE49-F238E27FC236}">
                  <a16:creationId xmlns:a16="http://schemas.microsoft.com/office/drawing/2014/main" id="{2B91F607-C2F7-A723-D203-BFAF1CC72E59}"/>
                </a:ext>
              </a:extLst>
            </p:cNvPr>
            <p:cNvPicPr/>
            <p:nvPr/>
          </p:nvPicPr>
          <p:blipFill>
            <a:blip r:embed="rId35" cstate="print">
              <a:extLst>
                <a:ext uri="{28A0092B-C50C-407E-A947-70E740481C1C}">
                  <a14:useLocalDpi xmlns:a14="http://schemas.microsoft.com/office/drawing/2010/main"/>
                </a:ext>
              </a:extLst>
            </a:blip>
            <a:stretch>
              <a:fillRect/>
            </a:stretch>
          </p:blipFill>
          <p:spPr>
            <a:xfrm>
              <a:off x="8126150" y="5025944"/>
              <a:ext cx="231191" cy="382670"/>
            </a:xfrm>
            <a:prstGeom prst="rect">
              <a:avLst/>
            </a:prstGeom>
          </p:spPr>
        </p:pic>
      </p:grpSp>
      <p:pic>
        <p:nvPicPr>
          <p:cNvPr id="541" name="Graphique 540">
            <a:extLst>
              <a:ext uri="{FF2B5EF4-FFF2-40B4-BE49-F238E27FC236}">
                <a16:creationId xmlns:a16="http://schemas.microsoft.com/office/drawing/2014/main" id="{089A6125-DAE4-7A61-7D4B-AE9B302A62AD}"/>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382990" y="6371756"/>
            <a:ext cx="1414853" cy="312758"/>
          </a:xfrm>
          <a:prstGeom prst="rect">
            <a:avLst/>
          </a:prstGeom>
        </p:spPr>
      </p:pic>
      <p:sp>
        <p:nvSpPr>
          <p:cNvPr id="543" name="Title 9">
            <a:extLst>
              <a:ext uri="{FF2B5EF4-FFF2-40B4-BE49-F238E27FC236}">
                <a16:creationId xmlns:a16="http://schemas.microsoft.com/office/drawing/2014/main" id="{D6F5DAE5-DBC1-54F0-D049-17E689B165C0}"/>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544" name="ZoneTexte 543">
            <a:extLst>
              <a:ext uri="{FF2B5EF4-FFF2-40B4-BE49-F238E27FC236}">
                <a16:creationId xmlns:a16="http://schemas.microsoft.com/office/drawing/2014/main" id="{BE4A63F3-9B38-2B54-233B-8C16917A96BF}"/>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100301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S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D4F53491-1602-9FB1-CA28-E2B300277A70}"/>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61" name="Rectangle 60">
            <a:extLst>
              <a:ext uri="{FF2B5EF4-FFF2-40B4-BE49-F238E27FC236}">
                <a16:creationId xmlns:a16="http://schemas.microsoft.com/office/drawing/2014/main" id="{58C14820-3C60-4FD0-EB2A-3F53D5550950}"/>
              </a:ext>
            </a:extLst>
          </p:cNvPr>
          <p:cNvSpPr>
            <a:spLocks/>
          </p:cNvSpPr>
          <p:nvPr userDrawn="1"/>
        </p:nvSpPr>
        <p:spPr>
          <a:xfrm>
            <a:off x="0" y="5121853"/>
            <a:ext cx="12192000" cy="106269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1A6C0F3-7B92-CBBE-C042-DE4486C9E38C}"/>
              </a:ext>
            </a:extLst>
          </p:cNvPr>
          <p:cNvSpPr>
            <a:spLocks/>
          </p:cNvSpPr>
          <p:nvPr userDrawn="1"/>
        </p:nvSpPr>
        <p:spPr>
          <a:xfrm>
            <a:off x="0" y="3553491"/>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38CF4195-2359-BC70-16C7-7B0003E3F1D7}"/>
              </a:ext>
            </a:extLst>
          </p:cNvPr>
          <p:cNvSpPr>
            <a:spLocks/>
          </p:cNvSpPr>
          <p:nvPr userDrawn="1"/>
        </p:nvSpPr>
        <p:spPr>
          <a:xfrm>
            <a:off x="0" y="1939224"/>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56" name="Text Placeholder 11">
            <a:extLst>
              <a:ext uri="{FF2B5EF4-FFF2-40B4-BE49-F238E27FC236}">
                <a16:creationId xmlns:a16="http://schemas.microsoft.com/office/drawing/2014/main" id="{F6A8EF3A-A29A-9FA9-4F06-BDB22AEE64B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28" name="Rectangle 27">
            <a:extLst>
              <a:ext uri="{FF2B5EF4-FFF2-40B4-BE49-F238E27FC236}">
                <a16:creationId xmlns:a16="http://schemas.microsoft.com/office/drawing/2014/main" id="{27858449-9D3A-62F3-69E4-2213107D9470}"/>
              </a:ext>
            </a:extLst>
          </p:cNvPr>
          <p:cNvSpPr>
            <a:spLocks/>
          </p:cNvSpPr>
          <p:nvPr/>
        </p:nvSpPr>
        <p:spPr>
          <a:xfrm>
            <a:off x="0" y="5121853"/>
            <a:ext cx="12192000" cy="106269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307B930-C8A0-72E8-508F-942ADDF11D86}"/>
              </a:ext>
            </a:extLst>
          </p:cNvPr>
          <p:cNvSpPr>
            <a:spLocks/>
          </p:cNvSpPr>
          <p:nvPr/>
        </p:nvSpPr>
        <p:spPr>
          <a:xfrm>
            <a:off x="0" y="3553491"/>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58C5822-B447-6190-8E51-5105989D276A}"/>
              </a:ext>
            </a:extLst>
          </p:cNvPr>
          <p:cNvSpPr>
            <a:spLocks/>
          </p:cNvSpPr>
          <p:nvPr/>
        </p:nvSpPr>
        <p:spPr>
          <a:xfrm>
            <a:off x="0" y="1939224"/>
            <a:ext cx="12192000" cy="97486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DBF2718D-AF53-80B4-0102-BC87C3D3DEEC}"/>
              </a:ext>
            </a:extLst>
          </p:cNvPr>
          <p:cNvCxnSpPr/>
          <p:nvPr/>
        </p:nvCxnSpPr>
        <p:spPr>
          <a:xfrm>
            <a:off x="0" y="1929253"/>
            <a:ext cx="12192000" cy="0"/>
          </a:xfrm>
          <a:prstGeom prst="lin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37" name="Text Placeholder 12">
            <a:extLst>
              <a:ext uri="{FF2B5EF4-FFF2-40B4-BE49-F238E27FC236}">
                <a16:creationId xmlns:a16="http://schemas.microsoft.com/office/drawing/2014/main" id="{0F623523-4A80-1FE4-7465-BD4E49E40F2B}"/>
              </a:ext>
            </a:extLst>
          </p:cNvPr>
          <p:cNvSpPr>
            <a:spLocks noGrp="1"/>
          </p:cNvSpPr>
          <p:nvPr>
            <p:ph type="body" sz="quarter" idx="19" hasCustomPrompt="1"/>
          </p:nvPr>
        </p:nvSpPr>
        <p:spPr>
          <a:xfrm>
            <a:off x="10282335" y="1568546"/>
            <a:ext cx="1909664" cy="360707"/>
          </a:xfrm>
          <a:solidFill>
            <a:srgbClr val="1481A3"/>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ENVIRONVEMNT</a:t>
            </a:r>
          </a:p>
        </p:txBody>
      </p:sp>
      <p:cxnSp>
        <p:nvCxnSpPr>
          <p:cNvPr id="33" name="Straight Connector 32">
            <a:extLst>
              <a:ext uri="{FF2B5EF4-FFF2-40B4-BE49-F238E27FC236}">
                <a16:creationId xmlns:a16="http://schemas.microsoft.com/office/drawing/2014/main" id="{828B79E0-B256-3371-AC28-027EB01D76FD}"/>
              </a:ext>
            </a:extLst>
          </p:cNvPr>
          <p:cNvCxnSpPr/>
          <p:nvPr/>
        </p:nvCxnSpPr>
        <p:spPr>
          <a:xfrm>
            <a:off x="0" y="3549219"/>
            <a:ext cx="12192000" cy="0"/>
          </a:xfrm>
          <a:prstGeom prst="line">
            <a:avLst/>
          </a:prstGeom>
          <a:solidFill>
            <a:schemeClr val="bg1"/>
          </a:solidFill>
          <a:ln w="1270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8" name="Text Placeholder 12">
            <a:extLst>
              <a:ext uri="{FF2B5EF4-FFF2-40B4-BE49-F238E27FC236}">
                <a16:creationId xmlns:a16="http://schemas.microsoft.com/office/drawing/2014/main" id="{EA7980E8-BE5A-B127-04C4-B4DFE9F3532E}"/>
              </a:ext>
            </a:extLst>
          </p:cNvPr>
          <p:cNvSpPr>
            <a:spLocks noGrp="1"/>
          </p:cNvSpPr>
          <p:nvPr>
            <p:ph type="body" sz="quarter" idx="20" hasCustomPrompt="1"/>
          </p:nvPr>
        </p:nvSpPr>
        <p:spPr>
          <a:xfrm>
            <a:off x="10282337" y="3188512"/>
            <a:ext cx="1909664" cy="360707"/>
          </a:xfrm>
          <a:solidFill>
            <a:srgbClr val="00A0C6"/>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SOCIAL</a:t>
            </a:r>
          </a:p>
        </p:txBody>
      </p:sp>
      <p:cxnSp>
        <p:nvCxnSpPr>
          <p:cNvPr id="35" name="Straight Connector 34">
            <a:extLst>
              <a:ext uri="{FF2B5EF4-FFF2-40B4-BE49-F238E27FC236}">
                <a16:creationId xmlns:a16="http://schemas.microsoft.com/office/drawing/2014/main" id="{699B1AF1-603A-07E1-66D6-8DC83890E2CF}"/>
              </a:ext>
            </a:extLst>
          </p:cNvPr>
          <p:cNvCxnSpPr/>
          <p:nvPr/>
        </p:nvCxnSpPr>
        <p:spPr>
          <a:xfrm>
            <a:off x="0" y="5109374"/>
            <a:ext cx="12192000" cy="0"/>
          </a:xfrm>
          <a:prstGeom prst="lin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39" name="Text Placeholder 12">
            <a:extLst>
              <a:ext uri="{FF2B5EF4-FFF2-40B4-BE49-F238E27FC236}">
                <a16:creationId xmlns:a16="http://schemas.microsoft.com/office/drawing/2014/main" id="{690E2589-2206-3F5E-A602-FE6E7E36B7C3}"/>
              </a:ext>
            </a:extLst>
          </p:cNvPr>
          <p:cNvSpPr>
            <a:spLocks noGrp="1"/>
          </p:cNvSpPr>
          <p:nvPr>
            <p:ph type="body" sz="quarter" idx="21" hasCustomPrompt="1"/>
          </p:nvPr>
        </p:nvSpPr>
        <p:spPr>
          <a:xfrm>
            <a:off x="10282335" y="4748667"/>
            <a:ext cx="1909664" cy="360707"/>
          </a:xfrm>
          <a:solidFill>
            <a:srgbClr val="00323E"/>
          </a:solidFill>
        </p:spPr>
        <p:txBody>
          <a:bodyPr anchor="ctr"/>
          <a:lstStyle>
            <a:lvl1pPr marL="0" algn="ctr" defTabSz="914400" rtl="0" eaLnBrk="1" latinLnBrk="0" hangingPunct="1">
              <a:defRPr lang="en-US" sz="1050" kern="1200" cap="all" spc="300" baseline="0" dirty="0" err="1" smtClean="0">
                <a:solidFill>
                  <a:schemeClr val="bg1"/>
                </a:solidFill>
                <a:latin typeface="Prompt SemiBold" panose="00000700000000000000" pitchFamily="2" charset="-34"/>
                <a:ea typeface="+mn-ea"/>
                <a:cs typeface="Prompt SemiBold" panose="00000700000000000000" pitchFamily="2" charset="-34"/>
              </a:defRPr>
            </a:lvl1pPr>
          </a:lstStyle>
          <a:p>
            <a:pPr lvl="0"/>
            <a:r>
              <a:rPr lang="en-US"/>
              <a:t>GOUVERNANCE</a:t>
            </a:r>
          </a:p>
        </p:txBody>
      </p:sp>
      <p:sp>
        <p:nvSpPr>
          <p:cNvPr id="4" name="Text Placeholder 3">
            <a:extLst>
              <a:ext uri="{FF2B5EF4-FFF2-40B4-BE49-F238E27FC236}">
                <a16:creationId xmlns:a16="http://schemas.microsoft.com/office/drawing/2014/main" id="{D15D2A95-E134-61B9-7600-EFDEE9989CB6}"/>
              </a:ext>
            </a:extLst>
          </p:cNvPr>
          <p:cNvSpPr>
            <a:spLocks noGrp="1"/>
          </p:cNvSpPr>
          <p:nvPr>
            <p:ph type="body" sz="quarter" idx="22" hasCustomPrompt="1"/>
          </p:nvPr>
        </p:nvSpPr>
        <p:spPr>
          <a:xfrm>
            <a:off x="583926" y="1463233"/>
            <a:ext cx="369036" cy="473290"/>
          </a:xfrm>
          <a:noFill/>
        </p:spPr>
        <p:txBody>
          <a:bodyPr wrap="square" lIns="0" tIns="0" rIns="0" bIns="0" rtlCol="0" anchor="ctr">
            <a:noAutofit/>
          </a:bodyPr>
          <a:lstStyle>
            <a:lvl1pPr>
              <a:defRPr lang="en-US" sz="4800" cap="all" spc="300" baseline="0" dirty="0" smtClean="0">
                <a:solidFill>
                  <a:srgbClr val="1481A3"/>
                </a:solidFill>
                <a:latin typeface="Prompt SemiBold" panose="00000700000000000000" pitchFamily="2" charset="-34"/>
                <a:cs typeface="Prompt SemiBold" panose="00000700000000000000" pitchFamily="2" charset="-34"/>
              </a:defRPr>
            </a:lvl1pPr>
          </a:lstStyle>
          <a:p>
            <a:pPr lvl="0"/>
            <a:r>
              <a:rPr lang="pt-BR"/>
              <a:t>E</a:t>
            </a:r>
            <a:endParaRPr lang="en-US"/>
          </a:p>
        </p:txBody>
      </p:sp>
      <p:sp>
        <p:nvSpPr>
          <p:cNvPr id="284" name="Text Placeholder 3">
            <a:extLst>
              <a:ext uri="{FF2B5EF4-FFF2-40B4-BE49-F238E27FC236}">
                <a16:creationId xmlns:a16="http://schemas.microsoft.com/office/drawing/2014/main" id="{AE287782-C099-6800-4BD7-7338C48C7E69}"/>
              </a:ext>
            </a:extLst>
          </p:cNvPr>
          <p:cNvSpPr>
            <a:spLocks noGrp="1"/>
          </p:cNvSpPr>
          <p:nvPr>
            <p:ph type="body" sz="quarter" idx="23" hasCustomPrompt="1"/>
          </p:nvPr>
        </p:nvSpPr>
        <p:spPr>
          <a:xfrm>
            <a:off x="583926" y="3089289"/>
            <a:ext cx="369036" cy="473290"/>
          </a:xfrm>
          <a:noFill/>
        </p:spPr>
        <p:txBody>
          <a:bodyPr wrap="square" lIns="0" tIns="0" rIns="0" bIns="0" rtlCol="0" anchor="ctr">
            <a:noAutofit/>
          </a:bodyPr>
          <a:lstStyle>
            <a:lvl1pPr>
              <a:defRPr lang="en-US" sz="4800" cap="all" spc="300" baseline="0" dirty="0" smtClean="0">
                <a:solidFill>
                  <a:srgbClr val="00A0C6"/>
                </a:solidFill>
                <a:latin typeface="Prompt SemiBold" panose="00000700000000000000" pitchFamily="2" charset="-34"/>
                <a:cs typeface="Prompt SemiBold" panose="00000700000000000000" pitchFamily="2" charset="-34"/>
              </a:defRPr>
            </a:lvl1pPr>
          </a:lstStyle>
          <a:p>
            <a:pPr lvl="0"/>
            <a:r>
              <a:rPr lang="en-US"/>
              <a:t>S</a:t>
            </a:r>
          </a:p>
        </p:txBody>
      </p:sp>
      <p:sp>
        <p:nvSpPr>
          <p:cNvPr id="285" name="Text Placeholder 3">
            <a:extLst>
              <a:ext uri="{FF2B5EF4-FFF2-40B4-BE49-F238E27FC236}">
                <a16:creationId xmlns:a16="http://schemas.microsoft.com/office/drawing/2014/main" id="{26B3984E-B293-755C-5376-34E4DD80AE79}"/>
              </a:ext>
            </a:extLst>
          </p:cNvPr>
          <p:cNvSpPr>
            <a:spLocks noGrp="1"/>
          </p:cNvSpPr>
          <p:nvPr>
            <p:ph type="body" sz="quarter" idx="24" hasCustomPrompt="1"/>
          </p:nvPr>
        </p:nvSpPr>
        <p:spPr>
          <a:xfrm>
            <a:off x="583926" y="4632629"/>
            <a:ext cx="369036" cy="473290"/>
          </a:xfrm>
          <a:noFill/>
        </p:spPr>
        <p:txBody>
          <a:bodyPr wrap="square" lIns="0" tIns="0" rIns="0" bIns="0" rtlCol="0" anchor="ctr">
            <a:noAutofit/>
          </a:bodyPr>
          <a:lstStyle>
            <a:lvl1pPr>
              <a:defRPr lang="en-US" sz="4800" cap="all" spc="300" baseline="0" dirty="0" smtClean="0">
                <a:solidFill>
                  <a:srgbClr val="00323E"/>
                </a:solidFill>
                <a:latin typeface="Prompt SemiBold" panose="00000700000000000000" pitchFamily="2" charset="-34"/>
                <a:cs typeface="Prompt SemiBold" panose="00000700000000000000" pitchFamily="2" charset="-34"/>
              </a:defRPr>
            </a:lvl1pPr>
          </a:lstStyle>
          <a:p>
            <a:pPr lvl="0"/>
            <a:r>
              <a:rPr lang="en-US"/>
              <a:t>G</a:t>
            </a:r>
          </a:p>
        </p:txBody>
      </p:sp>
      <p:sp>
        <p:nvSpPr>
          <p:cNvPr id="301" name="Text Placeholder 6">
            <a:extLst>
              <a:ext uri="{FF2B5EF4-FFF2-40B4-BE49-F238E27FC236}">
                <a16:creationId xmlns:a16="http://schemas.microsoft.com/office/drawing/2014/main" id="{E33968FF-AC95-13D4-134D-AEEE929E6654}"/>
              </a:ext>
            </a:extLst>
          </p:cNvPr>
          <p:cNvSpPr>
            <a:spLocks noGrp="1"/>
          </p:cNvSpPr>
          <p:nvPr>
            <p:ph type="body" sz="quarter" idx="26" hasCustomPrompt="1"/>
          </p:nvPr>
        </p:nvSpPr>
        <p:spPr>
          <a:xfrm>
            <a:off x="615378"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7" name="Text Placeholder 6">
            <a:extLst>
              <a:ext uri="{FF2B5EF4-FFF2-40B4-BE49-F238E27FC236}">
                <a16:creationId xmlns:a16="http://schemas.microsoft.com/office/drawing/2014/main" id="{1EC46353-2C08-99D3-0BD0-93F38C0F48D6}"/>
              </a:ext>
            </a:extLst>
          </p:cNvPr>
          <p:cNvSpPr>
            <a:spLocks noGrp="1"/>
          </p:cNvSpPr>
          <p:nvPr>
            <p:ph type="body" sz="quarter" idx="25" hasCustomPrompt="1"/>
          </p:nvPr>
        </p:nvSpPr>
        <p:spPr>
          <a:xfrm>
            <a:off x="615375"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2" name="Text Placeholder 6">
            <a:extLst>
              <a:ext uri="{FF2B5EF4-FFF2-40B4-BE49-F238E27FC236}">
                <a16:creationId xmlns:a16="http://schemas.microsoft.com/office/drawing/2014/main" id="{EC4E50E3-F4EB-B359-B90D-2BA742FAF749}"/>
              </a:ext>
            </a:extLst>
          </p:cNvPr>
          <p:cNvSpPr>
            <a:spLocks noGrp="1"/>
          </p:cNvSpPr>
          <p:nvPr>
            <p:ph type="body" sz="quarter" idx="27" hasCustomPrompt="1"/>
          </p:nvPr>
        </p:nvSpPr>
        <p:spPr>
          <a:xfrm>
            <a:off x="3032117" y="2267633"/>
            <a:ext cx="1552452" cy="492443"/>
          </a:xfrm>
        </p:spPr>
        <p:txBody>
          <a:bodyPr/>
          <a:lstStyle>
            <a:lvl1pPr marL="0" algn="l" defTabSz="914400" rtl="0" eaLnBrk="1" latinLnBrk="0" hangingPunct="1">
              <a:defRPr lang="en-US" sz="800" kern="1200" spc="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3" name="Text Placeholder 6">
            <a:extLst>
              <a:ext uri="{FF2B5EF4-FFF2-40B4-BE49-F238E27FC236}">
                <a16:creationId xmlns:a16="http://schemas.microsoft.com/office/drawing/2014/main" id="{40EE2F5E-FCED-2FDE-328C-0FD9B2076B8B}"/>
              </a:ext>
            </a:extLst>
          </p:cNvPr>
          <p:cNvSpPr>
            <a:spLocks noGrp="1"/>
          </p:cNvSpPr>
          <p:nvPr>
            <p:ph type="body" sz="quarter" idx="28" hasCustomPrompt="1"/>
          </p:nvPr>
        </p:nvSpPr>
        <p:spPr>
          <a:xfrm>
            <a:off x="3032117"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4" name="Text Placeholder 6">
            <a:extLst>
              <a:ext uri="{FF2B5EF4-FFF2-40B4-BE49-F238E27FC236}">
                <a16:creationId xmlns:a16="http://schemas.microsoft.com/office/drawing/2014/main" id="{759B55A3-0B8F-E9D9-9DA2-552438528AB7}"/>
              </a:ext>
            </a:extLst>
          </p:cNvPr>
          <p:cNvSpPr>
            <a:spLocks noGrp="1"/>
          </p:cNvSpPr>
          <p:nvPr>
            <p:ph type="body" sz="quarter" idx="29" hasCustomPrompt="1"/>
          </p:nvPr>
        </p:nvSpPr>
        <p:spPr>
          <a:xfrm>
            <a:off x="5448854"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5" name="Text Placeholder 6">
            <a:extLst>
              <a:ext uri="{FF2B5EF4-FFF2-40B4-BE49-F238E27FC236}">
                <a16:creationId xmlns:a16="http://schemas.microsoft.com/office/drawing/2014/main" id="{7DAC0371-A039-36E3-4C1A-B04A0CFB86A1}"/>
              </a:ext>
            </a:extLst>
          </p:cNvPr>
          <p:cNvSpPr>
            <a:spLocks noGrp="1"/>
          </p:cNvSpPr>
          <p:nvPr>
            <p:ph type="body" sz="quarter" idx="30" hasCustomPrompt="1"/>
          </p:nvPr>
        </p:nvSpPr>
        <p:spPr>
          <a:xfrm>
            <a:off x="5448854"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6" name="Text Placeholder 6">
            <a:extLst>
              <a:ext uri="{FF2B5EF4-FFF2-40B4-BE49-F238E27FC236}">
                <a16:creationId xmlns:a16="http://schemas.microsoft.com/office/drawing/2014/main" id="{FD7E1AE9-C6D1-EACD-F78D-04504D31DDE3}"/>
              </a:ext>
            </a:extLst>
          </p:cNvPr>
          <p:cNvSpPr>
            <a:spLocks noGrp="1"/>
          </p:cNvSpPr>
          <p:nvPr>
            <p:ph type="body" sz="quarter" idx="31" hasCustomPrompt="1"/>
          </p:nvPr>
        </p:nvSpPr>
        <p:spPr>
          <a:xfrm>
            <a:off x="7865597"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7" name="Text Placeholder 6">
            <a:extLst>
              <a:ext uri="{FF2B5EF4-FFF2-40B4-BE49-F238E27FC236}">
                <a16:creationId xmlns:a16="http://schemas.microsoft.com/office/drawing/2014/main" id="{A054C8F9-CB10-9FC5-AA84-968CE20C18F6}"/>
              </a:ext>
            </a:extLst>
          </p:cNvPr>
          <p:cNvSpPr>
            <a:spLocks noGrp="1"/>
          </p:cNvSpPr>
          <p:nvPr>
            <p:ph type="body" sz="quarter" idx="32" hasCustomPrompt="1"/>
          </p:nvPr>
        </p:nvSpPr>
        <p:spPr>
          <a:xfrm>
            <a:off x="7865597"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08" name="Text Placeholder 6">
            <a:extLst>
              <a:ext uri="{FF2B5EF4-FFF2-40B4-BE49-F238E27FC236}">
                <a16:creationId xmlns:a16="http://schemas.microsoft.com/office/drawing/2014/main" id="{109B0DDB-738C-A8E6-B7B7-FB7E8F457603}"/>
              </a:ext>
            </a:extLst>
          </p:cNvPr>
          <p:cNvSpPr>
            <a:spLocks noGrp="1"/>
          </p:cNvSpPr>
          <p:nvPr>
            <p:ph type="body" sz="quarter" idx="33" hasCustomPrompt="1"/>
          </p:nvPr>
        </p:nvSpPr>
        <p:spPr>
          <a:xfrm>
            <a:off x="10279186" y="2267633"/>
            <a:ext cx="1552452" cy="492443"/>
          </a:xfrm>
        </p:spPr>
        <p:txBody>
          <a:bodyPr/>
          <a:lstStyle>
            <a:lvl1pPr marL="0" algn="l" defTabSz="914400" rtl="0" eaLnBrk="1" latinLnBrk="0" hangingPunct="1">
              <a:defRPr lang="en-US" sz="800" kern="1200" dirty="0" smtClean="0">
                <a:solidFill>
                  <a:srgbClr val="1481A3"/>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09" name="Text Placeholder 6">
            <a:extLst>
              <a:ext uri="{FF2B5EF4-FFF2-40B4-BE49-F238E27FC236}">
                <a16:creationId xmlns:a16="http://schemas.microsoft.com/office/drawing/2014/main" id="{9058E46B-1538-388E-3759-CEA36F920046}"/>
              </a:ext>
            </a:extLst>
          </p:cNvPr>
          <p:cNvSpPr>
            <a:spLocks noGrp="1"/>
          </p:cNvSpPr>
          <p:nvPr>
            <p:ph type="body" sz="quarter" idx="34" hasCustomPrompt="1"/>
          </p:nvPr>
        </p:nvSpPr>
        <p:spPr>
          <a:xfrm>
            <a:off x="10279186" y="2039406"/>
            <a:ext cx="1552454" cy="153888"/>
          </a:xfrm>
        </p:spPr>
        <p:txBody>
          <a:bodyPr/>
          <a:lstStyle>
            <a:lvl1pPr marL="0" algn="l" defTabSz="914400" rtl="0" eaLnBrk="1" latinLnBrk="0" hangingPunct="1">
              <a:defRPr lang="en-US" sz="1000" kern="1200" cap="all" spc="300" baseline="0" dirty="0" smtClean="0">
                <a:solidFill>
                  <a:srgbClr val="1481A3"/>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0" name="Text Placeholder 6">
            <a:extLst>
              <a:ext uri="{FF2B5EF4-FFF2-40B4-BE49-F238E27FC236}">
                <a16:creationId xmlns:a16="http://schemas.microsoft.com/office/drawing/2014/main" id="{8B6D68A8-8D5E-D6A4-F3E6-7EF5AF7DC874}"/>
              </a:ext>
            </a:extLst>
          </p:cNvPr>
          <p:cNvSpPr>
            <a:spLocks noGrp="1"/>
          </p:cNvSpPr>
          <p:nvPr>
            <p:ph type="body" sz="quarter" idx="35" hasCustomPrompt="1"/>
          </p:nvPr>
        </p:nvSpPr>
        <p:spPr>
          <a:xfrm>
            <a:off x="615378" y="3899683"/>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31" name="Text Placeholder 6">
            <a:extLst>
              <a:ext uri="{FF2B5EF4-FFF2-40B4-BE49-F238E27FC236}">
                <a16:creationId xmlns:a16="http://schemas.microsoft.com/office/drawing/2014/main" id="{AC73B4C2-D2A0-CF27-DB87-F134B0661E5E}"/>
              </a:ext>
            </a:extLst>
          </p:cNvPr>
          <p:cNvSpPr>
            <a:spLocks noGrp="1"/>
          </p:cNvSpPr>
          <p:nvPr>
            <p:ph type="body" sz="quarter" idx="36" hasCustomPrompt="1"/>
          </p:nvPr>
        </p:nvSpPr>
        <p:spPr>
          <a:xfrm>
            <a:off x="615375" y="3671456"/>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2" name="Text Placeholder 6">
            <a:extLst>
              <a:ext uri="{FF2B5EF4-FFF2-40B4-BE49-F238E27FC236}">
                <a16:creationId xmlns:a16="http://schemas.microsoft.com/office/drawing/2014/main" id="{0367BF63-0F5E-8880-B917-0869AB1AE16A}"/>
              </a:ext>
            </a:extLst>
          </p:cNvPr>
          <p:cNvSpPr>
            <a:spLocks noGrp="1"/>
          </p:cNvSpPr>
          <p:nvPr>
            <p:ph type="body" sz="quarter" idx="37" hasCustomPrompt="1"/>
          </p:nvPr>
        </p:nvSpPr>
        <p:spPr>
          <a:xfrm>
            <a:off x="3032117"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33" name="Text Placeholder 6">
            <a:extLst>
              <a:ext uri="{FF2B5EF4-FFF2-40B4-BE49-F238E27FC236}">
                <a16:creationId xmlns:a16="http://schemas.microsoft.com/office/drawing/2014/main" id="{13E7B70C-5FA3-5F63-138A-6885F1567491}"/>
              </a:ext>
            </a:extLst>
          </p:cNvPr>
          <p:cNvSpPr>
            <a:spLocks noGrp="1"/>
          </p:cNvSpPr>
          <p:nvPr>
            <p:ph type="body" sz="quarter" idx="38" hasCustomPrompt="1"/>
          </p:nvPr>
        </p:nvSpPr>
        <p:spPr>
          <a:xfrm>
            <a:off x="3032117"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4" name="Text Placeholder 6">
            <a:extLst>
              <a:ext uri="{FF2B5EF4-FFF2-40B4-BE49-F238E27FC236}">
                <a16:creationId xmlns:a16="http://schemas.microsoft.com/office/drawing/2014/main" id="{8996099E-C236-8F82-4EBA-BF4990359B82}"/>
              </a:ext>
            </a:extLst>
          </p:cNvPr>
          <p:cNvSpPr>
            <a:spLocks noGrp="1"/>
          </p:cNvSpPr>
          <p:nvPr>
            <p:ph type="body" sz="quarter" idx="39" hasCustomPrompt="1"/>
          </p:nvPr>
        </p:nvSpPr>
        <p:spPr>
          <a:xfrm>
            <a:off x="5448854"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35" name="Text Placeholder 6">
            <a:extLst>
              <a:ext uri="{FF2B5EF4-FFF2-40B4-BE49-F238E27FC236}">
                <a16:creationId xmlns:a16="http://schemas.microsoft.com/office/drawing/2014/main" id="{77DA0DA0-752E-6C83-ECDF-1978B67E350A}"/>
              </a:ext>
            </a:extLst>
          </p:cNvPr>
          <p:cNvSpPr>
            <a:spLocks noGrp="1"/>
          </p:cNvSpPr>
          <p:nvPr>
            <p:ph type="body" sz="quarter" idx="40" hasCustomPrompt="1"/>
          </p:nvPr>
        </p:nvSpPr>
        <p:spPr>
          <a:xfrm>
            <a:off x="5448854"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6" name="Text Placeholder 6">
            <a:extLst>
              <a:ext uri="{FF2B5EF4-FFF2-40B4-BE49-F238E27FC236}">
                <a16:creationId xmlns:a16="http://schemas.microsoft.com/office/drawing/2014/main" id="{0C7201AB-DF89-B6B4-DC9D-F3EB2CB15438}"/>
              </a:ext>
            </a:extLst>
          </p:cNvPr>
          <p:cNvSpPr>
            <a:spLocks noGrp="1"/>
          </p:cNvSpPr>
          <p:nvPr>
            <p:ph type="body" sz="quarter" idx="41" hasCustomPrompt="1"/>
          </p:nvPr>
        </p:nvSpPr>
        <p:spPr>
          <a:xfrm>
            <a:off x="7865597"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37" name="Text Placeholder 6">
            <a:extLst>
              <a:ext uri="{FF2B5EF4-FFF2-40B4-BE49-F238E27FC236}">
                <a16:creationId xmlns:a16="http://schemas.microsoft.com/office/drawing/2014/main" id="{0D4FB2B4-6A24-86AE-B418-921D0D846641}"/>
              </a:ext>
            </a:extLst>
          </p:cNvPr>
          <p:cNvSpPr>
            <a:spLocks noGrp="1"/>
          </p:cNvSpPr>
          <p:nvPr>
            <p:ph type="body" sz="quarter" idx="42" hasCustomPrompt="1"/>
          </p:nvPr>
        </p:nvSpPr>
        <p:spPr>
          <a:xfrm>
            <a:off x="7865597"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38" name="Text Placeholder 6">
            <a:extLst>
              <a:ext uri="{FF2B5EF4-FFF2-40B4-BE49-F238E27FC236}">
                <a16:creationId xmlns:a16="http://schemas.microsoft.com/office/drawing/2014/main" id="{B99285E3-A04C-4C06-D97F-4AB3B69726E4}"/>
              </a:ext>
            </a:extLst>
          </p:cNvPr>
          <p:cNvSpPr>
            <a:spLocks noGrp="1"/>
          </p:cNvSpPr>
          <p:nvPr>
            <p:ph type="body" sz="quarter" idx="43" hasCustomPrompt="1"/>
          </p:nvPr>
        </p:nvSpPr>
        <p:spPr>
          <a:xfrm>
            <a:off x="10279186" y="3898365"/>
            <a:ext cx="1552452" cy="492443"/>
          </a:xfrm>
        </p:spPr>
        <p:txBody>
          <a:bodyPr/>
          <a:lstStyle>
            <a:lvl1pPr marL="0" algn="l" defTabSz="914400" rtl="0" eaLnBrk="1" latinLnBrk="0" hangingPunct="1">
              <a:defRPr lang="en-US" sz="800" kern="1200" dirty="0" smtClean="0">
                <a:solidFill>
                  <a:srgbClr val="00A0C6"/>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39" name="Text Placeholder 6">
            <a:extLst>
              <a:ext uri="{FF2B5EF4-FFF2-40B4-BE49-F238E27FC236}">
                <a16:creationId xmlns:a16="http://schemas.microsoft.com/office/drawing/2014/main" id="{25108530-8F9B-9436-364F-3B089BD02035}"/>
              </a:ext>
            </a:extLst>
          </p:cNvPr>
          <p:cNvSpPr>
            <a:spLocks noGrp="1"/>
          </p:cNvSpPr>
          <p:nvPr>
            <p:ph type="body" sz="quarter" idx="44" hasCustomPrompt="1"/>
          </p:nvPr>
        </p:nvSpPr>
        <p:spPr>
          <a:xfrm>
            <a:off x="10279186" y="3670138"/>
            <a:ext cx="1552454" cy="153888"/>
          </a:xfrm>
        </p:spPr>
        <p:txBody>
          <a:bodyPr/>
          <a:lstStyle>
            <a:lvl1pPr marL="0" algn="l" defTabSz="914400" rtl="0" eaLnBrk="1" latinLnBrk="0" hangingPunct="1">
              <a:defRPr lang="en-US" sz="1000" kern="1200" cap="all" spc="300" baseline="0" dirty="0" smtClean="0">
                <a:solidFill>
                  <a:srgbClr val="00A0C6"/>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0" name="Text Placeholder 6">
            <a:extLst>
              <a:ext uri="{FF2B5EF4-FFF2-40B4-BE49-F238E27FC236}">
                <a16:creationId xmlns:a16="http://schemas.microsoft.com/office/drawing/2014/main" id="{57BF0C40-1E03-67AE-0204-BC183B147CF1}"/>
              </a:ext>
            </a:extLst>
          </p:cNvPr>
          <p:cNvSpPr>
            <a:spLocks noGrp="1"/>
          </p:cNvSpPr>
          <p:nvPr>
            <p:ph type="body" sz="quarter" idx="45" hasCustomPrompt="1"/>
          </p:nvPr>
        </p:nvSpPr>
        <p:spPr>
          <a:xfrm>
            <a:off x="615378" y="5483935"/>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1" name="Text Placeholder 6">
            <a:extLst>
              <a:ext uri="{FF2B5EF4-FFF2-40B4-BE49-F238E27FC236}">
                <a16:creationId xmlns:a16="http://schemas.microsoft.com/office/drawing/2014/main" id="{205967AF-B266-250A-5B48-A6ACB6FD0676}"/>
              </a:ext>
            </a:extLst>
          </p:cNvPr>
          <p:cNvSpPr>
            <a:spLocks noGrp="1"/>
          </p:cNvSpPr>
          <p:nvPr>
            <p:ph type="body" sz="quarter" idx="46" hasCustomPrompt="1"/>
          </p:nvPr>
        </p:nvSpPr>
        <p:spPr>
          <a:xfrm>
            <a:off x="615375" y="5255708"/>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2" name="Text Placeholder 6">
            <a:extLst>
              <a:ext uri="{FF2B5EF4-FFF2-40B4-BE49-F238E27FC236}">
                <a16:creationId xmlns:a16="http://schemas.microsoft.com/office/drawing/2014/main" id="{19212DE8-40CE-EB36-B1DF-61497B34FD06}"/>
              </a:ext>
            </a:extLst>
          </p:cNvPr>
          <p:cNvSpPr>
            <a:spLocks noGrp="1"/>
          </p:cNvSpPr>
          <p:nvPr>
            <p:ph type="body" sz="quarter" idx="47" hasCustomPrompt="1"/>
          </p:nvPr>
        </p:nvSpPr>
        <p:spPr>
          <a:xfrm>
            <a:off x="3032117"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3" name="Text Placeholder 6">
            <a:extLst>
              <a:ext uri="{FF2B5EF4-FFF2-40B4-BE49-F238E27FC236}">
                <a16:creationId xmlns:a16="http://schemas.microsoft.com/office/drawing/2014/main" id="{0B2DA07E-8DCA-2F45-9F6B-0CA050057073}"/>
              </a:ext>
            </a:extLst>
          </p:cNvPr>
          <p:cNvSpPr>
            <a:spLocks noGrp="1"/>
          </p:cNvSpPr>
          <p:nvPr>
            <p:ph type="body" sz="quarter" idx="48" hasCustomPrompt="1"/>
          </p:nvPr>
        </p:nvSpPr>
        <p:spPr>
          <a:xfrm>
            <a:off x="3032117"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4" name="Text Placeholder 6">
            <a:extLst>
              <a:ext uri="{FF2B5EF4-FFF2-40B4-BE49-F238E27FC236}">
                <a16:creationId xmlns:a16="http://schemas.microsoft.com/office/drawing/2014/main" id="{07ADB34D-B2E2-29AA-9DA9-3009F4DE3111}"/>
              </a:ext>
            </a:extLst>
          </p:cNvPr>
          <p:cNvSpPr>
            <a:spLocks noGrp="1"/>
          </p:cNvSpPr>
          <p:nvPr>
            <p:ph type="body" sz="quarter" idx="49" hasCustomPrompt="1"/>
          </p:nvPr>
        </p:nvSpPr>
        <p:spPr>
          <a:xfrm>
            <a:off x="5448854"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err="1"/>
              <a:t>Nullam</a:t>
            </a:r>
            <a:r>
              <a:rPr lang="en-US"/>
              <a:t> </a:t>
            </a:r>
            <a:r>
              <a:rPr lang="en-US" err="1"/>
              <a:t>lacus</a:t>
            </a:r>
            <a:r>
              <a:rPr lang="en-US"/>
              <a:t> </a:t>
            </a:r>
            <a:r>
              <a:rPr lang="en-US" err="1"/>
              <a:t>justo</a:t>
            </a:r>
            <a:r>
              <a:rPr lang="en-US"/>
              <a:t>. </a:t>
            </a:r>
            <a:r>
              <a:rPr lang="en-US" err="1"/>
              <a:t>Suscipit</a:t>
            </a:r>
            <a:r>
              <a:rPr lang="en-US"/>
              <a:t> </a:t>
            </a:r>
            <a:r>
              <a:rPr lang="en-US" err="1"/>
              <a:t>ut</a:t>
            </a:r>
            <a:r>
              <a:rPr lang="en-US"/>
              <a:t> </a:t>
            </a:r>
            <a:r>
              <a:rPr lang="en-US" err="1"/>
              <a:t>est</a:t>
            </a:r>
            <a:r>
              <a:rPr lang="en-US"/>
              <a:t> in. Fermentum </a:t>
            </a:r>
            <a:r>
              <a:rPr lang="en-US" err="1"/>
              <a:t>ullamcorper</a:t>
            </a:r>
            <a:r>
              <a:rPr lang="en-US"/>
              <a:t> ante. Aenean et </a:t>
            </a:r>
            <a:r>
              <a:rPr lang="en-US" err="1"/>
              <a:t>rhoncus</a:t>
            </a:r>
            <a:r>
              <a:rPr lang="en-US"/>
              <a:t> ipsum</a:t>
            </a:r>
          </a:p>
        </p:txBody>
      </p:sp>
      <p:sp>
        <p:nvSpPr>
          <p:cNvPr id="345" name="Text Placeholder 6">
            <a:extLst>
              <a:ext uri="{FF2B5EF4-FFF2-40B4-BE49-F238E27FC236}">
                <a16:creationId xmlns:a16="http://schemas.microsoft.com/office/drawing/2014/main" id="{DD07B14D-6050-92A3-EB1C-9C4DB0CF5896}"/>
              </a:ext>
            </a:extLst>
          </p:cNvPr>
          <p:cNvSpPr>
            <a:spLocks noGrp="1"/>
          </p:cNvSpPr>
          <p:nvPr>
            <p:ph type="body" sz="quarter" idx="50" hasCustomPrompt="1"/>
          </p:nvPr>
        </p:nvSpPr>
        <p:spPr>
          <a:xfrm>
            <a:off x="5448854"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6" name="Text Placeholder 6">
            <a:extLst>
              <a:ext uri="{FF2B5EF4-FFF2-40B4-BE49-F238E27FC236}">
                <a16:creationId xmlns:a16="http://schemas.microsoft.com/office/drawing/2014/main" id="{BE5257D3-97DF-2051-18AD-B42763B201F6}"/>
              </a:ext>
            </a:extLst>
          </p:cNvPr>
          <p:cNvSpPr>
            <a:spLocks noGrp="1"/>
          </p:cNvSpPr>
          <p:nvPr>
            <p:ph type="body" sz="quarter" idx="51" hasCustomPrompt="1"/>
          </p:nvPr>
        </p:nvSpPr>
        <p:spPr>
          <a:xfrm>
            <a:off x="7865597"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47" name="Text Placeholder 6">
            <a:extLst>
              <a:ext uri="{FF2B5EF4-FFF2-40B4-BE49-F238E27FC236}">
                <a16:creationId xmlns:a16="http://schemas.microsoft.com/office/drawing/2014/main" id="{C7B279EA-F67E-6D75-0C6A-1FBA6EBBCC33}"/>
              </a:ext>
            </a:extLst>
          </p:cNvPr>
          <p:cNvSpPr>
            <a:spLocks noGrp="1"/>
          </p:cNvSpPr>
          <p:nvPr>
            <p:ph type="body" sz="quarter" idx="52" hasCustomPrompt="1"/>
          </p:nvPr>
        </p:nvSpPr>
        <p:spPr>
          <a:xfrm>
            <a:off x="7865597"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sp>
        <p:nvSpPr>
          <p:cNvPr id="348" name="Text Placeholder 6">
            <a:extLst>
              <a:ext uri="{FF2B5EF4-FFF2-40B4-BE49-F238E27FC236}">
                <a16:creationId xmlns:a16="http://schemas.microsoft.com/office/drawing/2014/main" id="{70D3755B-F9EF-A08F-4E7F-229BAB1603E0}"/>
              </a:ext>
            </a:extLst>
          </p:cNvPr>
          <p:cNvSpPr>
            <a:spLocks noGrp="1"/>
          </p:cNvSpPr>
          <p:nvPr>
            <p:ph type="body" sz="quarter" idx="53" hasCustomPrompt="1"/>
          </p:nvPr>
        </p:nvSpPr>
        <p:spPr>
          <a:xfrm>
            <a:off x="10279186" y="5482617"/>
            <a:ext cx="1552452" cy="492443"/>
          </a:xfrm>
        </p:spPr>
        <p:txBody>
          <a:bodyPr/>
          <a:lstStyle>
            <a:lvl1pPr marL="0" algn="l" defTabSz="914400" rtl="0" eaLnBrk="1" latinLnBrk="0" hangingPunct="1">
              <a:defRPr lang="en-US" sz="8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en-US"/>
              <a:t>Nullam lacus justo. Suscipit ut est in. Fermentum ullamcorper ante. Aenean et rhoncus ipsum</a:t>
            </a:r>
            <a:endParaRPr lang="en-US" err="1"/>
          </a:p>
        </p:txBody>
      </p:sp>
      <p:sp>
        <p:nvSpPr>
          <p:cNvPr id="349" name="Text Placeholder 6">
            <a:extLst>
              <a:ext uri="{FF2B5EF4-FFF2-40B4-BE49-F238E27FC236}">
                <a16:creationId xmlns:a16="http://schemas.microsoft.com/office/drawing/2014/main" id="{8055DDFB-45E0-769E-C23E-5D75C8F6442B}"/>
              </a:ext>
            </a:extLst>
          </p:cNvPr>
          <p:cNvSpPr>
            <a:spLocks noGrp="1"/>
          </p:cNvSpPr>
          <p:nvPr>
            <p:ph type="body" sz="quarter" idx="54" hasCustomPrompt="1"/>
          </p:nvPr>
        </p:nvSpPr>
        <p:spPr>
          <a:xfrm>
            <a:off x="10279186" y="5254390"/>
            <a:ext cx="1552454" cy="153888"/>
          </a:xfrm>
        </p:spPr>
        <p:txBody>
          <a:bodyPr/>
          <a:lstStyle>
            <a:lvl1pPr marL="0" algn="l" defTabSz="914400" rtl="0" eaLnBrk="1" latinLnBrk="0" hangingPunct="1">
              <a:defRPr lang="en-US" sz="100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ETIAM VITAE</a:t>
            </a:r>
          </a:p>
        </p:txBody>
      </p:sp>
      <p:cxnSp>
        <p:nvCxnSpPr>
          <p:cNvPr id="64" name="Straight Connector 30">
            <a:extLst>
              <a:ext uri="{FF2B5EF4-FFF2-40B4-BE49-F238E27FC236}">
                <a16:creationId xmlns:a16="http://schemas.microsoft.com/office/drawing/2014/main" id="{4B5D22FD-26E9-125F-DDC3-0820C8F09EE3}"/>
              </a:ext>
            </a:extLst>
          </p:cNvPr>
          <p:cNvCxnSpPr/>
          <p:nvPr userDrawn="1"/>
        </p:nvCxnSpPr>
        <p:spPr>
          <a:xfrm>
            <a:off x="0" y="1929253"/>
            <a:ext cx="12192000" cy="0"/>
          </a:xfrm>
          <a:prstGeom prst="line">
            <a:avLst/>
          </a:prstGeom>
          <a:solidFill>
            <a:schemeClr val="bg1"/>
          </a:solidFill>
          <a:ln w="12700">
            <a:solidFill>
              <a:srgbClr val="1481A3"/>
            </a:solidFill>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32">
            <a:extLst>
              <a:ext uri="{FF2B5EF4-FFF2-40B4-BE49-F238E27FC236}">
                <a16:creationId xmlns:a16="http://schemas.microsoft.com/office/drawing/2014/main" id="{3E2AE6B4-A20A-6B02-096A-9D14EF361638}"/>
              </a:ext>
            </a:extLst>
          </p:cNvPr>
          <p:cNvCxnSpPr/>
          <p:nvPr userDrawn="1"/>
        </p:nvCxnSpPr>
        <p:spPr>
          <a:xfrm>
            <a:off x="0" y="3549219"/>
            <a:ext cx="12192000" cy="0"/>
          </a:xfrm>
          <a:prstGeom prst="line">
            <a:avLst/>
          </a:prstGeom>
          <a:solidFill>
            <a:schemeClr val="bg1"/>
          </a:solidFill>
          <a:ln w="12700">
            <a:solidFill>
              <a:srgbClr val="00A0C6"/>
            </a:solidFill>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34">
            <a:extLst>
              <a:ext uri="{FF2B5EF4-FFF2-40B4-BE49-F238E27FC236}">
                <a16:creationId xmlns:a16="http://schemas.microsoft.com/office/drawing/2014/main" id="{4216259D-C3C9-FD7A-3CD8-E4C57B9F82EE}"/>
              </a:ext>
            </a:extLst>
          </p:cNvPr>
          <p:cNvCxnSpPr/>
          <p:nvPr userDrawn="1"/>
        </p:nvCxnSpPr>
        <p:spPr>
          <a:xfrm>
            <a:off x="0" y="5109374"/>
            <a:ext cx="12192000" cy="0"/>
          </a:xfrm>
          <a:prstGeom prst="line">
            <a:avLst/>
          </a:prstGeom>
          <a:solidFill>
            <a:schemeClr val="bg1"/>
          </a:solidFill>
          <a:ln w="12700">
            <a:solidFill>
              <a:srgbClr val="00323E"/>
            </a:solidFill>
          </a:ln>
        </p:spPr>
        <p:style>
          <a:lnRef idx="2">
            <a:schemeClr val="accent1">
              <a:shade val="50000"/>
            </a:schemeClr>
          </a:lnRef>
          <a:fillRef idx="1">
            <a:schemeClr val="accent1"/>
          </a:fillRef>
          <a:effectRef idx="0">
            <a:schemeClr val="accent1"/>
          </a:effectRef>
          <a:fontRef idx="minor">
            <a:schemeClr val="lt1"/>
          </a:fontRef>
        </p:style>
      </p:cxnSp>
      <p:pic>
        <p:nvPicPr>
          <p:cNvPr id="76" name="Graphique 75">
            <a:extLst>
              <a:ext uri="{FF2B5EF4-FFF2-40B4-BE49-F238E27FC236}">
                <a16:creationId xmlns:a16="http://schemas.microsoft.com/office/drawing/2014/main" id="{A0AB7478-75F7-155B-BCF8-E50020CA55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78" name="Title 9">
            <a:extLst>
              <a:ext uri="{FF2B5EF4-FFF2-40B4-BE49-F238E27FC236}">
                <a16:creationId xmlns:a16="http://schemas.microsoft.com/office/drawing/2014/main" id="{D104741D-FC50-006D-65D4-9D0CBF026FD6}"/>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79" name="ZoneTexte 78">
            <a:extLst>
              <a:ext uri="{FF2B5EF4-FFF2-40B4-BE49-F238E27FC236}">
                <a16:creationId xmlns:a16="http://schemas.microsoft.com/office/drawing/2014/main" id="{DFBF4BCE-B886-F2C4-2B98-D025A4995343}"/>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31F28A5D-DC49-B7FD-FBD3-05AFECBB4ECC}"/>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57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OGRAPHI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
        <p:nvSpPr>
          <p:cNvPr id="2" name="Rectangle 1">
            <a:extLst>
              <a:ext uri="{FF2B5EF4-FFF2-40B4-BE49-F238E27FC236}">
                <a16:creationId xmlns:a16="http://schemas.microsoft.com/office/drawing/2014/main" id="{A06AE720-D0D5-3C32-59B8-C85CBC4FCFEB}"/>
              </a:ext>
            </a:extLst>
          </p:cNvPr>
          <p:cNvSpPr/>
          <p:nvPr userDrawn="1"/>
        </p:nvSpPr>
        <p:spPr>
          <a:xfrm>
            <a:off x="0" y="1412874"/>
            <a:ext cx="12192000" cy="43592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
            <a:extLst>
              <a:ext uri="{FF2B5EF4-FFF2-40B4-BE49-F238E27FC236}">
                <a16:creationId xmlns:a16="http://schemas.microsoft.com/office/drawing/2014/main" id="{13598ECB-30A5-295B-D199-860EA046AB16}"/>
              </a:ext>
            </a:extLst>
          </p:cNvPr>
          <p:cNvSpPr txBox="1">
            <a:spLocks/>
          </p:cNvSpPr>
          <p:nvPr userDrawn="1"/>
        </p:nvSpPr>
        <p:spPr>
          <a:xfrm>
            <a:off x="366709" y="3470744"/>
            <a:ext cx="2805112" cy="672611"/>
          </a:xfrm>
          <a:prstGeom prst="rect">
            <a:avLst/>
          </a:prstGeom>
        </p:spPr>
        <p:txBody>
          <a:bodyPr/>
          <a:lstStyle>
            <a:lvl1pPr marL="0" indent="0" algn="l" defTabSz="914400" rtl="0" eaLnBrk="1" latinLnBrk="0" hangingPunct="1">
              <a:lnSpc>
                <a:spcPct val="110000"/>
              </a:lnSpc>
              <a:spcBef>
                <a:spcPts val="1000"/>
              </a:spcBef>
              <a:buFont typeface="Prompt" panose="020B0604020202020204" pitchFamily="34" charset="0"/>
              <a:buNone/>
              <a:defRPr sz="1200" kern="1200">
                <a:solidFill>
                  <a:srgbClr val="00323E"/>
                </a:solidFill>
                <a:latin typeface="Prompt Light" panose="00000400000000000000" pitchFamily="2" charset="-34"/>
                <a:ea typeface="+mn-ea"/>
                <a:cs typeface="Prompt Light" panose="00000400000000000000" pitchFamily="2" charset="-34"/>
              </a:defRPr>
            </a:lvl1pPr>
            <a:lvl2pPr marL="171450" indent="-171450" algn="l" defTabSz="914400" rtl="0" eaLnBrk="1" latinLnBrk="0" hangingPunct="1">
              <a:lnSpc>
                <a:spcPct val="110000"/>
              </a:lnSpc>
              <a:spcBef>
                <a:spcPts val="600"/>
              </a:spcBef>
              <a:buFont typeface="Arial" panose="020B0604020202020204" pitchFamily="34" charset="0"/>
              <a:buChar char="•"/>
              <a:defRPr sz="1200" kern="1200">
                <a:solidFill>
                  <a:srgbClr val="00323E"/>
                </a:solidFill>
                <a:latin typeface="Prompt Light" panose="00000400000000000000" pitchFamily="2" charset="-34"/>
                <a:ea typeface="+mn-ea"/>
                <a:cs typeface="Prompt Light" panose="00000400000000000000" pitchFamily="2" charset="-34"/>
              </a:defRPr>
            </a:lvl2pPr>
            <a:lvl3pPr marL="358775" indent="-184150" algn="l" defTabSz="914400" rtl="0" eaLnBrk="1" latinLnBrk="0" hangingPunct="1">
              <a:lnSpc>
                <a:spcPct val="110000"/>
              </a:lnSpc>
              <a:spcBef>
                <a:spcPts val="500"/>
              </a:spcBef>
              <a:buFont typeface="Source Sans Pro" panose="020B0503030403020204" pitchFamily="34" charset="0"/>
              <a:buChar char="‒"/>
              <a:defRPr sz="1000" b="0" kern="1200" spc="0" baseline="0">
                <a:solidFill>
                  <a:srgbClr val="00323E"/>
                </a:solidFill>
                <a:latin typeface="+mn-lt"/>
                <a:ea typeface="+mn-ea"/>
                <a:cs typeface="Prompt" panose="00000500000000000000" pitchFamily="2" charset="-34"/>
              </a:defRPr>
            </a:lvl3pPr>
            <a:lvl4pPr marL="0" indent="0" algn="l" defTabSz="914400" rtl="0" eaLnBrk="1" latinLnBrk="0" hangingPunct="1">
              <a:lnSpc>
                <a:spcPct val="110000"/>
              </a:lnSpc>
              <a:spcBef>
                <a:spcPts val="500"/>
              </a:spcBef>
              <a:buFont typeface="Prompt" panose="020B0604020202020204" pitchFamily="34" charset="0"/>
              <a:buNone/>
              <a:defRPr sz="1000" kern="1200" cap="all" spc="200" baseline="0">
                <a:solidFill>
                  <a:srgbClr val="F37A6E"/>
                </a:solidFill>
                <a:latin typeface="Prompt SemiBold" panose="00000700000000000000" pitchFamily="2" charset="-34"/>
                <a:ea typeface="+mn-ea"/>
                <a:cs typeface="Prompt SemiBold" panose="00000700000000000000" pitchFamily="2" charset="-34"/>
              </a:defRPr>
            </a:lvl4pPr>
            <a:lvl5pPr marL="0" indent="0" algn="l" defTabSz="914400" rtl="0" eaLnBrk="1" latinLnBrk="0" hangingPunct="1">
              <a:lnSpc>
                <a:spcPct val="110000"/>
              </a:lnSpc>
              <a:spcBef>
                <a:spcPts val="500"/>
              </a:spcBef>
              <a:buClrTx/>
              <a:buFont typeface="Arial" panose="020B0604020202020204" pitchFamily="34" charset="0"/>
              <a:buNone/>
              <a:defRPr sz="1000" i="1" kern="1200">
                <a:solidFill>
                  <a:schemeClr val="tx2">
                    <a:lumMod val="50000"/>
                  </a:schemeClr>
                </a:solidFill>
                <a:latin typeface="Prompt Light" panose="00000400000000000000" pitchFamily="2" charset="-34"/>
                <a:ea typeface="+mn-ea"/>
                <a:cs typeface="Prompt Light" panose="00000400000000000000" pitchFamily="2" charset="-34"/>
              </a:defRPr>
            </a:lvl5pPr>
            <a:lvl6pPr marL="0" indent="0" algn="l" defTabSz="914400" rtl="0" eaLnBrk="1" latinLnBrk="0" hangingPunct="1">
              <a:lnSpc>
                <a:spcPct val="110000"/>
              </a:lnSpc>
              <a:spcBef>
                <a:spcPts val="500"/>
              </a:spcBef>
              <a:buClrTx/>
              <a:buFont typeface="Arial" panose="020B0604020202020204" pitchFamily="34" charset="0"/>
              <a:buNone/>
              <a:defRPr sz="1000" kern="1200">
                <a:solidFill>
                  <a:srgbClr val="006881"/>
                </a:solidFill>
                <a:latin typeface="Prompt Light" panose="00000400000000000000" pitchFamily="2" charset="-34"/>
                <a:ea typeface="+mn-ea"/>
                <a:cs typeface="Prompt Light" panose="00000400000000000000" pitchFamily="2" charset="-34"/>
              </a:defRPr>
            </a:lvl6pPr>
            <a:lvl7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7pPr>
            <a:lvl8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8pPr>
            <a:lvl9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9pPr>
          </a:lstStyle>
          <a:p>
            <a:pPr lvl="3"/>
            <a:r>
              <a:rPr lang="fr-FR" b="1">
                <a:solidFill>
                  <a:schemeClr val="bg1"/>
                </a:solidFill>
                <a:latin typeface="Prompt" panose="00000500000000000000" pitchFamily="2" charset="-34"/>
              </a:rPr>
              <a:t>Karine Petitjean, SFAF</a:t>
            </a:r>
          </a:p>
          <a:p>
            <a:r>
              <a:rPr lang="fr-FR">
                <a:solidFill>
                  <a:schemeClr val="bg1"/>
                </a:solidFill>
              </a:rPr>
              <a:t>Gérante Crédit High </a:t>
            </a:r>
            <a:r>
              <a:rPr lang="fr-FR" err="1">
                <a:solidFill>
                  <a:schemeClr val="bg1"/>
                </a:solidFill>
              </a:rPr>
              <a:t>Yield</a:t>
            </a:r>
            <a:endParaRPr lang="fr-FR">
              <a:solidFill>
                <a:schemeClr val="bg1"/>
              </a:solidFill>
            </a:endParaRPr>
          </a:p>
        </p:txBody>
      </p:sp>
      <p:sp>
        <p:nvSpPr>
          <p:cNvPr id="18" name="Espace réservé pour une image  16">
            <a:extLst>
              <a:ext uri="{FF2B5EF4-FFF2-40B4-BE49-F238E27FC236}">
                <a16:creationId xmlns:a16="http://schemas.microsoft.com/office/drawing/2014/main" id="{8C4788A2-680B-CCD3-1954-FA3D61E5714C}"/>
              </a:ext>
            </a:extLst>
          </p:cNvPr>
          <p:cNvSpPr>
            <a:spLocks noGrp="1"/>
          </p:cNvSpPr>
          <p:nvPr>
            <p:ph type="pic" sz="quarter" idx="19"/>
          </p:nvPr>
        </p:nvSpPr>
        <p:spPr>
          <a:xfrm>
            <a:off x="358774" y="1412874"/>
            <a:ext cx="3239999" cy="1820491"/>
          </a:xfrm>
          <a:solidFill>
            <a:schemeClr val="bg1">
              <a:lumMod val="75000"/>
            </a:schemeClr>
          </a:solidFill>
        </p:spPr>
        <p:txBody>
          <a:bodyPr/>
          <a:lstStyle/>
          <a:p>
            <a:r>
              <a:rPr lang="fr-FR"/>
              <a:t>Cliquez sur l'icône pour ajouter une image</a:t>
            </a:r>
          </a:p>
        </p:txBody>
      </p:sp>
      <p:sp>
        <p:nvSpPr>
          <p:cNvPr id="20" name="Espace réservé du texte 19">
            <a:extLst>
              <a:ext uri="{FF2B5EF4-FFF2-40B4-BE49-F238E27FC236}">
                <a16:creationId xmlns:a16="http://schemas.microsoft.com/office/drawing/2014/main" id="{2B15408B-E2B2-47B1-BDA6-44DB205A462E}"/>
              </a:ext>
            </a:extLst>
          </p:cNvPr>
          <p:cNvSpPr>
            <a:spLocks noGrp="1"/>
          </p:cNvSpPr>
          <p:nvPr>
            <p:ph type="body" sz="quarter" idx="20"/>
          </p:nvPr>
        </p:nvSpPr>
        <p:spPr>
          <a:xfrm>
            <a:off x="358774" y="3233365"/>
            <a:ext cx="3239999" cy="2538784"/>
          </a:xfrm>
          <a:solidFill>
            <a:srgbClr val="004C5E"/>
          </a:solidFill>
        </p:spPr>
        <p:txBody>
          <a:bodyPr lIns="90000" tIns="270000" rIns="90000"/>
          <a:lstStyle>
            <a:lvl1pPr>
              <a:defRPr sz="1000" cap="all" spc="200" baseline="0">
                <a:solidFill>
                  <a:schemeClr val="bg1"/>
                </a:solidFill>
                <a:latin typeface="Prompt SemiBold" panose="00000700000000000000" pitchFamily="2" charset="-34"/>
                <a:cs typeface="Prompt SemiBold" panose="00000700000000000000" pitchFamily="2" charset="-34"/>
              </a:defRPr>
            </a:lvl1pPr>
            <a:lvl2pPr marL="0" indent="0">
              <a:buNone/>
              <a:defRPr>
                <a:solidFill>
                  <a:schemeClr val="bg1"/>
                </a:solidFill>
              </a:defRPr>
            </a:lvl2pPr>
            <a:lvl3pPr marL="0" indent="0">
              <a:buNone/>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p:txBody>
      </p:sp>
      <p:sp>
        <p:nvSpPr>
          <p:cNvPr id="22" name="Espace réservé du texte 21">
            <a:extLst>
              <a:ext uri="{FF2B5EF4-FFF2-40B4-BE49-F238E27FC236}">
                <a16:creationId xmlns:a16="http://schemas.microsoft.com/office/drawing/2014/main" id="{86F1CFA0-C80A-CD61-3456-251A0C7E7774}"/>
              </a:ext>
            </a:extLst>
          </p:cNvPr>
          <p:cNvSpPr>
            <a:spLocks noGrp="1"/>
          </p:cNvSpPr>
          <p:nvPr>
            <p:ph type="body" sz="quarter" idx="21"/>
          </p:nvPr>
        </p:nvSpPr>
        <p:spPr>
          <a:xfrm>
            <a:off x="4224338" y="1455451"/>
            <a:ext cx="7608888" cy="4316698"/>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4997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RISQUES AVEC NIVEAU">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EF9AC21-62D6-F540-6731-9816AB91661A}"/>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34" name="Rectangle 33">
            <a:extLst>
              <a:ext uri="{FF2B5EF4-FFF2-40B4-BE49-F238E27FC236}">
                <a16:creationId xmlns:a16="http://schemas.microsoft.com/office/drawing/2014/main" id="{675CFF7C-7BA0-A48B-E7F6-50AF1FC067C4}"/>
              </a:ext>
            </a:extLst>
          </p:cNvPr>
          <p:cNvSpPr>
            <a:spLocks/>
          </p:cNvSpPr>
          <p:nvPr userDrawn="1"/>
        </p:nvSpPr>
        <p:spPr>
          <a:xfrm>
            <a:off x="0" y="4038600"/>
            <a:ext cx="12192000" cy="2819400"/>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99F8491-DD93-8D04-F8ED-AF10D6F69C8E}"/>
              </a:ext>
            </a:extLst>
          </p:cNvPr>
          <p:cNvSpPr>
            <a:spLocks/>
          </p:cNvSpPr>
          <p:nvPr/>
        </p:nvSpPr>
        <p:spPr>
          <a:xfrm>
            <a:off x="0" y="4038600"/>
            <a:ext cx="12192000" cy="2819400"/>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6" name="Text Placeholder 5">
            <a:extLst>
              <a:ext uri="{FF2B5EF4-FFF2-40B4-BE49-F238E27FC236}">
                <a16:creationId xmlns:a16="http://schemas.microsoft.com/office/drawing/2014/main" id="{0AEA7375-897C-814F-997D-53F4E2030ABD}"/>
              </a:ext>
            </a:extLst>
          </p:cNvPr>
          <p:cNvSpPr>
            <a:spLocks noGrp="1"/>
          </p:cNvSpPr>
          <p:nvPr>
            <p:ph type="body" sz="quarter" idx="14" hasCustomPrompt="1"/>
          </p:nvPr>
        </p:nvSpPr>
        <p:spPr>
          <a:xfrm>
            <a:off x="358775"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11" name="Text Placeholder 10">
            <a:extLst>
              <a:ext uri="{FF2B5EF4-FFF2-40B4-BE49-F238E27FC236}">
                <a16:creationId xmlns:a16="http://schemas.microsoft.com/office/drawing/2014/main" id="{6277A76F-F0C2-ACAC-ED06-6B2CDED8098A}"/>
              </a:ext>
            </a:extLst>
          </p:cNvPr>
          <p:cNvSpPr>
            <a:spLocks noGrp="1"/>
          </p:cNvSpPr>
          <p:nvPr>
            <p:ph type="body" sz="quarter" idx="15" hasCustomPrompt="1"/>
          </p:nvPr>
        </p:nvSpPr>
        <p:spPr>
          <a:xfrm>
            <a:off x="358775"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67" name="Text Placeholder 5">
            <a:extLst>
              <a:ext uri="{FF2B5EF4-FFF2-40B4-BE49-F238E27FC236}">
                <a16:creationId xmlns:a16="http://schemas.microsoft.com/office/drawing/2014/main" id="{881CEAD3-8B68-5C7E-16FA-ADAF5D953829}"/>
              </a:ext>
            </a:extLst>
          </p:cNvPr>
          <p:cNvSpPr>
            <a:spLocks noGrp="1"/>
          </p:cNvSpPr>
          <p:nvPr>
            <p:ph type="body" sz="quarter" idx="16" hasCustomPrompt="1"/>
          </p:nvPr>
        </p:nvSpPr>
        <p:spPr>
          <a:xfrm>
            <a:off x="2756742"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68" name="Text Placeholder 10">
            <a:extLst>
              <a:ext uri="{FF2B5EF4-FFF2-40B4-BE49-F238E27FC236}">
                <a16:creationId xmlns:a16="http://schemas.microsoft.com/office/drawing/2014/main" id="{978F90AC-EF67-9FF0-A054-6856FC3BBF83}"/>
              </a:ext>
            </a:extLst>
          </p:cNvPr>
          <p:cNvSpPr>
            <a:spLocks noGrp="1"/>
          </p:cNvSpPr>
          <p:nvPr>
            <p:ph type="body" sz="quarter" idx="17" hasCustomPrompt="1"/>
          </p:nvPr>
        </p:nvSpPr>
        <p:spPr>
          <a:xfrm>
            <a:off x="2756742"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74" name="Text Placeholder 5">
            <a:extLst>
              <a:ext uri="{FF2B5EF4-FFF2-40B4-BE49-F238E27FC236}">
                <a16:creationId xmlns:a16="http://schemas.microsoft.com/office/drawing/2014/main" id="{DB746592-E673-2B30-70D4-9163FBCE1988}"/>
              </a:ext>
            </a:extLst>
          </p:cNvPr>
          <p:cNvSpPr>
            <a:spLocks noGrp="1"/>
          </p:cNvSpPr>
          <p:nvPr>
            <p:ph type="body" sz="quarter" idx="18" hasCustomPrompt="1"/>
          </p:nvPr>
        </p:nvSpPr>
        <p:spPr>
          <a:xfrm>
            <a:off x="5154709"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0" name="Text Placeholder 10">
            <a:extLst>
              <a:ext uri="{FF2B5EF4-FFF2-40B4-BE49-F238E27FC236}">
                <a16:creationId xmlns:a16="http://schemas.microsoft.com/office/drawing/2014/main" id="{2CB1A71B-1ECA-CB1D-A058-99E9433D77A9}"/>
              </a:ext>
            </a:extLst>
          </p:cNvPr>
          <p:cNvSpPr>
            <a:spLocks noGrp="1"/>
          </p:cNvSpPr>
          <p:nvPr>
            <p:ph type="body" sz="quarter" idx="19" hasCustomPrompt="1"/>
          </p:nvPr>
        </p:nvSpPr>
        <p:spPr>
          <a:xfrm>
            <a:off x="5154709"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81" name="Text Placeholder 5">
            <a:extLst>
              <a:ext uri="{FF2B5EF4-FFF2-40B4-BE49-F238E27FC236}">
                <a16:creationId xmlns:a16="http://schemas.microsoft.com/office/drawing/2014/main" id="{A817B348-1A18-C47E-7E7D-E6D5D8BF9619}"/>
              </a:ext>
            </a:extLst>
          </p:cNvPr>
          <p:cNvSpPr>
            <a:spLocks noGrp="1"/>
          </p:cNvSpPr>
          <p:nvPr>
            <p:ph type="body" sz="quarter" idx="20" hasCustomPrompt="1"/>
          </p:nvPr>
        </p:nvSpPr>
        <p:spPr>
          <a:xfrm>
            <a:off x="7500096"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2" name="Text Placeholder 10">
            <a:extLst>
              <a:ext uri="{FF2B5EF4-FFF2-40B4-BE49-F238E27FC236}">
                <a16:creationId xmlns:a16="http://schemas.microsoft.com/office/drawing/2014/main" id="{370E570F-29D6-A077-6314-63F48CC73A6C}"/>
              </a:ext>
            </a:extLst>
          </p:cNvPr>
          <p:cNvSpPr>
            <a:spLocks noGrp="1"/>
          </p:cNvSpPr>
          <p:nvPr>
            <p:ph type="body" sz="quarter" idx="21" hasCustomPrompt="1"/>
          </p:nvPr>
        </p:nvSpPr>
        <p:spPr>
          <a:xfrm>
            <a:off x="7500096"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83" name="Text Placeholder 5">
            <a:extLst>
              <a:ext uri="{FF2B5EF4-FFF2-40B4-BE49-F238E27FC236}">
                <a16:creationId xmlns:a16="http://schemas.microsoft.com/office/drawing/2014/main" id="{A987D7C8-F607-6963-78C0-2D796A2D8144}"/>
              </a:ext>
            </a:extLst>
          </p:cNvPr>
          <p:cNvSpPr>
            <a:spLocks noGrp="1"/>
          </p:cNvSpPr>
          <p:nvPr>
            <p:ph type="body" sz="quarter" idx="22" hasCustomPrompt="1"/>
          </p:nvPr>
        </p:nvSpPr>
        <p:spPr>
          <a:xfrm>
            <a:off x="9898063"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4" name="Text Placeholder 10">
            <a:extLst>
              <a:ext uri="{FF2B5EF4-FFF2-40B4-BE49-F238E27FC236}">
                <a16:creationId xmlns:a16="http://schemas.microsoft.com/office/drawing/2014/main" id="{09AC70E2-56DA-DD31-CE2A-53243DC650DB}"/>
              </a:ext>
            </a:extLst>
          </p:cNvPr>
          <p:cNvSpPr>
            <a:spLocks noGrp="1"/>
          </p:cNvSpPr>
          <p:nvPr>
            <p:ph type="body" sz="quarter" idx="23" hasCustomPrompt="1"/>
          </p:nvPr>
        </p:nvSpPr>
        <p:spPr>
          <a:xfrm>
            <a:off x="9898063"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100" name="Text Placeholder 10">
            <a:extLst>
              <a:ext uri="{FF2B5EF4-FFF2-40B4-BE49-F238E27FC236}">
                <a16:creationId xmlns:a16="http://schemas.microsoft.com/office/drawing/2014/main" id="{8BE0371E-B7CA-36ED-0A8F-B9D4CE945ED7}"/>
              </a:ext>
            </a:extLst>
          </p:cNvPr>
          <p:cNvSpPr>
            <a:spLocks noGrp="1"/>
          </p:cNvSpPr>
          <p:nvPr>
            <p:ph type="body" sz="quarter" idx="24" hasCustomPrompt="1"/>
          </p:nvPr>
        </p:nvSpPr>
        <p:spPr>
          <a:xfrm>
            <a:off x="6462132" y="4329003"/>
            <a:ext cx="2690633" cy="1107996"/>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err="1"/>
              <a:t>Vivamus</a:t>
            </a:r>
            <a:r>
              <a:rPr lang="en-US"/>
              <a:t> id </a:t>
            </a:r>
            <a:r>
              <a:rPr lang="en-US" err="1"/>
              <a:t>sodales</a:t>
            </a:r>
            <a:r>
              <a:rPr lang="en-US"/>
              <a:t> </a:t>
            </a:r>
            <a:r>
              <a:rPr lang="en-US" err="1"/>
              <a:t>justo</a:t>
            </a:r>
            <a:r>
              <a:rPr lang="en-US"/>
              <a:t>. </a:t>
            </a:r>
            <a:r>
              <a:rPr lang="en-US" err="1"/>
              <a:t>Fusce</a:t>
            </a:r>
            <a:r>
              <a:rPr lang="en-US"/>
              <a:t> </a:t>
            </a:r>
            <a:r>
              <a:rPr lang="en-US" err="1"/>
              <a:t>eleifend</a:t>
            </a:r>
            <a:r>
              <a:rPr lang="en-US"/>
              <a:t> ipsum </a:t>
            </a:r>
            <a:r>
              <a:rPr lang="en-US" err="1"/>
              <a:t>quis</a:t>
            </a:r>
            <a:r>
              <a:rPr lang="en-US"/>
              <a:t> </a:t>
            </a:r>
            <a:r>
              <a:rPr lang="en-US" err="1"/>
              <a:t>elit</a:t>
            </a:r>
            <a:r>
              <a:rPr lang="en-US"/>
              <a:t> </a:t>
            </a:r>
            <a:r>
              <a:rPr lang="en-US" err="1"/>
              <a:t>facilisis</a:t>
            </a:r>
            <a:r>
              <a:rPr lang="en-US"/>
              <a:t> </a:t>
            </a:r>
            <a:r>
              <a:rPr lang="en-US" err="1"/>
              <a:t>vehicula</a:t>
            </a:r>
            <a:r>
              <a:rPr lang="en-US"/>
              <a:t>. Cras </a:t>
            </a:r>
            <a:r>
              <a:rPr lang="en-US" err="1"/>
              <a:t>faucibus</a:t>
            </a:r>
            <a:r>
              <a:rPr lang="en-US"/>
              <a:t> </a:t>
            </a:r>
            <a:r>
              <a:rPr lang="en-US" err="1"/>
              <a:t>feugiat</a:t>
            </a:r>
            <a:r>
              <a:rPr lang="en-US"/>
              <a:t> </a:t>
            </a:r>
            <a:r>
              <a:rPr lang="en-US" err="1"/>
              <a:t>sagittis</a:t>
            </a:r>
            <a:r>
              <a:rPr lang="en-US"/>
              <a:t>. Maecenas </a:t>
            </a:r>
            <a:r>
              <a:rPr lang="en-US" err="1"/>
              <a:t>facilisis</a:t>
            </a:r>
            <a:r>
              <a:rPr lang="en-US"/>
              <a:t> ligula </a:t>
            </a:r>
            <a:r>
              <a:rPr lang="en-US" err="1"/>
              <a:t>nec</a:t>
            </a:r>
            <a:r>
              <a:rPr lang="en-US"/>
              <a:t> </a:t>
            </a:r>
            <a:r>
              <a:rPr lang="en-US" err="1"/>
              <a:t>elit</a:t>
            </a:r>
            <a:r>
              <a:rPr lang="en-US"/>
              <a:t> </a:t>
            </a:r>
            <a:r>
              <a:rPr lang="en-US" err="1"/>
              <a:t>sollicitudin</a:t>
            </a:r>
            <a:r>
              <a:rPr lang="en-US"/>
              <a:t> </a:t>
            </a:r>
            <a:r>
              <a:rPr lang="en-US" err="1"/>
              <a:t>rhoncus</a:t>
            </a:r>
            <a:r>
              <a:rPr lang="en-US"/>
              <a:t>. Proin </a:t>
            </a:r>
            <a:r>
              <a:rPr lang="en-US" err="1"/>
              <a:t>volutpat</a:t>
            </a:r>
            <a:endParaRPr lang="en-US"/>
          </a:p>
        </p:txBody>
      </p:sp>
      <p:sp>
        <p:nvSpPr>
          <p:cNvPr id="101" name="Text Placeholder 10">
            <a:extLst>
              <a:ext uri="{FF2B5EF4-FFF2-40B4-BE49-F238E27FC236}">
                <a16:creationId xmlns:a16="http://schemas.microsoft.com/office/drawing/2014/main" id="{94B8AF0C-A790-1F08-5043-BC0245E86FB0}"/>
              </a:ext>
            </a:extLst>
          </p:cNvPr>
          <p:cNvSpPr>
            <a:spLocks noGrp="1"/>
          </p:cNvSpPr>
          <p:nvPr>
            <p:ph type="body" sz="quarter" idx="25" hasCustomPrompt="1"/>
          </p:nvPr>
        </p:nvSpPr>
        <p:spPr>
          <a:xfrm>
            <a:off x="9390341" y="4329003"/>
            <a:ext cx="2442883" cy="1107996"/>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a:t>Donec </a:t>
            </a:r>
            <a:r>
              <a:rPr lang="en-US" err="1"/>
              <a:t>posuere</a:t>
            </a:r>
            <a:r>
              <a:rPr lang="en-US"/>
              <a:t>, ipsum non </a:t>
            </a:r>
            <a:r>
              <a:rPr lang="en-US" err="1"/>
              <a:t>viverra</a:t>
            </a:r>
            <a:r>
              <a:rPr lang="en-US"/>
              <a:t> </a:t>
            </a:r>
            <a:r>
              <a:rPr lang="en-US" err="1"/>
              <a:t>malesuada</a:t>
            </a:r>
            <a:r>
              <a:rPr lang="en-US"/>
              <a:t>, diam </a:t>
            </a:r>
            <a:r>
              <a:rPr lang="en-US" err="1"/>
              <a:t>est</a:t>
            </a:r>
            <a:r>
              <a:rPr lang="en-US"/>
              <a:t> </a:t>
            </a:r>
            <a:r>
              <a:rPr lang="en-US" err="1"/>
              <a:t>facilisis</a:t>
            </a:r>
            <a:r>
              <a:rPr lang="en-US"/>
              <a:t> </a:t>
            </a:r>
            <a:r>
              <a:rPr lang="en-US" err="1"/>
              <a:t>massa</a:t>
            </a:r>
            <a:r>
              <a:rPr lang="en-US"/>
              <a:t>, vitae </a:t>
            </a:r>
            <a:r>
              <a:rPr lang="en-US" err="1"/>
              <a:t>dignissim</a:t>
            </a:r>
            <a:r>
              <a:rPr lang="en-US"/>
              <a:t> eros </a:t>
            </a:r>
            <a:r>
              <a:rPr lang="en-US" err="1"/>
              <a:t>lacus</a:t>
            </a:r>
            <a:r>
              <a:rPr lang="en-US"/>
              <a:t> </a:t>
            </a:r>
            <a:r>
              <a:rPr lang="en-US" err="1"/>
              <a:t>quis</a:t>
            </a:r>
            <a:r>
              <a:rPr lang="en-US"/>
              <a:t> </a:t>
            </a:r>
            <a:r>
              <a:rPr lang="en-US" err="1"/>
              <a:t>purus</a:t>
            </a:r>
            <a:r>
              <a:rPr lang="en-US"/>
              <a:t>. </a:t>
            </a:r>
            <a:r>
              <a:rPr lang="en-US" err="1"/>
              <a:t>Suspendisse</a:t>
            </a:r>
            <a:r>
              <a:rPr lang="en-US"/>
              <a:t> ac </a:t>
            </a:r>
            <a:r>
              <a:rPr lang="en-US" err="1"/>
              <a:t>est</a:t>
            </a:r>
            <a:r>
              <a:rPr lang="en-US"/>
              <a:t> libero. </a:t>
            </a:r>
          </a:p>
          <a:p>
            <a:pPr lvl="0">
              <a:lnSpc>
                <a:spcPct val="100000"/>
              </a:lnSpc>
              <a:spcBef>
                <a:spcPts val="0"/>
              </a:spcBef>
              <a:spcAft>
                <a:spcPts val="0"/>
              </a:spcAft>
            </a:pPr>
            <a:endParaRPr lang="en-US"/>
          </a:p>
        </p:txBody>
      </p:sp>
      <p:cxnSp>
        <p:nvCxnSpPr>
          <p:cNvPr id="103" name="Straight Connector 102">
            <a:extLst>
              <a:ext uri="{FF2B5EF4-FFF2-40B4-BE49-F238E27FC236}">
                <a16:creationId xmlns:a16="http://schemas.microsoft.com/office/drawing/2014/main" id="{46EADF38-AB14-B6D4-4F23-C6F254ED9F08}"/>
              </a:ext>
            </a:extLst>
          </p:cNvPr>
          <p:cNvCxnSpPr/>
          <p:nvPr/>
        </p:nvCxnSpPr>
        <p:spPr>
          <a:xfrm>
            <a:off x="358775" y="5498425"/>
            <a:ext cx="5673725" cy="0"/>
          </a:xfrm>
          <a:prstGeom prst="line">
            <a:avLst/>
          </a:prstGeom>
          <a:ln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sp>
        <p:nvSpPr>
          <p:cNvPr id="137" name="Text Placeholder 16">
            <a:extLst>
              <a:ext uri="{FF2B5EF4-FFF2-40B4-BE49-F238E27FC236}">
                <a16:creationId xmlns:a16="http://schemas.microsoft.com/office/drawing/2014/main" id="{0A4D1109-ADD8-7D4C-383E-A285F844ED23}"/>
              </a:ext>
            </a:extLst>
          </p:cNvPr>
          <p:cNvSpPr>
            <a:spLocks noGrp="1"/>
          </p:cNvSpPr>
          <p:nvPr>
            <p:ph type="body" sz="quarter" idx="35" hasCustomPrompt="1"/>
          </p:nvPr>
        </p:nvSpPr>
        <p:spPr>
          <a:xfrm>
            <a:off x="358775" y="4406710"/>
            <a:ext cx="1708149" cy="153888"/>
          </a:xfrm>
        </p:spPr>
        <p:txBody>
          <a:bodyPr/>
          <a:lstStyle>
            <a:lvl1pPr marL="0" algn="l" defTabSz="914400" rtl="0" eaLnBrk="1" latinLnBrk="0" hangingPunct="1">
              <a:defRPr lang="it-IT" sz="1000" kern="1200" dirty="0" smtClean="0">
                <a:solidFill>
                  <a:srgbClr val="006881"/>
                </a:solidFill>
                <a:latin typeface="Prompt" panose="00000500000000000000" pitchFamily="2" charset="-34"/>
                <a:ea typeface="+mn-ea"/>
                <a:cs typeface="Prompt" panose="00000500000000000000" pitchFamily="2" charset="-34"/>
              </a:defRPr>
            </a:lvl1pPr>
          </a:lstStyle>
          <a:p>
            <a:pPr lvl="0"/>
            <a:r>
              <a:rPr lang="it-IT"/>
              <a:t>Lorem ipsum dolor sit</a:t>
            </a:r>
          </a:p>
        </p:txBody>
      </p:sp>
      <p:sp>
        <p:nvSpPr>
          <p:cNvPr id="17" name="Text Placeholder 16">
            <a:extLst>
              <a:ext uri="{FF2B5EF4-FFF2-40B4-BE49-F238E27FC236}">
                <a16:creationId xmlns:a16="http://schemas.microsoft.com/office/drawing/2014/main" id="{2DDCEA48-CAE3-6024-0F22-A4FD5E7071F1}"/>
              </a:ext>
            </a:extLst>
          </p:cNvPr>
          <p:cNvSpPr>
            <a:spLocks noGrp="1"/>
          </p:cNvSpPr>
          <p:nvPr>
            <p:ph type="body" sz="quarter" idx="33" hasCustomPrompt="1"/>
          </p:nvPr>
        </p:nvSpPr>
        <p:spPr>
          <a:xfrm>
            <a:off x="358776" y="4899955"/>
            <a:ext cx="1117600" cy="276999"/>
          </a:xfrm>
        </p:spPr>
        <p:txBody>
          <a:bodyPr/>
          <a:lstStyle>
            <a:lvl1pPr marL="0" algn="l" defTabSz="914400" rtl="0" eaLnBrk="1" latinLnBrk="0" hangingPunct="1">
              <a:defRPr lang="it-IT" sz="9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it-IT"/>
              <a:t>In viverra volutpat accumsan aliquam.</a:t>
            </a:r>
          </a:p>
        </p:txBody>
      </p:sp>
      <p:sp>
        <p:nvSpPr>
          <p:cNvPr id="136" name="Text Placeholder 16">
            <a:extLst>
              <a:ext uri="{FF2B5EF4-FFF2-40B4-BE49-F238E27FC236}">
                <a16:creationId xmlns:a16="http://schemas.microsoft.com/office/drawing/2014/main" id="{C9F37EE0-D2C0-7707-6859-77109B131B17}"/>
              </a:ext>
            </a:extLst>
          </p:cNvPr>
          <p:cNvSpPr>
            <a:spLocks noGrp="1"/>
          </p:cNvSpPr>
          <p:nvPr>
            <p:ph type="body" sz="quarter" idx="34" hasCustomPrompt="1"/>
          </p:nvPr>
        </p:nvSpPr>
        <p:spPr>
          <a:xfrm>
            <a:off x="4911090" y="4899955"/>
            <a:ext cx="1117600" cy="276999"/>
          </a:xfrm>
        </p:spPr>
        <p:txBody>
          <a:bodyPr/>
          <a:lstStyle>
            <a:lvl1pPr marL="0" algn="r" defTabSz="914400" rtl="0" eaLnBrk="1" latinLnBrk="0" hangingPunct="1">
              <a:defRPr lang="it-IT" sz="900" kern="1200" dirty="0" smtClean="0">
                <a:solidFill>
                  <a:srgbClr val="00323E"/>
                </a:solidFill>
                <a:latin typeface="Prompt" panose="00000500000000000000" pitchFamily="2" charset="-34"/>
                <a:ea typeface="+mn-ea"/>
                <a:cs typeface="Prompt" panose="00000500000000000000" pitchFamily="2" charset="-34"/>
              </a:defRPr>
            </a:lvl1pPr>
          </a:lstStyle>
          <a:p>
            <a:pPr lvl="0"/>
            <a:r>
              <a:rPr lang="it-IT"/>
              <a:t>In viverra volutpat accumsan aliquam.</a:t>
            </a:r>
          </a:p>
        </p:txBody>
      </p:sp>
      <p:sp>
        <p:nvSpPr>
          <p:cNvPr id="138" name="Text Placeholder 16">
            <a:extLst>
              <a:ext uri="{FF2B5EF4-FFF2-40B4-BE49-F238E27FC236}">
                <a16:creationId xmlns:a16="http://schemas.microsoft.com/office/drawing/2014/main" id="{9F6F0531-D06F-5634-F5E9-A1AC91758B9A}"/>
              </a:ext>
            </a:extLst>
          </p:cNvPr>
          <p:cNvSpPr>
            <a:spLocks noGrp="1"/>
          </p:cNvSpPr>
          <p:nvPr>
            <p:ph type="body" sz="quarter" idx="36" hasCustomPrompt="1"/>
          </p:nvPr>
        </p:nvSpPr>
        <p:spPr>
          <a:xfrm>
            <a:off x="4320541" y="4406710"/>
            <a:ext cx="1708149" cy="153888"/>
          </a:xfrm>
        </p:spPr>
        <p:txBody>
          <a:bodyPr/>
          <a:lstStyle>
            <a:lvl1pPr marL="0" algn="r" defTabSz="914400" rtl="0" eaLnBrk="1" latinLnBrk="0" hangingPunct="1">
              <a:defRPr lang="it-IT" sz="1000" kern="1200" dirty="0" smtClean="0">
                <a:solidFill>
                  <a:srgbClr val="006881"/>
                </a:solidFill>
                <a:latin typeface="Prompt" panose="00000500000000000000" pitchFamily="2" charset="-34"/>
                <a:ea typeface="+mn-ea"/>
                <a:cs typeface="Prompt" panose="00000500000000000000" pitchFamily="2" charset="-34"/>
              </a:defRPr>
            </a:lvl1pPr>
          </a:lstStyle>
          <a:p>
            <a:pPr lvl="0"/>
            <a:r>
              <a:rPr lang="it-IT"/>
              <a:t>Lorem ipsum dolor sit</a:t>
            </a:r>
          </a:p>
        </p:txBody>
      </p:sp>
      <p:cxnSp>
        <p:nvCxnSpPr>
          <p:cNvPr id="139" name="Straight Connector 138">
            <a:extLst>
              <a:ext uri="{FF2B5EF4-FFF2-40B4-BE49-F238E27FC236}">
                <a16:creationId xmlns:a16="http://schemas.microsoft.com/office/drawing/2014/main" id="{547D308E-07B8-A075-47F7-79CFD7ADF557}"/>
              </a:ext>
            </a:extLst>
          </p:cNvPr>
          <p:cNvCxnSpPr/>
          <p:nvPr/>
        </p:nvCxnSpPr>
        <p:spPr>
          <a:xfrm>
            <a:off x="358775" y="4726612"/>
            <a:ext cx="5673725" cy="0"/>
          </a:xfrm>
          <a:prstGeom prst="line">
            <a:avLst/>
          </a:prstGeom>
          <a:ln cap="rnd">
            <a:solidFill>
              <a:schemeClr val="accent6"/>
            </a:solidFill>
            <a:round/>
            <a:headEnd type="arrow"/>
            <a:tailEnd type="arrow"/>
          </a:ln>
        </p:spPr>
        <p:style>
          <a:lnRef idx="1">
            <a:schemeClr val="accent1"/>
          </a:lnRef>
          <a:fillRef idx="0">
            <a:schemeClr val="accent1"/>
          </a:fillRef>
          <a:effectRef idx="0">
            <a:schemeClr val="accent1"/>
          </a:effectRef>
          <a:fontRef idx="minor">
            <a:schemeClr val="tx1"/>
          </a:fontRef>
        </p:style>
      </p:cxnSp>
      <p:sp>
        <p:nvSpPr>
          <p:cNvPr id="140" name="Text Placeholder 11">
            <a:extLst>
              <a:ext uri="{FF2B5EF4-FFF2-40B4-BE49-F238E27FC236}">
                <a16:creationId xmlns:a16="http://schemas.microsoft.com/office/drawing/2014/main" id="{72F1873B-2A48-E832-7F5C-3104B62BBE9E}"/>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cxnSp>
        <p:nvCxnSpPr>
          <p:cNvPr id="38" name="Straight Connector 138">
            <a:extLst>
              <a:ext uri="{FF2B5EF4-FFF2-40B4-BE49-F238E27FC236}">
                <a16:creationId xmlns:a16="http://schemas.microsoft.com/office/drawing/2014/main" id="{528DAFCF-5689-9D7F-3924-E0E8F9ACA0A1}"/>
              </a:ext>
            </a:extLst>
          </p:cNvPr>
          <p:cNvCxnSpPr/>
          <p:nvPr userDrawn="1"/>
        </p:nvCxnSpPr>
        <p:spPr>
          <a:xfrm>
            <a:off x="358775" y="4726612"/>
            <a:ext cx="5673725" cy="0"/>
          </a:xfrm>
          <a:prstGeom prst="line">
            <a:avLst/>
          </a:prstGeom>
          <a:ln cap="rnd">
            <a:solidFill>
              <a:srgbClr val="1481A3"/>
            </a:solidFill>
            <a:round/>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102">
            <a:extLst>
              <a:ext uri="{FF2B5EF4-FFF2-40B4-BE49-F238E27FC236}">
                <a16:creationId xmlns:a16="http://schemas.microsoft.com/office/drawing/2014/main" id="{78267D64-D7CF-1508-E6D5-0E9879B295AD}"/>
              </a:ext>
            </a:extLst>
          </p:cNvPr>
          <p:cNvCxnSpPr/>
          <p:nvPr userDrawn="1"/>
        </p:nvCxnSpPr>
        <p:spPr>
          <a:xfrm>
            <a:off x="358775" y="5498425"/>
            <a:ext cx="5673725" cy="0"/>
          </a:xfrm>
          <a:prstGeom prst="line">
            <a:avLst/>
          </a:prstGeom>
          <a:ln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sp>
        <p:nvSpPr>
          <p:cNvPr id="134" name="Text Placeholder 14">
            <a:extLst>
              <a:ext uri="{FF2B5EF4-FFF2-40B4-BE49-F238E27FC236}">
                <a16:creationId xmlns:a16="http://schemas.microsoft.com/office/drawing/2014/main" id="{4ECB63E1-AC5D-89C1-F71B-62D9D1BE8FBB}"/>
              </a:ext>
            </a:extLst>
          </p:cNvPr>
          <p:cNvSpPr>
            <a:spLocks noGrp="1"/>
          </p:cNvSpPr>
          <p:nvPr>
            <p:ph type="body" sz="quarter" idx="31" hasCustomPrompt="1"/>
          </p:nvPr>
        </p:nvSpPr>
        <p:spPr>
          <a:xfrm>
            <a:off x="5746883"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5" name="Text Placeholder 14">
            <a:extLst>
              <a:ext uri="{FF2B5EF4-FFF2-40B4-BE49-F238E27FC236}">
                <a16:creationId xmlns:a16="http://schemas.microsoft.com/office/drawing/2014/main" id="{31971D01-9B48-4948-8772-AB0C06C64A13}"/>
              </a:ext>
            </a:extLst>
          </p:cNvPr>
          <p:cNvSpPr>
            <a:spLocks noGrp="1"/>
          </p:cNvSpPr>
          <p:nvPr>
            <p:ph type="body" sz="quarter" idx="26" hasCustomPrompt="1"/>
          </p:nvPr>
        </p:nvSpPr>
        <p:spPr>
          <a:xfrm>
            <a:off x="358775"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0" name="Text Placeholder 14">
            <a:extLst>
              <a:ext uri="{FF2B5EF4-FFF2-40B4-BE49-F238E27FC236}">
                <a16:creationId xmlns:a16="http://schemas.microsoft.com/office/drawing/2014/main" id="{AE53CED5-7AAA-B45D-B185-3E02E9A1967D}"/>
              </a:ext>
            </a:extLst>
          </p:cNvPr>
          <p:cNvSpPr>
            <a:spLocks noGrp="1"/>
          </p:cNvSpPr>
          <p:nvPr>
            <p:ph type="body" sz="quarter" idx="27" hasCustomPrompt="1"/>
          </p:nvPr>
        </p:nvSpPr>
        <p:spPr>
          <a:xfrm>
            <a:off x="1256793"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1" name="Text Placeholder 14">
            <a:extLst>
              <a:ext uri="{FF2B5EF4-FFF2-40B4-BE49-F238E27FC236}">
                <a16:creationId xmlns:a16="http://schemas.microsoft.com/office/drawing/2014/main" id="{537EFF48-E842-0BD6-5EED-CEF58D58EA05}"/>
              </a:ext>
            </a:extLst>
          </p:cNvPr>
          <p:cNvSpPr>
            <a:spLocks noGrp="1"/>
          </p:cNvSpPr>
          <p:nvPr>
            <p:ph type="body" sz="quarter" idx="28" hasCustomPrompt="1"/>
          </p:nvPr>
        </p:nvSpPr>
        <p:spPr>
          <a:xfrm>
            <a:off x="2154811"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5" name="Text Placeholder 14">
            <a:extLst>
              <a:ext uri="{FF2B5EF4-FFF2-40B4-BE49-F238E27FC236}">
                <a16:creationId xmlns:a16="http://schemas.microsoft.com/office/drawing/2014/main" id="{AD97470C-BB09-F61D-D40B-D61F10781627}"/>
              </a:ext>
            </a:extLst>
          </p:cNvPr>
          <p:cNvSpPr>
            <a:spLocks noGrp="1"/>
          </p:cNvSpPr>
          <p:nvPr>
            <p:ph type="body" sz="quarter" idx="32" hasCustomPrompt="1"/>
          </p:nvPr>
        </p:nvSpPr>
        <p:spPr>
          <a:xfrm>
            <a:off x="3052829" y="5323825"/>
            <a:ext cx="349118" cy="349200"/>
          </a:xfrm>
          <a:prstGeom prst="ellipse">
            <a:avLst/>
          </a:prstGeom>
          <a:solidFill>
            <a:srgbClr val="F37A6E"/>
          </a:solidFill>
          <a:ln w="6350">
            <a:solidFill>
              <a:srgbClr val="F37A6E"/>
            </a:solidFill>
          </a:ln>
        </p:spPr>
        <p:txBody>
          <a:bodyPr anchor="ctr"/>
          <a:lstStyle>
            <a:lvl1pPr marL="0" algn="ctr" defTabSz="914400" rtl="0" eaLnBrk="1" latinLnBrk="0" hangingPunct="1">
              <a:lnSpc>
                <a:spcPct val="121429"/>
              </a:lnSpc>
              <a:defRPr lang="en-US" sz="1100" kern="1200" spc="0" dirty="0">
                <a:solidFill>
                  <a:schemeClr val="bg1"/>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2" name="Text Placeholder 14">
            <a:extLst>
              <a:ext uri="{FF2B5EF4-FFF2-40B4-BE49-F238E27FC236}">
                <a16:creationId xmlns:a16="http://schemas.microsoft.com/office/drawing/2014/main" id="{A4246C5B-2FFE-6C3B-91DD-AF1BD7E89319}"/>
              </a:ext>
            </a:extLst>
          </p:cNvPr>
          <p:cNvSpPr>
            <a:spLocks noGrp="1"/>
          </p:cNvSpPr>
          <p:nvPr>
            <p:ph type="body" sz="quarter" idx="29" hasCustomPrompt="1"/>
          </p:nvPr>
        </p:nvSpPr>
        <p:spPr>
          <a:xfrm>
            <a:off x="3950847"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sp>
        <p:nvSpPr>
          <p:cNvPr id="133" name="Text Placeholder 14">
            <a:extLst>
              <a:ext uri="{FF2B5EF4-FFF2-40B4-BE49-F238E27FC236}">
                <a16:creationId xmlns:a16="http://schemas.microsoft.com/office/drawing/2014/main" id="{7181C0CF-D2ED-504E-9619-A21A2D054D7D}"/>
              </a:ext>
            </a:extLst>
          </p:cNvPr>
          <p:cNvSpPr>
            <a:spLocks noGrp="1"/>
          </p:cNvSpPr>
          <p:nvPr>
            <p:ph type="body" sz="quarter" idx="30" hasCustomPrompt="1"/>
          </p:nvPr>
        </p:nvSpPr>
        <p:spPr>
          <a:xfrm>
            <a:off x="4848865" y="5323825"/>
            <a:ext cx="349118" cy="349200"/>
          </a:xfrm>
          <a:prstGeom prst="ellipse">
            <a:avLst/>
          </a:prstGeom>
          <a:solidFill>
            <a:schemeClr val="bg1"/>
          </a:solidFill>
          <a:ln w="6350">
            <a:solidFill>
              <a:srgbClr val="F37A6E"/>
            </a:solidFill>
          </a:ln>
        </p:spPr>
        <p:txBody>
          <a:bodyPr anchor="ctr"/>
          <a:lstStyle>
            <a:lvl1pPr marL="0" algn="ctr" defTabSz="914400" rtl="0" eaLnBrk="1" latinLnBrk="0" hangingPunct="1">
              <a:lnSpc>
                <a:spcPct val="121429"/>
              </a:lnSpc>
              <a:defRPr lang="en-US" sz="1100" kern="1200" spc="0" dirty="0">
                <a:solidFill>
                  <a:srgbClr val="00323E"/>
                </a:solidFill>
                <a:latin typeface="Prompt SemiBold" panose="00000700000000000000" pitchFamily="2" charset="-34"/>
                <a:ea typeface="+mn-ea"/>
                <a:cs typeface="Prompt SemiBold" panose="00000700000000000000" pitchFamily="2" charset="-34"/>
              </a:defRPr>
            </a:lvl1pPr>
          </a:lstStyle>
          <a:p>
            <a:pPr lvl="0"/>
            <a:r>
              <a:rPr lang="en-US"/>
              <a:t>1</a:t>
            </a:r>
          </a:p>
        </p:txBody>
      </p:sp>
      <p:pic>
        <p:nvPicPr>
          <p:cNvPr id="39" name="Graphique 38">
            <a:extLst>
              <a:ext uri="{FF2B5EF4-FFF2-40B4-BE49-F238E27FC236}">
                <a16:creationId xmlns:a16="http://schemas.microsoft.com/office/drawing/2014/main" id="{47FD78A1-C501-8A12-F969-DE8EA71FB1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41" name="Title 9">
            <a:extLst>
              <a:ext uri="{FF2B5EF4-FFF2-40B4-BE49-F238E27FC236}">
                <a16:creationId xmlns:a16="http://schemas.microsoft.com/office/drawing/2014/main" id="{0B0B396B-91D5-34CD-517D-99F7E2D12974}"/>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42" name="ZoneTexte 41">
            <a:extLst>
              <a:ext uri="{FF2B5EF4-FFF2-40B4-BE49-F238E27FC236}">
                <a16:creationId xmlns:a16="http://schemas.microsoft.com/office/drawing/2014/main" id="{551F2C98-5AAC-8267-BA86-BE55BB85EA75}"/>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724D68CB-8C6D-CD43-F590-1DEC03BF2DC2}"/>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81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 TEXTES + CONCLUSIO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A852562-32DF-C890-C00E-5ECEB5205920}"/>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23" name="Rectangle 22">
            <a:extLst>
              <a:ext uri="{FF2B5EF4-FFF2-40B4-BE49-F238E27FC236}">
                <a16:creationId xmlns:a16="http://schemas.microsoft.com/office/drawing/2014/main" id="{99E34EAA-8CF6-1E6D-D18D-5FEEF1D492AD}"/>
              </a:ext>
            </a:extLst>
          </p:cNvPr>
          <p:cNvSpPr>
            <a:spLocks/>
          </p:cNvSpPr>
          <p:nvPr userDrawn="1"/>
        </p:nvSpPr>
        <p:spPr>
          <a:xfrm>
            <a:off x="0" y="4038600"/>
            <a:ext cx="12192000" cy="2819400"/>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99F8491-DD93-8D04-F8ED-AF10D6F69C8E}"/>
              </a:ext>
            </a:extLst>
          </p:cNvPr>
          <p:cNvSpPr>
            <a:spLocks/>
          </p:cNvSpPr>
          <p:nvPr/>
        </p:nvSpPr>
        <p:spPr>
          <a:xfrm>
            <a:off x="0" y="4038600"/>
            <a:ext cx="12192000" cy="2819400"/>
          </a:xfrm>
          <a:prstGeom prst="rect">
            <a:avLst/>
          </a:prstGeom>
          <a:solidFill>
            <a:schemeClr val="tx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558B01-E175-F344-FAC2-FB34B5D4E7E4}"/>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8" name="Footer Placeholder 7">
            <a:extLst>
              <a:ext uri="{FF2B5EF4-FFF2-40B4-BE49-F238E27FC236}">
                <a16:creationId xmlns:a16="http://schemas.microsoft.com/office/drawing/2014/main" id="{0832D3AE-48AB-0CCE-BDAB-3FF259A75FDB}"/>
              </a:ext>
            </a:extLst>
          </p:cNvPr>
          <p:cNvSpPr>
            <a:spLocks noGrp="1"/>
          </p:cNvSpPr>
          <p:nvPr>
            <p:ph type="ftr" sz="quarter" idx="11"/>
          </p:nvPr>
        </p:nvSpPr>
        <p:spPr/>
        <p:txBody>
          <a:bodyPr/>
          <a:lstStyle/>
          <a:p>
            <a:endParaRPr lang="fr-FR"/>
          </a:p>
        </p:txBody>
      </p:sp>
      <p:sp>
        <p:nvSpPr>
          <p:cNvPr id="6" name="Text Placeholder 5">
            <a:extLst>
              <a:ext uri="{FF2B5EF4-FFF2-40B4-BE49-F238E27FC236}">
                <a16:creationId xmlns:a16="http://schemas.microsoft.com/office/drawing/2014/main" id="{0AEA7375-897C-814F-997D-53F4E2030ABD}"/>
              </a:ext>
            </a:extLst>
          </p:cNvPr>
          <p:cNvSpPr>
            <a:spLocks noGrp="1"/>
          </p:cNvSpPr>
          <p:nvPr>
            <p:ph type="body" sz="quarter" idx="14" hasCustomPrompt="1"/>
          </p:nvPr>
        </p:nvSpPr>
        <p:spPr>
          <a:xfrm>
            <a:off x="358775"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11" name="Text Placeholder 10">
            <a:extLst>
              <a:ext uri="{FF2B5EF4-FFF2-40B4-BE49-F238E27FC236}">
                <a16:creationId xmlns:a16="http://schemas.microsoft.com/office/drawing/2014/main" id="{6277A76F-F0C2-ACAC-ED06-6B2CDED8098A}"/>
              </a:ext>
            </a:extLst>
          </p:cNvPr>
          <p:cNvSpPr>
            <a:spLocks noGrp="1"/>
          </p:cNvSpPr>
          <p:nvPr>
            <p:ph type="body" sz="quarter" idx="15" hasCustomPrompt="1"/>
          </p:nvPr>
        </p:nvSpPr>
        <p:spPr>
          <a:xfrm>
            <a:off x="358775"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67" name="Text Placeholder 5">
            <a:extLst>
              <a:ext uri="{FF2B5EF4-FFF2-40B4-BE49-F238E27FC236}">
                <a16:creationId xmlns:a16="http://schemas.microsoft.com/office/drawing/2014/main" id="{881CEAD3-8B68-5C7E-16FA-ADAF5D953829}"/>
              </a:ext>
            </a:extLst>
          </p:cNvPr>
          <p:cNvSpPr>
            <a:spLocks noGrp="1"/>
          </p:cNvSpPr>
          <p:nvPr>
            <p:ph type="body" sz="quarter" idx="16" hasCustomPrompt="1"/>
          </p:nvPr>
        </p:nvSpPr>
        <p:spPr>
          <a:xfrm>
            <a:off x="2756742"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68" name="Text Placeholder 10">
            <a:extLst>
              <a:ext uri="{FF2B5EF4-FFF2-40B4-BE49-F238E27FC236}">
                <a16:creationId xmlns:a16="http://schemas.microsoft.com/office/drawing/2014/main" id="{978F90AC-EF67-9FF0-A054-6856FC3BBF83}"/>
              </a:ext>
            </a:extLst>
          </p:cNvPr>
          <p:cNvSpPr>
            <a:spLocks noGrp="1"/>
          </p:cNvSpPr>
          <p:nvPr>
            <p:ph type="body" sz="quarter" idx="17" hasCustomPrompt="1"/>
          </p:nvPr>
        </p:nvSpPr>
        <p:spPr>
          <a:xfrm>
            <a:off x="2756742"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74" name="Text Placeholder 5">
            <a:extLst>
              <a:ext uri="{FF2B5EF4-FFF2-40B4-BE49-F238E27FC236}">
                <a16:creationId xmlns:a16="http://schemas.microsoft.com/office/drawing/2014/main" id="{DB746592-E673-2B30-70D4-9163FBCE1988}"/>
              </a:ext>
            </a:extLst>
          </p:cNvPr>
          <p:cNvSpPr>
            <a:spLocks noGrp="1"/>
          </p:cNvSpPr>
          <p:nvPr>
            <p:ph type="body" sz="quarter" idx="18" hasCustomPrompt="1"/>
          </p:nvPr>
        </p:nvSpPr>
        <p:spPr>
          <a:xfrm>
            <a:off x="5154709"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0" name="Text Placeholder 10">
            <a:extLst>
              <a:ext uri="{FF2B5EF4-FFF2-40B4-BE49-F238E27FC236}">
                <a16:creationId xmlns:a16="http://schemas.microsoft.com/office/drawing/2014/main" id="{2CB1A71B-1ECA-CB1D-A058-99E9433D77A9}"/>
              </a:ext>
            </a:extLst>
          </p:cNvPr>
          <p:cNvSpPr>
            <a:spLocks noGrp="1"/>
          </p:cNvSpPr>
          <p:nvPr>
            <p:ph type="body" sz="quarter" idx="19" hasCustomPrompt="1"/>
          </p:nvPr>
        </p:nvSpPr>
        <p:spPr>
          <a:xfrm>
            <a:off x="5154709"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81" name="Text Placeholder 5">
            <a:extLst>
              <a:ext uri="{FF2B5EF4-FFF2-40B4-BE49-F238E27FC236}">
                <a16:creationId xmlns:a16="http://schemas.microsoft.com/office/drawing/2014/main" id="{A817B348-1A18-C47E-7E7D-E6D5D8BF9619}"/>
              </a:ext>
            </a:extLst>
          </p:cNvPr>
          <p:cNvSpPr>
            <a:spLocks noGrp="1"/>
          </p:cNvSpPr>
          <p:nvPr>
            <p:ph type="body" sz="quarter" idx="20" hasCustomPrompt="1"/>
          </p:nvPr>
        </p:nvSpPr>
        <p:spPr>
          <a:xfrm>
            <a:off x="7500096"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2" name="Text Placeholder 10">
            <a:extLst>
              <a:ext uri="{FF2B5EF4-FFF2-40B4-BE49-F238E27FC236}">
                <a16:creationId xmlns:a16="http://schemas.microsoft.com/office/drawing/2014/main" id="{370E570F-29D6-A077-6314-63F48CC73A6C}"/>
              </a:ext>
            </a:extLst>
          </p:cNvPr>
          <p:cNvSpPr>
            <a:spLocks noGrp="1"/>
          </p:cNvSpPr>
          <p:nvPr>
            <p:ph type="body" sz="quarter" idx="21" hasCustomPrompt="1"/>
          </p:nvPr>
        </p:nvSpPr>
        <p:spPr>
          <a:xfrm>
            <a:off x="7500096" y="1907159"/>
            <a:ext cx="1933575" cy="1107996"/>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a:t>
            </a:r>
          </a:p>
        </p:txBody>
      </p:sp>
      <p:sp>
        <p:nvSpPr>
          <p:cNvPr id="83" name="Text Placeholder 5">
            <a:extLst>
              <a:ext uri="{FF2B5EF4-FFF2-40B4-BE49-F238E27FC236}">
                <a16:creationId xmlns:a16="http://schemas.microsoft.com/office/drawing/2014/main" id="{A987D7C8-F607-6963-78C0-2D796A2D8144}"/>
              </a:ext>
            </a:extLst>
          </p:cNvPr>
          <p:cNvSpPr>
            <a:spLocks noGrp="1"/>
          </p:cNvSpPr>
          <p:nvPr>
            <p:ph type="body" sz="quarter" idx="22" hasCustomPrompt="1"/>
          </p:nvPr>
        </p:nvSpPr>
        <p:spPr>
          <a:xfrm>
            <a:off x="9898063" y="1422524"/>
            <a:ext cx="1933575" cy="323165"/>
          </a:xfrm>
        </p:spPr>
        <p:txBody>
          <a:bodyPr/>
          <a:lstStyle>
            <a:lvl1pPr marL="0" algn="l" defTabSz="914400" rtl="0" eaLnBrk="1" latinLnBrk="0" hangingPunct="1">
              <a:defRPr lang="en-US" sz="1050" kern="1200" cap="all" spc="300" baseline="0" dirty="0" smtClean="0">
                <a:solidFill>
                  <a:srgbClr val="00323E"/>
                </a:solidFill>
                <a:latin typeface="Prompt SemiBold" panose="00000700000000000000" pitchFamily="2" charset="-34"/>
                <a:ea typeface="+mn-ea"/>
                <a:cs typeface="Prompt SemiBold" panose="00000700000000000000" pitchFamily="2" charset="-34"/>
              </a:defRPr>
            </a:lvl1pPr>
          </a:lstStyle>
          <a:p>
            <a:pPr lvl="0"/>
            <a:r>
              <a:rPr lang="en-US"/>
              <a:t>ALIQUAM SEMPER, DOLOR VITAE</a:t>
            </a:r>
          </a:p>
        </p:txBody>
      </p:sp>
      <p:sp>
        <p:nvSpPr>
          <p:cNvPr id="84" name="Text Placeholder 10">
            <a:extLst>
              <a:ext uri="{FF2B5EF4-FFF2-40B4-BE49-F238E27FC236}">
                <a16:creationId xmlns:a16="http://schemas.microsoft.com/office/drawing/2014/main" id="{09AC70E2-56DA-DD31-CE2A-53243DC650DB}"/>
              </a:ext>
            </a:extLst>
          </p:cNvPr>
          <p:cNvSpPr>
            <a:spLocks noGrp="1"/>
          </p:cNvSpPr>
          <p:nvPr>
            <p:ph type="body" sz="quarter" idx="23" hasCustomPrompt="1"/>
          </p:nvPr>
        </p:nvSpPr>
        <p:spPr>
          <a:xfrm>
            <a:off x="9898063" y="1907159"/>
            <a:ext cx="1933575" cy="923330"/>
          </a:xfrm>
          <a:noFill/>
        </p:spPr>
        <p:txBody>
          <a:bodyPr wrap="square" lIns="0" tIns="0" rIns="0" bIns="0" rtlCol="0">
            <a:spAutoFit/>
          </a:bodyPr>
          <a:lstStyle>
            <a:lvl1pPr>
              <a:defRPr lang="en-US" spc="0" dirty="0" smtClean="0">
                <a:solidFill>
                  <a:srgbClr val="006881"/>
                </a:solidFill>
              </a:defRPr>
            </a:lvl1pPr>
          </a:lstStyle>
          <a:p>
            <a:pPr lvl="0">
              <a:lnSpc>
                <a:spcPct val="100000"/>
              </a:lnSpc>
              <a:spcBef>
                <a:spcPts val="0"/>
              </a:spcBef>
              <a:spcAft>
                <a:spcPts val="0"/>
              </a:spcAft>
            </a:pPr>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a:t>
            </a:r>
          </a:p>
        </p:txBody>
      </p:sp>
      <p:sp>
        <p:nvSpPr>
          <p:cNvPr id="100" name="Text Placeholder 10">
            <a:extLst>
              <a:ext uri="{FF2B5EF4-FFF2-40B4-BE49-F238E27FC236}">
                <a16:creationId xmlns:a16="http://schemas.microsoft.com/office/drawing/2014/main" id="{8BE0371E-B7CA-36ED-0A8F-B9D4CE945ED7}"/>
              </a:ext>
            </a:extLst>
          </p:cNvPr>
          <p:cNvSpPr>
            <a:spLocks noGrp="1"/>
          </p:cNvSpPr>
          <p:nvPr>
            <p:ph type="body" sz="quarter" idx="24" hasCustomPrompt="1"/>
          </p:nvPr>
        </p:nvSpPr>
        <p:spPr>
          <a:xfrm>
            <a:off x="6232109" y="4329003"/>
            <a:ext cx="2791374" cy="923330"/>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err="1"/>
              <a:t>Vivamus</a:t>
            </a:r>
            <a:r>
              <a:rPr lang="en-US"/>
              <a:t> id </a:t>
            </a:r>
            <a:r>
              <a:rPr lang="en-US" err="1"/>
              <a:t>sodales</a:t>
            </a:r>
            <a:r>
              <a:rPr lang="en-US"/>
              <a:t> </a:t>
            </a:r>
            <a:r>
              <a:rPr lang="en-US" err="1"/>
              <a:t>justo</a:t>
            </a:r>
            <a:r>
              <a:rPr lang="en-US"/>
              <a:t>. </a:t>
            </a:r>
            <a:r>
              <a:rPr lang="en-US" err="1"/>
              <a:t>Fusce</a:t>
            </a:r>
            <a:r>
              <a:rPr lang="en-US"/>
              <a:t> </a:t>
            </a:r>
            <a:r>
              <a:rPr lang="en-US" err="1"/>
              <a:t>eleifend</a:t>
            </a:r>
            <a:r>
              <a:rPr lang="en-US"/>
              <a:t> ipsum </a:t>
            </a:r>
            <a:r>
              <a:rPr lang="en-US" err="1"/>
              <a:t>quis</a:t>
            </a:r>
            <a:r>
              <a:rPr lang="en-US"/>
              <a:t> </a:t>
            </a:r>
            <a:r>
              <a:rPr lang="en-US" err="1"/>
              <a:t>elit</a:t>
            </a:r>
            <a:r>
              <a:rPr lang="en-US"/>
              <a:t> </a:t>
            </a:r>
            <a:r>
              <a:rPr lang="en-US" err="1"/>
              <a:t>facilisis</a:t>
            </a:r>
            <a:r>
              <a:rPr lang="en-US"/>
              <a:t> </a:t>
            </a:r>
            <a:r>
              <a:rPr lang="en-US" err="1"/>
              <a:t>vehicula</a:t>
            </a:r>
            <a:r>
              <a:rPr lang="en-US"/>
              <a:t>. Cras </a:t>
            </a:r>
            <a:r>
              <a:rPr lang="en-US" err="1"/>
              <a:t>faucibus</a:t>
            </a:r>
            <a:r>
              <a:rPr lang="en-US"/>
              <a:t> </a:t>
            </a:r>
            <a:r>
              <a:rPr lang="en-US" err="1"/>
              <a:t>feugiat</a:t>
            </a:r>
            <a:r>
              <a:rPr lang="en-US"/>
              <a:t> </a:t>
            </a:r>
            <a:r>
              <a:rPr lang="en-US" err="1"/>
              <a:t>sagittis</a:t>
            </a:r>
            <a:r>
              <a:rPr lang="en-US"/>
              <a:t>. Maecenas </a:t>
            </a:r>
            <a:r>
              <a:rPr lang="en-US" err="1"/>
              <a:t>facilisis</a:t>
            </a:r>
            <a:r>
              <a:rPr lang="en-US"/>
              <a:t> ligula </a:t>
            </a:r>
            <a:r>
              <a:rPr lang="en-US" err="1"/>
              <a:t>nec</a:t>
            </a:r>
            <a:r>
              <a:rPr lang="en-US"/>
              <a:t> </a:t>
            </a:r>
            <a:r>
              <a:rPr lang="en-US" err="1"/>
              <a:t>elit</a:t>
            </a:r>
            <a:endParaRPr lang="en-US"/>
          </a:p>
        </p:txBody>
      </p:sp>
      <p:sp>
        <p:nvSpPr>
          <p:cNvPr id="101" name="Text Placeholder 10">
            <a:extLst>
              <a:ext uri="{FF2B5EF4-FFF2-40B4-BE49-F238E27FC236}">
                <a16:creationId xmlns:a16="http://schemas.microsoft.com/office/drawing/2014/main" id="{94B8AF0C-A790-1F08-5043-BC0245E86FB0}"/>
              </a:ext>
            </a:extLst>
          </p:cNvPr>
          <p:cNvSpPr>
            <a:spLocks noGrp="1"/>
          </p:cNvSpPr>
          <p:nvPr>
            <p:ph type="body" sz="quarter" idx="25" hasCustomPrompt="1"/>
          </p:nvPr>
        </p:nvSpPr>
        <p:spPr>
          <a:xfrm>
            <a:off x="9297290" y="4329003"/>
            <a:ext cx="2534348" cy="738664"/>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a:t>Donec </a:t>
            </a:r>
            <a:r>
              <a:rPr lang="en-US" err="1"/>
              <a:t>posuere</a:t>
            </a:r>
            <a:r>
              <a:rPr lang="en-US"/>
              <a:t>, ipsum non </a:t>
            </a:r>
            <a:r>
              <a:rPr lang="en-US" err="1"/>
              <a:t>viverra</a:t>
            </a:r>
            <a:r>
              <a:rPr lang="en-US"/>
              <a:t> </a:t>
            </a:r>
            <a:r>
              <a:rPr lang="en-US" err="1"/>
              <a:t>malesuada</a:t>
            </a:r>
            <a:r>
              <a:rPr lang="en-US"/>
              <a:t>, diam </a:t>
            </a:r>
            <a:r>
              <a:rPr lang="en-US" err="1"/>
              <a:t>est</a:t>
            </a:r>
            <a:r>
              <a:rPr lang="en-US"/>
              <a:t> </a:t>
            </a:r>
            <a:r>
              <a:rPr lang="en-US" err="1"/>
              <a:t>facilisis</a:t>
            </a:r>
            <a:r>
              <a:rPr lang="en-US"/>
              <a:t> </a:t>
            </a:r>
            <a:r>
              <a:rPr lang="en-US" err="1"/>
              <a:t>massa</a:t>
            </a:r>
            <a:r>
              <a:rPr lang="en-US"/>
              <a:t>, vitae </a:t>
            </a:r>
            <a:r>
              <a:rPr lang="en-US" err="1"/>
              <a:t>dignissim</a:t>
            </a:r>
            <a:r>
              <a:rPr lang="en-US"/>
              <a:t> eros</a:t>
            </a:r>
          </a:p>
        </p:txBody>
      </p:sp>
      <p:sp>
        <p:nvSpPr>
          <p:cNvPr id="140" name="Text Placeholder 11">
            <a:extLst>
              <a:ext uri="{FF2B5EF4-FFF2-40B4-BE49-F238E27FC236}">
                <a16:creationId xmlns:a16="http://schemas.microsoft.com/office/drawing/2014/main" id="{72F1873B-2A48-E832-7F5C-3104B62BBE9E}"/>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34" name="Text Placeholder 10">
            <a:extLst>
              <a:ext uri="{FF2B5EF4-FFF2-40B4-BE49-F238E27FC236}">
                <a16:creationId xmlns:a16="http://schemas.microsoft.com/office/drawing/2014/main" id="{4C8C44CA-E550-4096-2661-1EC9FE8766D5}"/>
              </a:ext>
            </a:extLst>
          </p:cNvPr>
          <p:cNvSpPr>
            <a:spLocks noGrp="1"/>
          </p:cNvSpPr>
          <p:nvPr>
            <p:ph type="body" sz="quarter" idx="26" hasCustomPrompt="1"/>
          </p:nvPr>
        </p:nvSpPr>
        <p:spPr>
          <a:xfrm>
            <a:off x="358775" y="4329003"/>
            <a:ext cx="2791374" cy="1107996"/>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err="1"/>
              <a:t>Vivamus</a:t>
            </a:r>
            <a:r>
              <a:rPr lang="en-US"/>
              <a:t> id </a:t>
            </a:r>
            <a:r>
              <a:rPr lang="en-US" err="1"/>
              <a:t>sodales</a:t>
            </a:r>
            <a:r>
              <a:rPr lang="en-US"/>
              <a:t> </a:t>
            </a:r>
            <a:r>
              <a:rPr lang="en-US" err="1"/>
              <a:t>justo</a:t>
            </a:r>
            <a:r>
              <a:rPr lang="en-US"/>
              <a:t>. </a:t>
            </a:r>
            <a:r>
              <a:rPr lang="en-US" err="1"/>
              <a:t>Fusce</a:t>
            </a:r>
            <a:r>
              <a:rPr lang="en-US"/>
              <a:t> </a:t>
            </a:r>
            <a:r>
              <a:rPr lang="en-US" err="1"/>
              <a:t>eleifend</a:t>
            </a:r>
            <a:r>
              <a:rPr lang="en-US"/>
              <a:t> ipsum </a:t>
            </a:r>
            <a:r>
              <a:rPr lang="en-US" err="1"/>
              <a:t>quis</a:t>
            </a:r>
            <a:r>
              <a:rPr lang="en-US"/>
              <a:t> </a:t>
            </a:r>
            <a:r>
              <a:rPr lang="en-US" err="1"/>
              <a:t>elit</a:t>
            </a:r>
            <a:r>
              <a:rPr lang="en-US"/>
              <a:t> </a:t>
            </a:r>
            <a:r>
              <a:rPr lang="en-US" err="1"/>
              <a:t>facilisis</a:t>
            </a:r>
            <a:r>
              <a:rPr lang="en-US"/>
              <a:t> </a:t>
            </a:r>
            <a:r>
              <a:rPr lang="en-US" err="1"/>
              <a:t>vehicula</a:t>
            </a:r>
            <a:r>
              <a:rPr lang="en-US"/>
              <a:t>. Cras </a:t>
            </a:r>
            <a:r>
              <a:rPr lang="en-US" err="1"/>
              <a:t>faucibus</a:t>
            </a:r>
            <a:r>
              <a:rPr lang="en-US"/>
              <a:t> </a:t>
            </a:r>
            <a:r>
              <a:rPr lang="en-US" err="1"/>
              <a:t>feugiat</a:t>
            </a:r>
            <a:r>
              <a:rPr lang="en-US"/>
              <a:t> </a:t>
            </a:r>
            <a:r>
              <a:rPr lang="en-US" err="1"/>
              <a:t>sagittis</a:t>
            </a:r>
            <a:r>
              <a:rPr lang="en-US"/>
              <a:t>. Maecenas </a:t>
            </a:r>
            <a:r>
              <a:rPr lang="en-US" err="1"/>
              <a:t>facilisis</a:t>
            </a:r>
            <a:r>
              <a:rPr lang="en-US"/>
              <a:t> ligula </a:t>
            </a:r>
            <a:r>
              <a:rPr lang="en-US" err="1"/>
              <a:t>nec</a:t>
            </a:r>
            <a:r>
              <a:rPr lang="en-US"/>
              <a:t> </a:t>
            </a:r>
            <a:r>
              <a:rPr lang="en-US" err="1"/>
              <a:t>elit</a:t>
            </a:r>
            <a:r>
              <a:rPr lang="en-US"/>
              <a:t> </a:t>
            </a:r>
            <a:r>
              <a:rPr lang="en-US" err="1"/>
              <a:t>sollicitudin</a:t>
            </a:r>
            <a:r>
              <a:rPr lang="en-US"/>
              <a:t> </a:t>
            </a:r>
            <a:r>
              <a:rPr lang="en-US" err="1"/>
              <a:t>rhoncus</a:t>
            </a:r>
            <a:r>
              <a:rPr lang="en-US"/>
              <a:t>. Proin </a:t>
            </a:r>
            <a:r>
              <a:rPr lang="en-US" err="1"/>
              <a:t>volutpat</a:t>
            </a:r>
            <a:r>
              <a:rPr lang="en-US"/>
              <a:t> </a:t>
            </a:r>
            <a:r>
              <a:rPr lang="en-US" err="1"/>
              <a:t>tristique</a:t>
            </a:r>
            <a:r>
              <a:rPr lang="en-US"/>
              <a:t> </a:t>
            </a:r>
            <a:r>
              <a:rPr lang="en-US" err="1"/>
              <a:t>lacus</a:t>
            </a:r>
            <a:r>
              <a:rPr lang="en-US"/>
              <a:t> </a:t>
            </a:r>
            <a:r>
              <a:rPr lang="en-US" err="1"/>
              <a:t>ut</a:t>
            </a:r>
            <a:r>
              <a:rPr lang="en-US"/>
              <a:t> </a:t>
            </a:r>
            <a:r>
              <a:rPr lang="en-US" err="1"/>
              <a:t>venenatis</a:t>
            </a:r>
            <a:r>
              <a:rPr lang="en-US"/>
              <a:t>. </a:t>
            </a:r>
          </a:p>
        </p:txBody>
      </p:sp>
      <p:sp>
        <p:nvSpPr>
          <p:cNvPr id="35" name="Text Placeholder 10">
            <a:extLst>
              <a:ext uri="{FF2B5EF4-FFF2-40B4-BE49-F238E27FC236}">
                <a16:creationId xmlns:a16="http://schemas.microsoft.com/office/drawing/2014/main" id="{DF953792-82D8-0D02-CA49-E5B55438A7DB}"/>
              </a:ext>
            </a:extLst>
          </p:cNvPr>
          <p:cNvSpPr>
            <a:spLocks noGrp="1"/>
          </p:cNvSpPr>
          <p:nvPr>
            <p:ph type="body" sz="quarter" idx="27" hasCustomPrompt="1"/>
          </p:nvPr>
        </p:nvSpPr>
        <p:spPr>
          <a:xfrm>
            <a:off x="3423955" y="4329003"/>
            <a:ext cx="2534348" cy="738664"/>
          </a:xfrm>
          <a:noFill/>
        </p:spPr>
        <p:txBody>
          <a:bodyPr wrap="square" lIns="0" tIns="0" rIns="0" bIns="0" rtlCol="0">
            <a:spAutoFit/>
          </a:bodyPr>
          <a:lstStyle>
            <a:lvl1pPr>
              <a:defRPr lang="en-US" spc="0" dirty="0" smtClean="0">
                <a:solidFill>
                  <a:srgbClr val="00323E"/>
                </a:solidFill>
              </a:defRPr>
            </a:lvl1pPr>
          </a:lstStyle>
          <a:p>
            <a:pPr lvl="0">
              <a:lnSpc>
                <a:spcPct val="100000"/>
              </a:lnSpc>
              <a:spcBef>
                <a:spcPts val="0"/>
              </a:spcBef>
              <a:spcAft>
                <a:spcPts val="0"/>
              </a:spcAft>
            </a:pPr>
            <a:r>
              <a:rPr lang="en-US"/>
              <a:t>Donec </a:t>
            </a:r>
            <a:r>
              <a:rPr lang="en-US" err="1"/>
              <a:t>posuere</a:t>
            </a:r>
            <a:r>
              <a:rPr lang="en-US"/>
              <a:t>, ipsum non </a:t>
            </a:r>
            <a:r>
              <a:rPr lang="en-US" err="1"/>
              <a:t>viverra</a:t>
            </a:r>
            <a:r>
              <a:rPr lang="en-US"/>
              <a:t> </a:t>
            </a:r>
            <a:r>
              <a:rPr lang="en-US" err="1"/>
              <a:t>malesuada</a:t>
            </a:r>
            <a:r>
              <a:rPr lang="en-US"/>
              <a:t>, diam </a:t>
            </a:r>
            <a:r>
              <a:rPr lang="en-US" err="1"/>
              <a:t>est</a:t>
            </a:r>
            <a:r>
              <a:rPr lang="en-US"/>
              <a:t> </a:t>
            </a:r>
            <a:r>
              <a:rPr lang="en-US" err="1"/>
              <a:t>facilisis</a:t>
            </a:r>
            <a:r>
              <a:rPr lang="en-US"/>
              <a:t> </a:t>
            </a:r>
            <a:r>
              <a:rPr lang="en-US" err="1"/>
              <a:t>massa</a:t>
            </a:r>
            <a:r>
              <a:rPr lang="en-US"/>
              <a:t>, vitae </a:t>
            </a:r>
            <a:r>
              <a:rPr lang="en-US" err="1"/>
              <a:t>dignissim</a:t>
            </a:r>
            <a:r>
              <a:rPr lang="en-US"/>
              <a:t> eros </a:t>
            </a:r>
            <a:r>
              <a:rPr lang="en-US" err="1"/>
              <a:t>lacus</a:t>
            </a:r>
            <a:r>
              <a:rPr lang="en-US"/>
              <a:t> </a:t>
            </a:r>
            <a:r>
              <a:rPr lang="en-US" err="1"/>
              <a:t>quis</a:t>
            </a:r>
            <a:r>
              <a:rPr lang="en-US"/>
              <a:t> </a:t>
            </a:r>
            <a:r>
              <a:rPr lang="en-US" err="1"/>
              <a:t>purus</a:t>
            </a:r>
            <a:r>
              <a:rPr lang="en-US"/>
              <a:t>. </a:t>
            </a:r>
          </a:p>
        </p:txBody>
      </p:sp>
      <p:pic>
        <p:nvPicPr>
          <p:cNvPr id="26" name="Graphique 25">
            <a:extLst>
              <a:ext uri="{FF2B5EF4-FFF2-40B4-BE49-F238E27FC236}">
                <a16:creationId xmlns:a16="http://schemas.microsoft.com/office/drawing/2014/main" id="{31BE8385-7690-D4D1-1BFA-12D99F1127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27" name="Title 9">
            <a:extLst>
              <a:ext uri="{FF2B5EF4-FFF2-40B4-BE49-F238E27FC236}">
                <a16:creationId xmlns:a16="http://schemas.microsoft.com/office/drawing/2014/main" id="{BBB1726C-8C7E-FD99-F860-F588875F4312}"/>
              </a:ext>
            </a:extLst>
          </p:cNvPr>
          <p:cNvSpPr>
            <a:spLocks noGrp="1"/>
          </p:cNvSpPr>
          <p:nvPr>
            <p:ph type="title" hasCustomPrompt="1"/>
          </p:nvPr>
        </p:nvSpPr>
        <p:spPr>
          <a:xfrm>
            <a:off x="358774" y="690990"/>
            <a:ext cx="11472863"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28" name="ZoneTexte 27">
            <a:extLst>
              <a:ext uri="{FF2B5EF4-FFF2-40B4-BE49-F238E27FC236}">
                <a16:creationId xmlns:a16="http://schemas.microsoft.com/office/drawing/2014/main" id="{D8F8D9B2-D405-D322-C4D3-8E927704ED91}"/>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5C100BFB-F10D-C16F-545D-01181A6859AF}"/>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52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RISQU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Rectangle 9">
            <a:extLst>
              <a:ext uri="{FF2B5EF4-FFF2-40B4-BE49-F238E27FC236}">
                <a16:creationId xmlns:a16="http://schemas.microsoft.com/office/drawing/2014/main" id="{FFF3B1FB-FAC1-35E2-E887-A3116805151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sp>
        <p:nvSpPr>
          <p:cNvPr id="12" name="Text Placeholder 11">
            <a:extLst>
              <a:ext uri="{FF2B5EF4-FFF2-40B4-BE49-F238E27FC236}">
                <a16:creationId xmlns:a16="http://schemas.microsoft.com/office/drawing/2014/main" id="{6471BECE-F878-3843-3A00-0430319A42B7}"/>
              </a:ext>
            </a:extLst>
          </p:cNvPr>
          <p:cNvSpPr>
            <a:spLocks noGrp="1"/>
          </p:cNvSpPr>
          <p:nvPr>
            <p:ph type="body" sz="quarter" idx="14" hasCustomPrompt="1"/>
          </p:nvPr>
        </p:nvSpPr>
        <p:spPr>
          <a:xfrm>
            <a:off x="368299" y="1254073"/>
            <a:ext cx="11472863" cy="4879975"/>
          </a:xfrm>
        </p:spPr>
        <p:txBody>
          <a:bodyPr numCol="2" spcCol="360000"/>
          <a:lstStyle>
            <a:lvl1pPr>
              <a:defRPr lang="en-GB" sz="1000" b="0" kern="1200" spc="0" baseline="0" dirty="0">
                <a:solidFill>
                  <a:srgbClr val="00323E"/>
                </a:solidFill>
                <a:latin typeface="+mn-lt"/>
                <a:ea typeface="+mn-ea"/>
                <a:cs typeface="Prompt" panose="00000500000000000000" pitchFamily="2" charset="-34"/>
              </a:defRPr>
            </a:lvl1pPr>
            <a:lvl2pPr marL="0" indent="0">
              <a:spcBef>
                <a:spcPts val="1000"/>
              </a:spcBef>
              <a:buNone/>
              <a:defRPr lang="en-GB" sz="1050" kern="1200" cap="all" spc="200" baseline="0" dirty="0">
                <a:solidFill>
                  <a:srgbClr val="F37A6E"/>
                </a:solidFill>
                <a:latin typeface="Prompt SemiBold" panose="00000700000000000000" pitchFamily="2" charset="-34"/>
                <a:ea typeface="+mn-ea"/>
                <a:cs typeface="Prompt SemiBold" panose="00000700000000000000" pitchFamily="2" charset="-34"/>
              </a:defRPr>
            </a:lvl2pPr>
            <a:lvl3pPr marL="171450" indent="-171450">
              <a:buFont typeface="Arial" panose="020B0604020202020204" pitchFamily="34" charset="0"/>
              <a:buChar char="•"/>
              <a:defRPr sz="1000"/>
            </a:lvl3pPr>
            <a:lvl4pPr marL="171450" indent="-171450">
              <a:spcBef>
                <a:spcPts val="1000"/>
              </a:spcBef>
              <a:buFont typeface="Prompt Light" panose="00000400000000000000" pitchFamily="2" charset="-34"/>
              <a:buChar char="-"/>
              <a:defRPr lang="en-GB" sz="900" kern="1200" cap="none" spc="0" baseline="0" dirty="0" smtClean="0">
                <a:solidFill>
                  <a:srgbClr val="00323E"/>
                </a:solidFill>
                <a:latin typeface="Prompt Light" panose="00000400000000000000" pitchFamily="2" charset="-34"/>
                <a:ea typeface="+mn-ea"/>
                <a:cs typeface="Prompt Light" panose="00000400000000000000" pitchFamily="2" charset="-34"/>
              </a:defRPr>
            </a:lvl4pPr>
            <a:lvl5pPr>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pic>
        <p:nvPicPr>
          <p:cNvPr id="13" name="Graphique 12">
            <a:extLst>
              <a:ext uri="{FF2B5EF4-FFF2-40B4-BE49-F238E27FC236}">
                <a16:creationId xmlns:a16="http://schemas.microsoft.com/office/drawing/2014/main" id="{2FBFB1F6-B690-9D72-E012-F6EF79DED6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4" name="Title 9">
            <a:extLst>
              <a:ext uri="{FF2B5EF4-FFF2-40B4-BE49-F238E27FC236}">
                <a16:creationId xmlns:a16="http://schemas.microsoft.com/office/drawing/2014/main" id="{986BAB4F-9DFF-E251-3955-DA8AE4807543}"/>
              </a:ext>
            </a:extLst>
          </p:cNvPr>
          <p:cNvSpPr>
            <a:spLocks noGrp="1"/>
          </p:cNvSpPr>
          <p:nvPr>
            <p:ph type="title" hasCustomPrompt="1"/>
          </p:nvPr>
        </p:nvSpPr>
        <p:spPr>
          <a:xfrm>
            <a:off x="358774" y="690990"/>
            <a:ext cx="11472864"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6" name="ZoneTexte 15">
            <a:extLst>
              <a:ext uri="{FF2B5EF4-FFF2-40B4-BE49-F238E27FC236}">
                <a16:creationId xmlns:a16="http://schemas.microsoft.com/office/drawing/2014/main" id="{E0ABAFA3-C36B-A9CD-49BE-B00E82CB09BE}"/>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DF0383C8-E19C-1D88-B52F-4BE2FBB32231}"/>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83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0" name="Graphique 9">
            <a:extLst>
              <a:ext uri="{FF2B5EF4-FFF2-40B4-BE49-F238E27FC236}">
                <a16:creationId xmlns:a16="http://schemas.microsoft.com/office/drawing/2014/main" id="{D73F3C9C-3918-A83E-9516-B42750448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cxnSp>
        <p:nvCxnSpPr>
          <p:cNvPr id="9" name="Connecteur droit 8">
            <a:extLst>
              <a:ext uri="{FF2B5EF4-FFF2-40B4-BE49-F238E27FC236}">
                <a16:creationId xmlns:a16="http://schemas.microsoft.com/office/drawing/2014/main" id="{58175540-B503-4EFB-4911-5A45F30AF05D}"/>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3237FEDB-5DC1-8374-52A2-CB3B4683C823}"/>
              </a:ext>
            </a:extLst>
          </p:cNvPr>
          <p:cNvSpPr>
            <a:spLocks noGrp="1"/>
          </p:cNvSpPr>
          <p:nvPr>
            <p:ph type="title" hasCustomPrompt="1"/>
          </p:nvPr>
        </p:nvSpPr>
        <p:spPr>
          <a:xfrm>
            <a:off x="358775" y="690990"/>
            <a:ext cx="11472862"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2" name="ZoneTexte 11">
            <a:extLst>
              <a:ext uri="{FF2B5EF4-FFF2-40B4-BE49-F238E27FC236}">
                <a16:creationId xmlns:a16="http://schemas.microsoft.com/office/drawing/2014/main" id="{39605D7D-4934-FD9B-BD3C-B319649F112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13" name="Text Placeholder 12">
            <a:extLst>
              <a:ext uri="{FF2B5EF4-FFF2-40B4-BE49-F238E27FC236}">
                <a16:creationId xmlns:a16="http://schemas.microsoft.com/office/drawing/2014/main" id="{10BD136B-C593-6537-880C-BDA421F2ADAF}"/>
              </a:ext>
            </a:extLst>
          </p:cNvPr>
          <p:cNvSpPr>
            <a:spLocks noGrp="1"/>
          </p:cNvSpPr>
          <p:nvPr>
            <p:ph type="body" sz="quarter" idx="18" hasCustomPrompt="1"/>
          </p:nvPr>
        </p:nvSpPr>
        <p:spPr>
          <a:xfrm>
            <a:off x="366709" y="6067847"/>
            <a:ext cx="9237046" cy="113877"/>
          </a:xfrm>
        </p:spPr>
        <p:txBody>
          <a:bodyPr anchor="b">
            <a:spAutoFit/>
          </a:bodyPr>
          <a:lstStyle>
            <a:lvl1pPr marL="0" algn="l" defTabSz="914400" rtl="0" eaLnBrk="1" latinLnBrk="0" hangingPunct="1">
              <a:defRPr lang="en-US" sz="800" kern="1200" dirty="0" err="1" smtClean="0">
                <a:solidFill>
                  <a:srgbClr val="00323E">
                    <a:alpha val="70000"/>
                  </a:srgbClr>
                </a:solidFill>
                <a:latin typeface="Prompt Light" panose="00000400000000000000" pitchFamily="2" charset="-34"/>
                <a:ea typeface="+mn-ea"/>
                <a:cs typeface="Prompt Light" panose="00000400000000000000" pitchFamily="2" charset="-34"/>
              </a:defRPr>
            </a:lvl1pPr>
          </a:lstStyle>
          <a:p>
            <a:pPr lvl="0"/>
            <a:r>
              <a:rPr lang="en-US"/>
              <a:t>Source</a:t>
            </a:r>
          </a:p>
        </p:txBody>
      </p:sp>
    </p:spTree>
    <p:extLst>
      <p:ext uri="{BB962C8B-B14F-4D97-AF65-F5344CB8AC3E}">
        <p14:creationId xmlns:p14="http://schemas.microsoft.com/office/powerpoint/2010/main" val="56141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raiso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5C3793-23D0-EB3E-C827-00D912041B92}"/>
              </a:ext>
            </a:extLst>
          </p:cNvPr>
          <p:cNvSpPr/>
          <p:nvPr userDrawn="1"/>
        </p:nvSpPr>
        <p:spPr>
          <a:xfrm>
            <a:off x="0" y="1658035"/>
            <a:ext cx="12192000" cy="8970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5" name="Rectangle 4">
            <a:extLst>
              <a:ext uri="{FF2B5EF4-FFF2-40B4-BE49-F238E27FC236}">
                <a16:creationId xmlns:a16="http://schemas.microsoft.com/office/drawing/2014/main" id="{82DA1E4D-FE2E-0F34-CE2D-29742ADFC359}"/>
              </a:ext>
            </a:extLst>
          </p:cNvPr>
          <p:cNvSpPr/>
          <p:nvPr userDrawn="1"/>
        </p:nvSpPr>
        <p:spPr>
          <a:xfrm>
            <a:off x="358774"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1" name="Rectangle 10">
            <a:extLst>
              <a:ext uri="{FF2B5EF4-FFF2-40B4-BE49-F238E27FC236}">
                <a16:creationId xmlns:a16="http://schemas.microsoft.com/office/drawing/2014/main" id="{0A29326E-5118-8D99-8260-747F3CC5593B}"/>
              </a:ext>
            </a:extLst>
          </p:cNvPr>
          <p:cNvSpPr/>
          <p:nvPr userDrawn="1"/>
        </p:nvSpPr>
        <p:spPr>
          <a:xfrm>
            <a:off x="4235450"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5" name="Rectangle 14">
            <a:extLst>
              <a:ext uri="{FF2B5EF4-FFF2-40B4-BE49-F238E27FC236}">
                <a16:creationId xmlns:a16="http://schemas.microsoft.com/office/drawing/2014/main" id="{F4C72C18-E659-54EF-3B98-B91617C0F6E9}"/>
              </a:ext>
            </a:extLst>
          </p:cNvPr>
          <p:cNvSpPr/>
          <p:nvPr userDrawn="1"/>
        </p:nvSpPr>
        <p:spPr>
          <a:xfrm>
            <a:off x="8112126" y="1403276"/>
            <a:ext cx="3721100" cy="1406599"/>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6" name="Picture Placeholder 5">
            <a:extLst>
              <a:ext uri="{FF2B5EF4-FFF2-40B4-BE49-F238E27FC236}">
                <a16:creationId xmlns:a16="http://schemas.microsoft.com/office/drawing/2014/main" id="{1B03F9B3-FEE6-0FEA-871C-C67A9FC09EC4}"/>
              </a:ext>
            </a:extLst>
          </p:cNvPr>
          <p:cNvSpPr>
            <a:spLocks noGrp="1"/>
          </p:cNvSpPr>
          <p:nvPr>
            <p:ph type="pic" sz="quarter" idx="12" hasCustomPrompt="1"/>
          </p:nvPr>
        </p:nvSpPr>
        <p:spPr>
          <a:xfrm>
            <a:off x="375684" y="1578676"/>
            <a:ext cx="1060450" cy="1060450"/>
          </a:xfrm>
        </p:spPr>
        <p:txBody>
          <a:bodyPr vert="horz" lIns="0" tIns="0" rIns="0" bIns="0" rtlCol="0">
            <a:noAutofit/>
          </a:bodyPr>
          <a:lstStyle>
            <a:lvl1pPr>
              <a:defRPr lang="fr-FR" sz="800">
                <a:solidFill>
                  <a:schemeClr val="bg1"/>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9" name="Picture Placeholder 5">
            <a:extLst>
              <a:ext uri="{FF2B5EF4-FFF2-40B4-BE49-F238E27FC236}">
                <a16:creationId xmlns:a16="http://schemas.microsoft.com/office/drawing/2014/main" id="{44130FD9-B60D-E9E4-0406-6279C12DBEB0}"/>
              </a:ext>
            </a:extLst>
          </p:cNvPr>
          <p:cNvSpPr>
            <a:spLocks noGrp="1"/>
          </p:cNvSpPr>
          <p:nvPr>
            <p:ph type="pic" sz="quarter" idx="13" hasCustomPrompt="1"/>
          </p:nvPr>
        </p:nvSpPr>
        <p:spPr>
          <a:xfrm>
            <a:off x="8129036" y="1578676"/>
            <a:ext cx="1060450" cy="1060450"/>
          </a:xfrm>
        </p:spPr>
        <p:txBody>
          <a:bodyPr vert="horz" lIns="0" tIns="216000" rIns="0" bIns="0" rtlCol="0">
            <a:noAutofit/>
          </a:bodyPr>
          <a:lstStyle>
            <a:lvl1pPr algn="ctr">
              <a:defRPr lang="fr-FR" sz="800">
                <a:solidFill>
                  <a:schemeClr val="bg1"/>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0" name="Picture Placeholder 5">
            <a:extLst>
              <a:ext uri="{FF2B5EF4-FFF2-40B4-BE49-F238E27FC236}">
                <a16:creationId xmlns:a16="http://schemas.microsoft.com/office/drawing/2014/main" id="{67A2CD35-F671-3338-209E-009667B50048}"/>
              </a:ext>
            </a:extLst>
          </p:cNvPr>
          <p:cNvSpPr>
            <a:spLocks noGrp="1"/>
          </p:cNvSpPr>
          <p:nvPr>
            <p:ph type="pic" sz="quarter" idx="14" hasCustomPrompt="1"/>
          </p:nvPr>
        </p:nvSpPr>
        <p:spPr>
          <a:xfrm>
            <a:off x="4252360" y="1578676"/>
            <a:ext cx="1060450" cy="1060450"/>
          </a:xfrm>
        </p:spPr>
        <p:txBody>
          <a:bodyPr vert="horz" lIns="0" tIns="216000" rIns="0" bIns="0" rtlCol="0">
            <a:noAutofit/>
          </a:bodyPr>
          <a:lstStyle>
            <a:lvl1pPr algn="ctr">
              <a:defRPr lang="fr-FR" sz="800">
                <a:solidFill>
                  <a:schemeClr val="bg1"/>
                </a:solidFill>
                <a:latin typeface="+mn-lt"/>
                <a:cs typeface="Prompt Light" panose="00000400000000000000" pitchFamily="2" charset="-34"/>
              </a:defRPr>
            </a:lvl1pPr>
          </a:lstStyle>
          <a:p>
            <a:pPr lvl="0" algn="ctr">
              <a:lnSpc>
                <a:spcPct val="110000"/>
              </a:lnSpc>
              <a:buFont typeface="Prompt" panose="020B0604020202020204" pitchFamily="34" charset="0"/>
            </a:pPr>
            <a:r>
              <a:rPr lang="fr-FR" noProof="0"/>
              <a:t>Pour ajouter une image, cliquez sur l’icône ou utilisez la bibliothèque UpSlide</a:t>
            </a:r>
          </a:p>
        </p:txBody>
      </p:sp>
      <p:sp>
        <p:nvSpPr>
          <p:cNvPr id="16" name="Text Placeholder 15">
            <a:extLst>
              <a:ext uri="{FF2B5EF4-FFF2-40B4-BE49-F238E27FC236}">
                <a16:creationId xmlns:a16="http://schemas.microsoft.com/office/drawing/2014/main" id="{7758B34A-8695-B169-6E8A-9669483106CC}"/>
              </a:ext>
            </a:extLst>
          </p:cNvPr>
          <p:cNvSpPr>
            <a:spLocks noGrp="1"/>
          </p:cNvSpPr>
          <p:nvPr>
            <p:ph type="body" sz="quarter" idx="18" hasCustomPrompt="1"/>
          </p:nvPr>
        </p:nvSpPr>
        <p:spPr>
          <a:xfrm>
            <a:off x="1572285" y="1573186"/>
            <a:ext cx="2507590" cy="1060449"/>
          </a:xfrm>
        </p:spPr>
        <p:txBody>
          <a:bodyPr vert="horz" lIns="180000" tIns="0" rIns="180000" bIns="0" rtlCol="0" anchor="ctr">
            <a:noAutofit/>
          </a:bodyPr>
          <a:lstStyle>
            <a:lvl1pPr>
              <a:defRPr lang="fr-FR" cap="all" spc="300" dirty="0">
                <a:solidFill>
                  <a:schemeClr val="bg1"/>
                </a:solidFill>
                <a:latin typeface="+mj-lt"/>
                <a:cs typeface="Prompt SemiBold" panose="00000700000000000000" pitchFamily="2" charset="-34"/>
              </a:defRPr>
            </a:lvl1pPr>
          </a:lstStyle>
          <a:p>
            <a:pPr lvl="0">
              <a:lnSpc>
                <a:spcPct val="110000"/>
              </a:lnSpc>
              <a:buFont typeface="Prompt" panose="020B0604020202020204" pitchFamily="34" charset="0"/>
            </a:pPr>
            <a:r>
              <a:rPr lang="fr-FR" noProof="0"/>
              <a:t>[Texte]</a:t>
            </a:r>
          </a:p>
        </p:txBody>
      </p:sp>
      <p:sp>
        <p:nvSpPr>
          <p:cNvPr id="19" name="Text Placeholder 15">
            <a:extLst>
              <a:ext uri="{FF2B5EF4-FFF2-40B4-BE49-F238E27FC236}">
                <a16:creationId xmlns:a16="http://schemas.microsoft.com/office/drawing/2014/main" id="{ADC0EB3F-1016-ED64-7628-08466C1F6A03}"/>
              </a:ext>
            </a:extLst>
          </p:cNvPr>
          <p:cNvSpPr>
            <a:spLocks noGrp="1"/>
          </p:cNvSpPr>
          <p:nvPr>
            <p:ph type="body" sz="quarter" idx="21" hasCustomPrompt="1"/>
          </p:nvPr>
        </p:nvSpPr>
        <p:spPr>
          <a:xfrm>
            <a:off x="9325637" y="1573186"/>
            <a:ext cx="2507590" cy="1060449"/>
          </a:xfrm>
        </p:spPr>
        <p:txBody>
          <a:bodyPr vert="horz" lIns="180000" tIns="0" rIns="180000" bIns="0" rtlCol="0" anchor="ctr">
            <a:noAutofit/>
          </a:bodyPr>
          <a:lstStyle>
            <a:lvl1pPr>
              <a:defRPr lang="fr-FR" cap="all" spc="300" dirty="0">
                <a:solidFill>
                  <a:schemeClr val="bg1"/>
                </a:solidFill>
                <a:latin typeface="+mj-lt"/>
                <a:cs typeface="Prompt SemiBold" panose="00000700000000000000" pitchFamily="2" charset="-34"/>
              </a:defRPr>
            </a:lvl1pPr>
          </a:lstStyle>
          <a:p>
            <a:pPr lvl="0">
              <a:lnSpc>
                <a:spcPct val="110000"/>
              </a:lnSpc>
              <a:buFont typeface="Prompt" panose="020B0604020202020204" pitchFamily="34" charset="0"/>
            </a:pPr>
            <a:r>
              <a:rPr lang="fr-FR" noProof="0"/>
              <a:t>[Texte]</a:t>
            </a:r>
          </a:p>
        </p:txBody>
      </p:sp>
      <p:sp>
        <p:nvSpPr>
          <p:cNvPr id="20" name="Text Placeholder 15">
            <a:extLst>
              <a:ext uri="{FF2B5EF4-FFF2-40B4-BE49-F238E27FC236}">
                <a16:creationId xmlns:a16="http://schemas.microsoft.com/office/drawing/2014/main" id="{C29253CC-9FC4-D5CA-80D6-A1FE67F5A2DF}"/>
              </a:ext>
            </a:extLst>
          </p:cNvPr>
          <p:cNvSpPr>
            <a:spLocks noGrp="1"/>
          </p:cNvSpPr>
          <p:nvPr>
            <p:ph type="body" sz="quarter" idx="22" hasCustomPrompt="1"/>
          </p:nvPr>
        </p:nvSpPr>
        <p:spPr>
          <a:xfrm>
            <a:off x="5448961" y="1573186"/>
            <a:ext cx="2507590" cy="1060449"/>
          </a:xfrm>
        </p:spPr>
        <p:txBody>
          <a:bodyPr vert="horz" lIns="180000" tIns="0" rIns="180000" bIns="0" rtlCol="0" anchor="ctr">
            <a:noAutofit/>
          </a:bodyPr>
          <a:lstStyle>
            <a:lvl1pPr>
              <a:defRPr lang="fr-FR" cap="all" spc="300" dirty="0">
                <a:solidFill>
                  <a:schemeClr val="bg1"/>
                </a:solidFill>
                <a:latin typeface="+mj-lt"/>
                <a:cs typeface="Prompt SemiBold" panose="00000700000000000000" pitchFamily="2" charset="-34"/>
              </a:defRPr>
            </a:lvl1pPr>
          </a:lstStyle>
          <a:p>
            <a:pPr lvl="0">
              <a:lnSpc>
                <a:spcPct val="110000"/>
              </a:lnSpc>
              <a:buFont typeface="Prompt" panose="020B0604020202020204" pitchFamily="34" charset="0"/>
            </a:pPr>
            <a:r>
              <a:rPr lang="fr-FR" noProof="0"/>
              <a:t>[Texte]</a:t>
            </a:r>
          </a:p>
        </p:txBody>
      </p:sp>
      <p:sp>
        <p:nvSpPr>
          <p:cNvPr id="22" name="Text Placeholder 21">
            <a:extLst>
              <a:ext uri="{FF2B5EF4-FFF2-40B4-BE49-F238E27FC236}">
                <a16:creationId xmlns:a16="http://schemas.microsoft.com/office/drawing/2014/main" id="{76C34E1E-FB84-0077-5723-4AB548AB4194}"/>
              </a:ext>
            </a:extLst>
          </p:cNvPr>
          <p:cNvSpPr>
            <a:spLocks noGrp="1"/>
          </p:cNvSpPr>
          <p:nvPr>
            <p:ph type="body" sz="quarter" idx="23" hasCustomPrompt="1"/>
          </p:nvPr>
        </p:nvSpPr>
        <p:spPr>
          <a:xfrm>
            <a:off x="358773" y="2949092"/>
            <a:ext cx="3721101" cy="1328807"/>
          </a:xfrm>
          <a:solidFill>
            <a:schemeClr val="bg1">
              <a:lumMod val="95000"/>
            </a:schemeClr>
          </a:solidFill>
        </p:spPr>
        <p:txBody>
          <a:bodyPr vert="horz" lIns="72000" tIns="72000" rIns="72000" bIns="72000" rtlCol="0">
            <a:noAutofit/>
          </a:bodyPr>
          <a:lstStyle>
            <a:lvl1pPr algn="l">
              <a:defRPr lang="en-US" smtClean="0">
                <a:latin typeface="+mn-lt"/>
                <a:cs typeface="Prompt Light" panose="00000400000000000000" pitchFamily="2" charset="-34"/>
              </a:defRPr>
            </a:lvl1pPr>
            <a:lvl2pPr algn="l">
              <a:defRPr lang="en-US" smtClean="0">
                <a:latin typeface="+mn-lt"/>
                <a:cs typeface="Prompt Light" panose="00000400000000000000" pitchFamily="2" charset="-34"/>
              </a:defRPr>
            </a:lvl2pPr>
            <a:lvl3pPr algn="l">
              <a:defRPr lang="en-US" b="0" spc="0" smtClean="0">
                <a:cs typeface="Prompt" panose="00000500000000000000" pitchFamily="2" charset="-34"/>
              </a:defRPr>
            </a:lvl3pPr>
            <a:lvl4pPr algn="l">
              <a:defRPr lang="en-US" smtClean="0">
                <a:latin typeface="+mj-lt"/>
                <a:cs typeface="Prompt SemiBold" panose="00000700000000000000" pitchFamily="2" charset="-34"/>
              </a:defRPr>
            </a:lvl4pPr>
            <a:lvl5pPr algn="l">
              <a:defRPr lang="fr-FR">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p:txBody>
      </p:sp>
      <p:sp>
        <p:nvSpPr>
          <p:cNvPr id="23" name="Text Placeholder 21">
            <a:extLst>
              <a:ext uri="{FF2B5EF4-FFF2-40B4-BE49-F238E27FC236}">
                <a16:creationId xmlns:a16="http://schemas.microsoft.com/office/drawing/2014/main" id="{E18A933E-75C2-C008-78BD-3CCA4EF31851}"/>
              </a:ext>
            </a:extLst>
          </p:cNvPr>
          <p:cNvSpPr>
            <a:spLocks noGrp="1"/>
          </p:cNvSpPr>
          <p:nvPr>
            <p:ph type="body" sz="quarter" idx="24" hasCustomPrompt="1"/>
          </p:nvPr>
        </p:nvSpPr>
        <p:spPr>
          <a:xfrm>
            <a:off x="4235449" y="2949092"/>
            <a:ext cx="3721101" cy="1328807"/>
          </a:xfrm>
          <a:solidFill>
            <a:schemeClr val="bg1">
              <a:lumMod val="95000"/>
            </a:schemeClr>
          </a:solidFill>
        </p:spPr>
        <p:txBody>
          <a:bodyPr vert="horz" lIns="72000" tIns="72000" rIns="72000" bIns="72000" rtlCol="0">
            <a:noAutofit/>
          </a:bodyPr>
          <a:lstStyle>
            <a:lvl1pPr>
              <a:defRPr lang="en-US" dirty="0" smtClean="0">
                <a:latin typeface="+mn-lt"/>
                <a:cs typeface="Prompt Light" panose="00000400000000000000" pitchFamily="2" charset="-34"/>
              </a:defRPr>
            </a:lvl1pPr>
            <a:lvl2pPr>
              <a:defRPr lang="en-US" dirty="0" smtClean="0">
                <a:latin typeface="+mn-lt"/>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p:txBody>
      </p:sp>
      <p:sp>
        <p:nvSpPr>
          <p:cNvPr id="24" name="Text Placeholder 21">
            <a:extLst>
              <a:ext uri="{FF2B5EF4-FFF2-40B4-BE49-F238E27FC236}">
                <a16:creationId xmlns:a16="http://schemas.microsoft.com/office/drawing/2014/main" id="{8802E281-92B0-932A-DCF5-97C3CAA3D4FA}"/>
              </a:ext>
            </a:extLst>
          </p:cNvPr>
          <p:cNvSpPr>
            <a:spLocks noGrp="1"/>
          </p:cNvSpPr>
          <p:nvPr>
            <p:ph type="body" sz="quarter" idx="25" hasCustomPrompt="1"/>
          </p:nvPr>
        </p:nvSpPr>
        <p:spPr>
          <a:xfrm>
            <a:off x="8112125" y="2949092"/>
            <a:ext cx="3721101" cy="1328807"/>
          </a:xfrm>
          <a:solidFill>
            <a:schemeClr val="bg1">
              <a:lumMod val="95000"/>
            </a:schemeClr>
          </a:solidFill>
        </p:spPr>
        <p:txBody>
          <a:bodyPr vert="horz" lIns="72000" tIns="72000" rIns="72000" bIns="72000" rtlCol="0">
            <a:noAutofit/>
          </a:bodyPr>
          <a:lstStyle>
            <a:lvl1pPr>
              <a:defRPr lang="en-US" dirty="0" smtClean="0">
                <a:latin typeface="+mn-lt"/>
                <a:cs typeface="Prompt Light" panose="00000400000000000000" pitchFamily="2" charset="-34"/>
              </a:defRPr>
            </a:lvl1pPr>
            <a:lvl2pPr>
              <a:defRPr lang="en-US" dirty="0" smtClean="0">
                <a:latin typeface="+mn-lt"/>
                <a:cs typeface="Prompt Light" panose="00000400000000000000" pitchFamily="2" charset="-34"/>
              </a:defRPr>
            </a:lvl2pPr>
            <a:lvl3pPr>
              <a:defRPr lang="en-US" b="0" spc="0" dirty="0" smtClean="0">
                <a:cs typeface="Prompt" panose="00000500000000000000" pitchFamily="2" charset="-34"/>
              </a:defRPr>
            </a:lvl3pPr>
            <a:lvl4pPr>
              <a:defRPr lang="en-US" dirty="0" smtClean="0">
                <a:latin typeface="+mj-lt"/>
                <a:cs typeface="Prompt SemiBold" panose="00000700000000000000" pitchFamily="2" charset="-34"/>
              </a:defRPr>
            </a:lvl4pPr>
            <a:lvl5pPr>
              <a:defRPr lang="fr-FR"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p:txBody>
      </p:sp>
      <p:sp>
        <p:nvSpPr>
          <p:cNvPr id="25" name="Text Placeholder 21">
            <a:extLst>
              <a:ext uri="{FF2B5EF4-FFF2-40B4-BE49-F238E27FC236}">
                <a16:creationId xmlns:a16="http://schemas.microsoft.com/office/drawing/2014/main" id="{5E52190B-EDFC-F63D-79C4-14F870B3A843}"/>
              </a:ext>
            </a:extLst>
          </p:cNvPr>
          <p:cNvSpPr>
            <a:spLocks noGrp="1"/>
          </p:cNvSpPr>
          <p:nvPr>
            <p:ph type="body" sz="quarter" idx="26" hasCustomPrompt="1"/>
          </p:nvPr>
        </p:nvSpPr>
        <p:spPr>
          <a:xfrm>
            <a:off x="358773" y="4652725"/>
            <a:ext cx="3721101" cy="1108747"/>
          </a:xfrm>
          <a:noFill/>
        </p:spPr>
        <p:txBody>
          <a:bodyPr vert="horz" lIns="72000" tIns="72000" rIns="72000" bIns="72000" rtlCol="0">
            <a:noAutofit/>
          </a:bodyPr>
          <a:lstStyle>
            <a:lvl1pPr>
              <a:defRPr lang="en-US" sz="1000" dirty="0" smtClean="0">
                <a:latin typeface="+mn-lt"/>
                <a:cs typeface="Prompt Light" panose="00000400000000000000" pitchFamily="2" charset="-34"/>
              </a:defRPr>
            </a:lvl1pPr>
            <a:lvl2pPr>
              <a:defRPr lang="en-US" sz="1000" dirty="0" smtClean="0">
                <a:latin typeface="+mn-lt"/>
                <a:cs typeface="Prompt Light" panose="00000400000000000000" pitchFamily="2" charset="-34"/>
              </a:defRPr>
            </a:lvl2pPr>
            <a:lvl3pPr>
              <a:defRPr lang="en-US" sz="700" b="0" spc="0" dirty="0" smtClean="0">
                <a:cs typeface="Prompt" panose="00000500000000000000" pitchFamily="2" charset="-34"/>
              </a:defRPr>
            </a:lvl3pPr>
            <a:lvl4pPr>
              <a:defRPr lang="en-US" sz="700" dirty="0" smtClean="0">
                <a:latin typeface="+mj-lt"/>
                <a:cs typeface="Prompt SemiBold" panose="00000700000000000000" pitchFamily="2" charset="-34"/>
              </a:defRPr>
            </a:lvl4pPr>
            <a:lvl5pPr>
              <a:defRPr lang="fr-FR" sz="700"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p:txBody>
      </p:sp>
      <p:sp>
        <p:nvSpPr>
          <p:cNvPr id="26" name="Text Placeholder 21">
            <a:extLst>
              <a:ext uri="{FF2B5EF4-FFF2-40B4-BE49-F238E27FC236}">
                <a16:creationId xmlns:a16="http://schemas.microsoft.com/office/drawing/2014/main" id="{F29D10C9-C14E-A040-532E-76D89CE7AB07}"/>
              </a:ext>
            </a:extLst>
          </p:cNvPr>
          <p:cNvSpPr>
            <a:spLocks noGrp="1"/>
          </p:cNvSpPr>
          <p:nvPr>
            <p:ph type="body" sz="quarter" idx="27" hasCustomPrompt="1"/>
          </p:nvPr>
        </p:nvSpPr>
        <p:spPr>
          <a:xfrm>
            <a:off x="4235449" y="4652725"/>
            <a:ext cx="3721101" cy="1108747"/>
          </a:xfrm>
          <a:noFill/>
        </p:spPr>
        <p:txBody>
          <a:bodyPr vert="horz" lIns="72000" tIns="72000" rIns="72000" bIns="72000" rtlCol="0">
            <a:noAutofit/>
          </a:bodyPr>
          <a:lstStyle>
            <a:lvl1pPr>
              <a:defRPr lang="en-US" sz="1000" dirty="0" smtClean="0">
                <a:latin typeface="+mn-lt"/>
                <a:cs typeface="Prompt Light" panose="00000400000000000000" pitchFamily="2" charset="-34"/>
              </a:defRPr>
            </a:lvl1pPr>
            <a:lvl2pPr>
              <a:defRPr lang="en-US" sz="1000" dirty="0" smtClean="0">
                <a:latin typeface="+mn-lt"/>
                <a:cs typeface="Prompt Light" panose="00000400000000000000" pitchFamily="2" charset="-34"/>
              </a:defRPr>
            </a:lvl2pPr>
            <a:lvl3pPr>
              <a:defRPr lang="en-US" sz="700" b="0" spc="0" dirty="0" smtClean="0">
                <a:cs typeface="Prompt" panose="00000500000000000000" pitchFamily="2" charset="-34"/>
              </a:defRPr>
            </a:lvl3pPr>
            <a:lvl4pPr>
              <a:defRPr lang="en-US" sz="700" dirty="0" smtClean="0">
                <a:latin typeface="+mj-lt"/>
                <a:cs typeface="Prompt SemiBold" panose="00000700000000000000" pitchFamily="2" charset="-34"/>
              </a:defRPr>
            </a:lvl4pPr>
            <a:lvl5pPr>
              <a:defRPr lang="fr-FR" sz="700"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p:txBody>
      </p:sp>
      <p:sp>
        <p:nvSpPr>
          <p:cNvPr id="27" name="Text Placeholder 21">
            <a:extLst>
              <a:ext uri="{FF2B5EF4-FFF2-40B4-BE49-F238E27FC236}">
                <a16:creationId xmlns:a16="http://schemas.microsoft.com/office/drawing/2014/main" id="{09060EAE-AD0C-7B72-9391-D3FFE1AB5AFA}"/>
              </a:ext>
            </a:extLst>
          </p:cNvPr>
          <p:cNvSpPr>
            <a:spLocks noGrp="1"/>
          </p:cNvSpPr>
          <p:nvPr>
            <p:ph type="body" sz="quarter" idx="28" hasCustomPrompt="1"/>
          </p:nvPr>
        </p:nvSpPr>
        <p:spPr>
          <a:xfrm>
            <a:off x="8112125" y="4652725"/>
            <a:ext cx="3721101" cy="1108747"/>
          </a:xfrm>
          <a:noFill/>
        </p:spPr>
        <p:txBody>
          <a:bodyPr vert="horz" lIns="72000" tIns="72000" rIns="72000" bIns="72000" rtlCol="0">
            <a:noAutofit/>
          </a:bodyPr>
          <a:lstStyle>
            <a:lvl1pPr>
              <a:defRPr lang="en-US" sz="1000" dirty="0" smtClean="0">
                <a:latin typeface="+mn-lt"/>
                <a:cs typeface="Prompt Light" panose="00000400000000000000" pitchFamily="2" charset="-34"/>
              </a:defRPr>
            </a:lvl1pPr>
            <a:lvl2pPr>
              <a:defRPr lang="en-US" sz="1000" dirty="0" smtClean="0">
                <a:latin typeface="+mn-lt"/>
                <a:cs typeface="Prompt Light" panose="00000400000000000000" pitchFamily="2" charset="-34"/>
              </a:defRPr>
            </a:lvl2pPr>
            <a:lvl3pPr>
              <a:defRPr lang="en-US" sz="700" b="0" spc="0" dirty="0" smtClean="0">
                <a:cs typeface="Prompt" panose="00000500000000000000" pitchFamily="2" charset="-34"/>
              </a:defRPr>
            </a:lvl3pPr>
            <a:lvl4pPr>
              <a:defRPr lang="en-US" sz="700" dirty="0" smtClean="0">
                <a:latin typeface="+mj-lt"/>
                <a:cs typeface="Prompt SemiBold" panose="00000700000000000000" pitchFamily="2" charset="-34"/>
              </a:defRPr>
            </a:lvl4pPr>
            <a:lvl5pPr>
              <a:defRPr lang="fr-FR" sz="700" dirty="0">
                <a:latin typeface="+mn-lt"/>
                <a:cs typeface="Prompt Light" panose="00000400000000000000" pitchFamily="2" charset="-34"/>
              </a:defRPr>
            </a:lvl5pPr>
          </a:lstStyle>
          <a:p>
            <a:pPr lvl="0">
              <a:lnSpc>
                <a:spcPct val="110000"/>
              </a:lnSpc>
              <a:buFont typeface="Prompt" panose="020B0604020202020204" pitchFamily="34" charset="0"/>
            </a:pPr>
            <a:r>
              <a:rPr lang="fr-FR" noProof="0"/>
              <a:t>Utilisez Alt + Maj + flèche droite ou gauche pour changer de niveau de texte</a:t>
            </a:r>
          </a:p>
          <a:p>
            <a:pPr marL="171450" lvl="1" indent="-171450"/>
            <a:r>
              <a:rPr lang="fr-FR" noProof="0"/>
              <a:t>Deuxième niveau</a:t>
            </a:r>
          </a:p>
        </p:txBody>
      </p:sp>
      <p:sp>
        <p:nvSpPr>
          <p:cNvPr id="30" name="Text Placeholder 16">
            <a:extLst>
              <a:ext uri="{FF2B5EF4-FFF2-40B4-BE49-F238E27FC236}">
                <a16:creationId xmlns:a16="http://schemas.microsoft.com/office/drawing/2014/main" id="{118A5C8E-E73C-36DF-4D1D-FEFFEBB43517}"/>
              </a:ext>
            </a:extLst>
          </p:cNvPr>
          <p:cNvSpPr>
            <a:spLocks noGrp="1"/>
          </p:cNvSpPr>
          <p:nvPr>
            <p:ph type="body" sz="quarter" idx="29" hasCustomPrompt="1"/>
          </p:nvPr>
        </p:nvSpPr>
        <p:spPr>
          <a:xfrm>
            <a:off x="366709" y="6046302"/>
            <a:ext cx="9237046" cy="135422"/>
          </a:xfrm>
        </p:spPr>
        <p:txBody>
          <a:bodyPr vert="horz" lIns="0" tIns="0" rIns="0" bIns="0" rtlCol="0" anchor="b">
            <a:noAutofit/>
          </a:bodyPr>
          <a:lstStyle>
            <a:lvl1pPr>
              <a:defRPr lang="fr-FR" sz="800" dirty="0">
                <a:solidFill>
                  <a:srgbClr val="00323E">
                    <a:alpha val="70000"/>
                  </a:srgbClr>
                </a:solidFill>
                <a:latin typeface="+mn-lt"/>
                <a:cs typeface="Prompt Light" panose="00000400000000000000" pitchFamily="2" charset="-34"/>
              </a:defRPr>
            </a:lvl1pPr>
          </a:lstStyle>
          <a:p>
            <a:pPr lvl="0">
              <a:lnSpc>
                <a:spcPct val="110000"/>
              </a:lnSpc>
              <a:buFont typeface="Prompt" panose="020B0604020202020204" pitchFamily="34" charset="0"/>
            </a:pPr>
            <a:r>
              <a:rPr lang="fr-FR" noProof="0"/>
              <a:t>[Source]</a:t>
            </a:r>
          </a:p>
        </p:txBody>
      </p:sp>
      <p:sp>
        <p:nvSpPr>
          <p:cNvPr id="4" name="Espace réservé du pied de page 3">
            <a:extLst>
              <a:ext uri="{FF2B5EF4-FFF2-40B4-BE49-F238E27FC236}">
                <a16:creationId xmlns:a16="http://schemas.microsoft.com/office/drawing/2014/main" id="{755522A1-6C20-E7EF-2E3B-5440E5773BA6}"/>
              </a:ext>
            </a:extLst>
          </p:cNvPr>
          <p:cNvSpPr>
            <a:spLocks noGrp="1"/>
          </p:cNvSpPr>
          <p:nvPr>
            <p:ph type="ftr" sz="quarter" idx="30"/>
          </p:nvPr>
        </p:nvSpPr>
        <p:spPr>
          <a:xfrm>
            <a:off x="0" y="0"/>
            <a:ext cx="0" cy="0"/>
          </a:xfrm>
          <a:noFill/>
          <a:ln>
            <a:noFill/>
          </a:ln>
        </p:spPr>
        <p:txBody>
          <a:bodyPr/>
          <a:lstStyle>
            <a:lvl1pPr>
              <a:defRPr sz="100">
                <a:ln>
                  <a:noFill/>
                </a:ln>
                <a:noFill/>
              </a:defRPr>
            </a:lvl1pPr>
          </a:lstStyle>
          <a:p>
            <a:endParaRPr lang="fr-FR"/>
          </a:p>
        </p:txBody>
      </p:sp>
    </p:spTree>
    <p:extLst>
      <p:ext uri="{BB962C8B-B14F-4D97-AF65-F5344CB8AC3E}">
        <p14:creationId xmlns:p14="http://schemas.microsoft.com/office/powerpoint/2010/main" val="25706158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FRE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18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re + sous-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8F876-DA33-4990-9BA3-3FBB4EA5B0EE}"/>
              </a:ext>
            </a:extLst>
          </p:cNvPr>
          <p:cNvSpPr>
            <a:spLocks noGrp="1"/>
          </p:cNvSpPr>
          <p:nvPr>
            <p:ph type="title" hasCustomPrompt="1"/>
          </p:nvPr>
        </p:nvSpPr>
        <p:spPr>
          <a:xfrm>
            <a:off x="358774" y="690990"/>
            <a:ext cx="11472864" cy="276999"/>
          </a:xfrm>
        </p:spPr>
        <p:txBody>
          <a:bodyPr>
            <a:noAutofit/>
          </a:bodyPr>
          <a:lstStyle>
            <a:lvl1pPr>
              <a:defRPr sz="1800" cap="all" spc="200" baseline="0"/>
            </a:lvl1pPr>
          </a:lstStyle>
          <a:p>
            <a:r>
              <a:rPr lang="fr-FR" noProof="0"/>
              <a:t>Titre de la slide</a:t>
            </a:r>
          </a:p>
        </p:txBody>
      </p:sp>
      <p:sp>
        <p:nvSpPr>
          <p:cNvPr id="8" name="Espace réservé du numéro de diapositive 7">
            <a:extLst>
              <a:ext uri="{FF2B5EF4-FFF2-40B4-BE49-F238E27FC236}">
                <a16:creationId xmlns:a16="http://schemas.microsoft.com/office/drawing/2014/main" id="{26F8E404-1233-3348-C5CC-BDB3A09DA074}"/>
              </a:ext>
            </a:extLst>
          </p:cNvPr>
          <p:cNvSpPr>
            <a:spLocks noGrp="1"/>
          </p:cNvSpPr>
          <p:nvPr>
            <p:ph type="sldNum" sz="quarter" idx="11"/>
          </p:nvPr>
        </p:nvSpPr>
        <p:spPr/>
        <p:txBody>
          <a:bodyPr/>
          <a:lstStyle/>
          <a:p>
            <a:pPr algn="r"/>
            <a:fld id="{29D35205-77AB-4A43-8A4A-029C4E7436A1}" type="slidenum">
              <a:rPr lang="fr-FR" noProof="0" smtClean="0"/>
              <a:pPr algn="r"/>
              <a:t>‹N°›</a:t>
            </a:fld>
            <a:endParaRPr lang="fr-FR" noProof="0"/>
          </a:p>
        </p:txBody>
      </p:sp>
      <p:sp>
        <p:nvSpPr>
          <p:cNvPr id="3" name="Espace réservé du pied de page 2">
            <a:extLst>
              <a:ext uri="{FF2B5EF4-FFF2-40B4-BE49-F238E27FC236}">
                <a16:creationId xmlns:a16="http://schemas.microsoft.com/office/drawing/2014/main" id="{11D5F865-6FE2-3D9B-A8AA-97B2320B9B86}"/>
              </a:ext>
            </a:extLst>
          </p:cNvPr>
          <p:cNvSpPr>
            <a:spLocks noGrp="1"/>
          </p:cNvSpPr>
          <p:nvPr>
            <p:ph type="ftr" sz="quarter" idx="12"/>
          </p:nvPr>
        </p:nvSpPr>
        <p:spPr>
          <a:xfrm>
            <a:off x="0" y="0"/>
            <a:ext cx="0" cy="0"/>
          </a:xfrm>
          <a:noFill/>
          <a:ln>
            <a:noFill/>
          </a:ln>
        </p:spPr>
        <p:txBody>
          <a:bodyPr/>
          <a:lstStyle>
            <a:lvl1pPr>
              <a:defRPr sz="100">
                <a:ln>
                  <a:noFill/>
                </a:ln>
                <a:noFill/>
              </a:defRPr>
            </a:lvl1pPr>
          </a:lstStyle>
          <a:p>
            <a:r>
              <a:rPr lang="fr-FR"/>
              <a:t>OFI Invest ISR Grandes Marques</a:t>
            </a:r>
            <a:br>
              <a:rPr lang="fr-FR"/>
            </a:br>
            <a:br>
              <a:rPr lang="fr-FR"/>
            </a:br>
            <a:r>
              <a:rPr lang="fr-FR"/>
              <a:t>Le potentiel et la robustesse des marques, </a:t>
            </a:r>
            <a:br>
              <a:rPr lang="fr-FR"/>
            </a:br>
            <a:r>
              <a:rPr lang="fr-FR"/>
              <a:t>avec une approche socialement responsable</a:t>
            </a:r>
          </a:p>
        </p:txBody>
      </p:sp>
      <p:sp>
        <p:nvSpPr>
          <p:cNvPr id="4" name="Espace réservé du texte 5">
            <a:extLst>
              <a:ext uri="{FF2B5EF4-FFF2-40B4-BE49-F238E27FC236}">
                <a16:creationId xmlns:a16="http://schemas.microsoft.com/office/drawing/2014/main" id="{E9E715EA-C864-D814-58AE-8051D28BB4A7}"/>
              </a:ext>
            </a:extLst>
          </p:cNvPr>
          <p:cNvSpPr>
            <a:spLocks noGrp="1"/>
          </p:cNvSpPr>
          <p:nvPr>
            <p:ph type="body" sz="quarter" idx="16"/>
          </p:nvPr>
        </p:nvSpPr>
        <p:spPr>
          <a:xfrm>
            <a:off x="368298" y="1277938"/>
            <a:ext cx="11463339" cy="134938"/>
          </a:xfrm>
        </p:spPr>
        <p:txBody>
          <a:bodyPr/>
          <a:lstStyle>
            <a:lvl1pPr>
              <a:defRPr sz="1000" cap="all" spc="300" baseline="0">
                <a:solidFill>
                  <a:srgbClr val="F37A6E"/>
                </a:solidFill>
                <a:latin typeface="Prompt SemiBold" panose="00000700000000000000" pitchFamily="2" charset="-34"/>
              </a:defRPr>
            </a:lvl1pPr>
          </a:lstStyle>
          <a:p>
            <a:pPr lvl="0"/>
            <a:r>
              <a:rPr lang="fr-FR"/>
              <a:t>Cliquez pour modifier les styles du texte du masque</a:t>
            </a:r>
          </a:p>
        </p:txBody>
      </p:sp>
    </p:spTree>
    <p:extLst>
      <p:ext uri="{BB962C8B-B14F-4D97-AF65-F5344CB8AC3E}">
        <p14:creationId xmlns:p14="http://schemas.microsoft.com/office/powerpoint/2010/main" val="22434686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UVERTURE IMAGE">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C9073878-03DC-ED92-084E-0C83BE7FE4E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3"/>
          <a:stretch/>
        </p:blipFill>
        <p:spPr>
          <a:xfrm>
            <a:off x="0" y="0"/>
            <a:ext cx="12192000" cy="6857997"/>
          </a:xfrm>
          <a:prstGeom prst="rect">
            <a:avLst/>
          </a:prstGeom>
        </p:spPr>
      </p:pic>
      <p:pic>
        <p:nvPicPr>
          <p:cNvPr id="18" name="Image 17" descr="Une image contenant montagne, nature, nuages, distance&#10;&#10;Description générée automatiquement">
            <a:extLst>
              <a:ext uri="{FF2B5EF4-FFF2-40B4-BE49-F238E27FC236}">
                <a16:creationId xmlns:a16="http://schemas.microsoft.com/office/drawing/2014/main" id="{68DB3DCD-CF54-DB37-652D-4F4ACECFBA4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0" name="Rectangle 19">
            <a:extLst>
              <a:ext uri="{FF2B5EF4-FFF2-40B4-BE49-F238E27FC236}">
                <a16:creationId xmlns:a16="http://schemas.microsoft.com/office/drawing/2014/main" id="{BCF4C60F-2568-20A1-7FFF-BC83C9F1B3CA}"/>
              </a:ext>
            </a:extLst>
          </p:cNvPr>
          <p:cNvSpPr/>
          <p:nvPr userDrawn="1"/>
        </p:nvSpPr>
        <p:spPr>
          <a:xfrm flipV="1">
            <a:off x="0" y="0"/>
            <a:ext cx="12192000" cy="6858000"/>
          </a:xfrm>
          <a:prstGeom prst="rect">
            <a:avLst/>
          </a:prstGeom>
          <a:gradFill>
            <a:gsLst>
              <a:gs pos="0">
                <a:srgbClr val="00323E">
                  <a:alpha val="77000"/>
                </a:srgbClr>
              </a:gs>
              <a:gs pos="68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TextBox 8">
            <a:extLst>
              <a:ext uri="{FF2B5EF4-FFF2-40B4-BE49-F238E27FC236}">
                <a16:creationId xmlns:a16="http://schemas.microsoft.com/office/drawing/2014/main" id="{903273E3-312C-DE2B-63BB-B3121CDF060F}"/>
              </a:ext>
            </a:extLst>
          </p:cNvPr>
          <p:cNvSpPr txBox="1"/>
          <p:nvPr userDrawn="1"/>
        </p:nvSpPr>
        <p:spPr>
          <a:xfrm>
            <a:off x="6148455" y="6384598"/>
            <a:ext cx="4605111" cy="153888"/>
          </a:xfrm>
          <a:prstGeom prst="rect">
            <a:avLst/>
          </a:prstGeom>
          <a:noFill/>
        </p:spPr>
        <p:txBody>
          <a:bodyPr wrap="square" lIns="0" tIns="0" rIns="0" bIns="0" rtlCol="0">
            <a:spAutoFit/>
          </a:bodyPr>
          <a:lstStyle/>
          <a:p>
            <a:r>
              <a:rPr lang="en-US" sz="1000" cap="all" spc="300" baseline="0">
                <a:solidFill>
                  <a:schemeClr val="bg1"/>
                </a:solidFill>
                <a:latin typeface="Prompt SemiBold" panose="00000700000000000000" pitchFamily="2" charset="-34"/>
                <a:cs typeface="Prompt SemiBold" panose="00000700000000000000" pitchFamily="2" charset="-34"/>
              </a:rPr>
              <a:t>ofi-invest-am.com</a:t>
            </a:r>
          </a:p>
        </p:txBody>
      </p:sp>
      <p:sp>
        <p:nvSpPr>
          <p:cNvPr id="17" name="Text Placeholder 13">
            <a:extLst>
              <a:ext uri="{FF2B5EF4-FFF2-40B4-BE49-F238E27FC236}">
                <a16:creationId xmlns:a16="http://schemas.microsoft.com/office/drawing/2014/main" id="{1FDB34CB-77EC-37F0-C7B3-5995F8446592}"/>
              </a:ext>
            </a:extLst>
          </p:cNvPr>
          <p:cNvSpPr>
            <a:spLocks noGrp="1"/>
          </p:cNvSpPr>
          <p:nvPr>
            <p:ph type="body" sz="quarter" idx="13" hasCustomPrompt="1"/>
          </p:nvPr>
        </p:nvSpPr>
        <p:spPr>
          <a:xfrm>
            <a:off x="6148455" y="3131874"/>
            <a:ext cx="4605111" cy="215444"/>
          </a:xfrm>
        </p:spPr>
        <p:txBody>
          <a:bodyPr/>
          <a:lstStyle>
            <a:lvl1pPr algn="l">
              <a:defRPr sz="1400" cap="all" spc="600" baseline="0">
                <a:solidFill>
                  <a:srgbClr val="F37A6E"/>
                </a:solidFill>
                <a:latin typeface="Prompt SemiBold" panose="00000700000000000000" pitchFamily="2" charset="-34"/>
                <a:cs typeface="Prompt SemiBold" panose="00000700000000000000" pitchFamily="2" charset="-34"/>
              </a:defRPr>
            </a:lvl1pPr>
            <a:lvl2pPr>
              <a:defRPr sz="1400"/>
            </a:lvl2pPr>
            <a:lvl3pPr>
              <a:defRPr sz="1400"/>
            </a:lvl3pPr>
            <a:lvl4pPr>
              <a:defRPr sz="1400"/>
            </a:lvl4pPr>
            <a:lvl5pPr>
              <a:defRPr sz="1400"/>
            </a:lvl5pPr>
          </a:lstStyle>
          <a:p>
            <a:pPr lvl="0"/>
            <a:r>
              <a:rPr lang="en-US"/>
              <a:t>Date</a:t>
            </a:r>
          </a:p>
        </p:txBody>
      </p:sp>
      <p:sp>
        <p:nvSpPr>
          <p:cNvPr id="19" name="Text Placeholder 18">
            <a:extLst>
              <a:ext uri="{FF2B5EF4-FFF2-40B4-BE49-F238E27FC236}">
                <a16:creationId xmlns:a16="http://schemas.microsoft.com/office/drawing/2014/main" id="{D5D730D9-A0F6-AD6E-943F-2499205F41B2}"/>
              </a:ext>
            </a:extLst>
          </p:cNvPr>
          <p:cNvSpPr>
            <a:spLocks noGrp="1"/>
          </p:cNvSpPr>
          <p:nvPr>
            <p:ph type="body" sz="quarter" idx="14" hasCustomPrompt="1"/>
          </p:nvPr>
        </p:nvSpPr>
        <p:spPr>
          <a:xfrm>
            <a:off x="6148455" y="5339634"/>
            <a:ext cx="5723620" cy="861774"/>
          </a:xfrm>
        </p:spPr>
        <p:txBody>
          <a:bodyPr anchor="b"/>
          <a:lstStyle>
            <a:lvl1pPr algn="just">
              <a:defRPr sz="800">
                <a:solidFill>
                  <a:schemeClr val="bg1">
                    <a:alpha val="50000"/>
                  </a:schemeClr>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38" name="Picture Placeholder 37">
            <a:extLst>
              <a:ext uri="{FF2B5EF4-FFF2-40B4-BE49-F238E27FC236}">
                <a16:creationId xmlns:a16="http://schemas.microsoft.com/office/drawing/2014/main" id="{8C13C117-C25A-9BB7-6F30-2A917F404008}"/>
              </a:ext>
            </a:extLst>
          </p:cNvPr>
          <p:cNvSpPr>
            <a:spLocks noGrp="1"/>
          </p:cNvSpPr>
          <p:nvPr>
            <p:ph type="pic" sz="quarter" idx="15" hasCustomPrompt="1"/>
          </p:nvPr>
        </p:nvSpPr>
        <p:spPr>
          <a:xfrm>
            <a:off x="358775" y="358774"/>
            <a:ext cx="5153025" cy="6199391"/>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bg1"/>
                </a:solidFill>
              </a:defRPr>
            </a:lvl1pPr>
          </a:lstStyle>
          <a:p>
            <a:r>
              <a:rPr lang="en-US"/>
              <a:t>Insert picture here</a:t>
            </a:r>
          </a:p>
        </p:txBody>
      </p:sp>
      <p:sp>
        <p:nvSpPr>
          <p:cNvPr id="14" name="Title 15">
            <a:extLst>
              <a:ext uri="{FF2B5EF4-FFF2-40B4-BE49-F238E27FC236}">
                <a16:creationId xmlns:a16="http://schemas.microsoft.com/office/drawing/2014/main" id="{44B992D3-BF3D-82C8-977C-E3E9C62DA783}"/>
              </a:ext>
            </a:extLst>
          </p:cNvPr>
          <p:cNvSpPr>
            <a:spLocks noGrp="1"/>
          </p:cNvSpPr>
          <p:nvPr>
            <p:ph type="title" hasCustomPrompt="1"/>
          </p:nvPr>
        </p:nvSpPr>
        <p:spPr>
          <a:xfrm>
            <a:off x="6148455" y="3423315"/>
            <a:ext cx="5723620" cy="1231106"/>
          </a:xfrm>
        </p:spPr>
        <p:txBody>
          <a:bodyPr anchor="t"/>
          <a:lstStyle>
            <a:lvl1pPr marL="0" algn="l" defTabSz="914400" rtl="0" eaLnBrk="1" latinLnBrk="0" hangingPunct="1">
              <a:defRPr lang="en-US" sz="4000" kern="1200" cap="all" spc="600" baseline="0" dirty="0">
                <a:solidFill>
                  <a:schemeClr val="bg1"/>
                </a:solidFill>
                <a:latin typeface="Prompt SemiBold" panose="00000700000000000000" pitchFamily="2" charset="-34"/>
                <a:ea typeface="+mn-ea"/>
                <a:cs typeface="Prompt SemiBold" panose="00000700000000000000" pitchFamily="2" charset="-34"/>
              </a:defRPr>
            </a:lvl1pPr>
          </a:lstStyle>
          <a:p>
            <a:r>
              <a:rPr lang="en-US"/>
              <a:t>LOREM IPSUM</a:t>
            </a:r>
            <a:br>
              <a:rPr lang="en-US"/>
            </a:br>
            <a:r>
              <a:rPr lang="en-US"/>
              <a:t>DOLOR SIT AMET</a:t>
            </a:r>
          </a:p>
        </p:txBody>
      </p:sp>
      <p:pic>
        <p:nvPicPr>
          <p:cNvPr id="2" name="Graphique 1">
            <a:extLst>
              <a:ext uri="{FF2B5EF4-FFF2-40B4-BE49-F238E27FC236}">
                <a16:creationId xmlns:a16="http://schemas.microsoft.com/office/drawing/2014/main" id="{38D95CD8-6F33-3A2E-6196-BA48B98D69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37085" y="358775"/>
            <a:ext cx="1594553" cy="1342782"/>
          </a:xfrm>
          <a:prstGeom prst="rect">
            <a:avLst/>
          </a:prstGeom>
        </p:spPr>
      </p:pic>
    </p:spTree>
    <p:extLst>
      <p:ext uri="{BB962C8B-B14F-4D97-AF65-F5344CB8AC3E}">
        <p14:creationId xmlns:p14="http://schemas.microsoft.com/office/powerpoint/2010/main" val="378445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OUVERTURE BLANCHE">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8C13C117-C25A-9BB7-6F30-2A917F404008}"/>
              </a:ext>
            </a:extLst>
          </p:cNvPr>
          <p:cNvSpPr>
            <a:spLocks noGrp="1"/>
          </p:cNvSpPr>
          <p:nvPr>
            <p:ph type="pic" sz="quarter" idx="15" hasCustomPrompt="1"/>
          </p:nvPr>
        </p:nvSpPr>
        <p:spPr>
          <a:xfrm>
            <a:off x="358775" y="358774"/>
            <a:ext cx="5153025" cy="6199391"/>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en-US"/>
              <a:t>Insert picture here</a:t>
            </a:r>
          </a:p>
        </p:txBody>
      </p:sp>
      <p:sp>
        <p:nvSpPr>
          <p:cNvPr id="7" name="TextBox 8">
            <a:extLst>
              <a:ext uri="{FF2B5EF4-FFF2-40B4-BE49-F238E27FC236}">
                <a16:creationId xmlns:a16="http://schemas.microsoft.com/office/drawing/2014/main" id="{3F8C4D99-6E1F-EF61-29FF-8BB5A958040F}"/>
              </a:ext>
            </a:extLst>
          </p:cNvPr>
          <p:cNvSpPr txBox="1"/>
          <p:nvPr userDrawn="1"/>
        </p:nvSpPr>
        <p:spPr>
          <a:xfrm>
            <a:off x="6148455" y="6384598"/>
            <a:ext cx="4605111" cy="153888"/>
          </a:xfrm>
          <a:prstGeom prst="rect">
            <a:avLst/>
          </a:prstGeom>
          <a:noFill/>
        </p:spPr>
        <p:txBody>
          <a:bodyPr wrap="square" lIns="0" tIns="0" rIns="0" bIns="0" rtlCol="0">
            <a:spAutoFit/>
          </a:bodyPr>
          <a:lstStyle/>
          <a:p>
            <a:r>
              <a:rPr lang="en-US" sz="1000" cap="all" spc="300" baseline="0">
                <a:solidFill>
                  <a:srgbClr val="004C5E"/>
                </a:solidFill>
                <a:latin typeface="Prompt SemiBold" panose="00000700000000000000" pitchFamily="2" charset="-34"/>
                <a:cs typeface="Prompt SemiBold" panose="00000700000000000000" pitchFamily="2" charset="-34"/>
              </a:rPr>
              <a:t>ofi-invest-am.com</a:t>
            </a:r>
          </a:p>
        </p:txBody>
      </p:sp>
      <p:sp>
        <p:nvSpPr>
          <p:cNvPr id="10" name="Text Placeholder 13">
            <a:extLst>
              <a:ext uri="{FF2B5EF4-FFF2-40B4-BE49-F238E27FC236}">
                <a16:creationId xmlns:a16="http://schemas.microsoft.com/office/drawing/2014/main" id="{18E445B2-9B98-91AF-78B4-B43BB46876F0}"/>
              </a:ext>
            </a:extLst>
          </p:cNvPr>
          <p:cNvSpPr>
            <a:spLocks noGrp="1"/>
          </p:cNvSpPr>
          <p:nvPr>
            <p:ph type="body" sz="quarter" idx="16" hasCustomPrompt="1"/>
          </p:nvPr>
        </p:nvSpPr>
        <p:spPr>
          <a:xfrm>
            <a:off x="6148455" y="3131874"/>
            <a:ext cx="4605111" cy="215444"/>
          </a:xfrm>
        </p:spPr>
        <p:txBody>
          <a:bodyPr/>
          <a:lstStyle>
            <a:lvl1pPr algn="l">
              <a:defRPr sz="1400" cap="all" spc="600" baseline="0">
                <a:solidFill>
                  <a:srgbClr val="F37A6E"/>
                </a:solidFill>
                <a:latin typeface="Prompt SemiBold" panose="00000700000000000000" pitchFamily="2" charset="-34"/>
                <a:cs typeface="Prompt SemiBold" panose="00000700000000000000" pitchFamily="2" charset="-34"/>
              </a:defRPr>
            </a:lvl1pPr>
            <a:lvl2pPr>
              <a:defRPr sz="1400"/>
            </a:lvl2pPr>
            <a:lvl3pPr>
              <a:defRPr sz="1400"/>
            </a:lvl3pPr>
            <a:lvl4pPr>
              <a:defRPr sz="1400"/>
            </a:lvl4pPr>
            <a:lvl5pPr>
              <a:defRPr sz="1400"/>
            </a:lvl5pPr>
          </a:lstStyle>
          <a:p>
            <a:pPr lvl="0"/>
            <a:r>
              <a:rPr lang="en-US"/>
              <a:t>Date</a:t>
            </a:r>
          </a:p>
        </p:txBody>
      </p:sp>
      <p:sp>
        <p:nvSpPr>
          <p:cNvPr id="11" name="Text Placeholder 18">
            <a:extLst>
              <a:ext uri="{FF2B5EF4-FFF2-40B4-BE49-F238E27FC236}">
                <a16:creationId xmlns:a16="http://schemas.microsoft.com/office/drawing/2014/main" id="{62E0F22F-52A9-42DD-ADBD-869103505B4A}"/>
              </a:ext>
            </a:extLst>
          </p:cNvPr>
          <p:cNvSpPr>
            <a:spLocks noGrp="1"/>
          </p:cNvSpPr>
          <p:nvPr>
            <p:ph type="body" sz="quarter" idx="17" hasCustomPrompt="1"/>
          </p:nvPr>
        </p:nvSpPr>
        <p:spPr>
          <a:xfrm>
            <a:off x="6148455" y="5339634"/>
            <a:ext cx="5723620" cy="861774"/>
          </a:xfrm>
        </p:spPr>
        <p:txBody>
          <a:bodyPr anchor="b"/>
          <a:lstStyle>
            <a:lvl1pPr algn="just">
              <a:defRPr sz="800">
                <a:solidFill>
                  <a:srgbClr val="006881">
                    <a:alpha val="50000"/>
                  </a:srgbClr>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pic>
        <p:nvPicPr>
          <p:cNvPr id="13" name="Graphique 12">
            <a:extLst>
              <a:ext uri="{FF2B5EF4-FFF2-40B4-BE49-F238E27FC236}">
                <a16:creationId xmlns:a16="http://schemas.microsoft.com/office/drawing/2014/main" id="{9BCDE9FC-1EE9-F648-8017-007C486A7F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37085" y="358775"/>
            <a:ext cx="1594553" cy="1342782"/>
          </a:xfrm>
          <a:prstGeom prst="rect">
            <a:avLst/>
          </a:prstGeom>
        </p:spPr>
      </p:pic>
      <p:sp>
        <p:nvSpPr>
          <p:cNvPr id="14" name="Title 15">
            <a:extLst>
              <a:ext uri="{FF2B5EF4-FFF2-40B4-BE49-F238E27FC236}">
                <a16:creationId xmlns:a16="http://schemas.microsoft.com/office/drawing/2014/main" id="{550C8EE4-CB41-73C9-EEAA-EE80C76EA3B0}"/>
              </a:ext>
            </a:extLst>
          </p:cNvPr>
          <p:cNvSpPr>
            <a:spLocks noGrp="1"/>
          </p:cNvSpPr>
          <p:nvPr>
            <p:ph type="title" hasCustomPrompt="1"/>
          </p:nvPr>
        </p:nvSpPr>
        <p:spPr>
          <a:xfrm>
            <a:off x="6148455" y="3423315"/>
            <a:ext cx="5723620" cy="1231106"/>
          </a:xfrm>
        </p:spPr>
        <p:txBody>
          <a:bodyPr anchor="t"/>
          <a:lstStyle>
            <a:lvl1pPr marL="0" algn="l" defTabSz="914400" rtl="0" eaLnBrk="1" latinLnBrk="0" hangingPunct="1">
              <a:defRPr lang="en-US" sz="4000" kern="1200" cap="all" spc="600" baseline="0" dirty="0">
                <a:solidFill>
                  <a:srgbClr val="004C5E"/>
                </a:solidFill>
                <a:latin typeface="Prompt SemiBold" panose="00000700000000000000" pitchFamily="2" charset="-34"/>
                <a:ea typeface="+mn-ea"/>
                <a:cs typeface="Prompt SemiBold" panose="00000700000000000000" pitchFamily="2" charset="-34"/>
              </a:defRPr>
            </a:lvl1pPr>
          </a:lstStyle>
          <a:p>
            <a:r>
              <a:rPr lang="en-US"/>
              <a:t>LOREM IPSUM</a:t>
            </a:r>
            <a:br>
              <a:rPr lang="en-US"/>
            </a:br>
            <a:r>
              <a:rPr lang="en-US"/>
              <a:t>DOLOR SIT AMET</a:t>
            </a:r>
          </a:p>
        </p:txBody>
      </p:sp>
    </p:spTree>
    <p:extLst>
      <p:ext uri="{BB962C8B-B14F-4D97-AF65-F5344CB8AC3E}">
        <p14:creationId xmlns:p14="http://schemas.microsoft.com/office/powerpoint/2010/main" val="343109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OMMAIRE COUR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EB49B3-C862-9A25-E7BF-42ECEAFDA04A}"/>
              </a:ext>
            </a:extLst>
          </p:cNvPr>
          <p:cNvSpPr/>
          <p:nvPr/>
        </p:nvSpPr>
        <p:spPr>
          <a:xfrm>
            <a:off x="4637874" y="0"/>
            <a:ext cx="1390951" cy="6181725"/>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3C9D45C-0E26-5C0A-7B4E-FFE099CD7C9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C964CA4-865B-CBF6-C597-516D36A3AC98}"/>
              </a:ext>
            </a:extLst>
          </p:cNvPr>
          <p:cNvSpPr>
            <a:spLocks/>
          </p:cNvSpPr>
          <p:nvPr userDrawn="1"/>
        </p:nvSpPr>
        <p:spPr>
          <a:xfrm>
            <a:off x="0" y="0"/>
            <a:ext cx="463787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1D3B-687E-AAAF-7820-30EE8BF022B2}"/>
              </a:ext>
            </a:extLst>
          </p:cNvPr>
          <p:cNvSpPr>
            <a:spLocks/>
          </p:cNvSpPr>
          <p:nvPr/>
        </p:nvSpPr>
        <p:spPr>
          <a:xfrm>
            <a:off x="0" y="0"/>
            <a:ext cx="4637874" cy="6858000"/>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6" name="Picture Placeholder 37">
            <a:extLst>
              <a:ext uri="{FF2B5EF4-FFF2-40B4-BE49-F238E27FC236}">
                <a16:creationId xmlns:a16="http://schemas.microsoft.com/office/drawing/2014/main" id="{2999D2D7-6406-C3D9-9AE7-96A0000558F2}"/>
              </a:ext>
            </a:extLst>
          </p:cNvPr>
          <p:cNvSpPr>
            <a:spLocks noGrp="1"/>
          </p:cNvSpPr>
          <p:nvPr>
            <p:ph type="pic" sz="quarter" idx="15" hasCustomPrompt="1"/>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en-US"/>
              <a:t>Insert picture here</a:t>
            </a:r>
          </a:p>
        </p:txBody>
      </p:sp>
      <p:sp>
        <p:nvSpPr>
          <p:cNvPr id="3" name="Text Placeholder 2">
            <a:extLst>
              <a:ext uri="{FF2B5EF4-FFF2-40B4-BE49-F238E27FC236}">
                <a16:creationId xmlns:a16="http://schemas.microsoft.com/office/drawing/2014/main" id="{7E17BC54-820C-3879-F493-1B5E2F6B2763}"/>
              </a:ext>
            </a:extLst>
          </p:cNvPr>
          <p:cNvSpPr>
            <a:spLocks noGrp="1"/>
          </p:cNvSpPr>
          <p:nvPr>
            <p:ph type="body" sz="quarter" idx="16" hasCustomPrompt="1"/>
          </p:nvPr>
        </p:nvSpPr>
        <p:spPr>
          <a:xfrm rot="16200000">
            <a:off x="3685425" y="3651082"/>
            <a:ext cx="3295850" cy="558936"/>
          </a:xfrm>
        </p:spPr>
        <p:txBody>
          <a:bodyPr/>
          <a:lstStyle>
            <a:lvl1pPr marL="0" algn="l" defTabSz="914400" rtl="0" eaLnBrk="1" latinLnBrk="0" hangingPunct="1">
              <a:lnSpc>
                <a:spcPct val="117857"/>
              </a:lnSpc>
              <a:defRPr lang="en-US" sz="3200" kern="1200" cap="all" spc="300" normalizeH="0" baseline="0" dirty="0" smtClean="0">
                <a:solidFill>
                  <a:srgbClr val="F37A6E"/>
                </a:solidFill>
                <a:latin typeface="Prompt SemiBold" panose="00000700000000000000" pitchFamily="2" charset="-34"/>
                <a:ea typeface="+mn-ea"/>
                <a:cs typeface="Prompt SemiBold" panose="00000700000000000000" pitchFamily="2" charset="-34"/>
              </a:defRPr>
            </a:lvl1pPr>
          </a:lstStyle>
          <a:p>
            <a:pPr lvl="0"/>
            <a:r>
              <a:rPr lang="en-US" err="1"/>
              <a:t>Sommaire</a:t>
            </a:r>
            <a:endParaRPr lang="en-US"/>
          </a:p>
        </p:txBody>
      </p:sp>
      <p:pic>
        <p:nvPicPr>
          <p:cNvPr id="63" name="Graphique 62">
            <a:extLst>
              <a:ext uri="{FF2B5EF4-FFF2-40B4-BE49-F238E27FC236}">
                <a16:creationId xmlns:a16="http://schemas.microsoft.com/office/drawing/2014/main" id="{B8CDA5F4-930B-AFB0-1E87-7A644ABCC7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45" name="ZoneTexte 44">
            <a:extLst>
              <a:ext uri="{FF2B5EF4-FFF2-40B4-BE49-F238E27FC236}">
                <a16:creationId xmlns:a16="http://schemas.microsoft.com/office/drawing/2014/main" id="{C8435B59-FCD2-DE03-A258-36101EB8145D}"/>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
        <p:nvSpPr>
          <p:cNvPr id="93" name="Text Placeholder 4">
            <a:extLst>
              <a:ext uri="{FF2B5EF4-FFF2-40B4-BE49-F238E27FC236}">
                <a16:creationId xmlns:a16="http://schemas.microsoft.com/office/drawing/2014/main" id="{F56F0DEF-E429-0910-0A74-D7CBB1EF12CE}"/>
              </a:ext>
            </a:extLst>
          </p:cNvPr>
          <p:cNvSpPr>
            <a:spLocks noGrp="1"/>
          </p:cNvSpPr>
          <p:nvPr>
            <p:ph type="body" sz="quarter" idx="17" hasCustomPrompt="1"/>
          </p:nvPr>
        </p:nvSpPr>
        <p:spPr>
          <a:xfrm>
            <a:off x="6832851" y="141287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94" name="Text Placeholder 4">
            <a:extLst>
              <a:ext uri="{FF2B5EF4-FFF2-40B4-BE49-F238E27FC236}">
                <a16:creationId xmlns:a16="http://schemas.microsoft.com/office/drawing/2014/main" id="{4FF15EA1-6C5A-9CCD-BA40-963263DDC902}"/>
              </a:ext>
            </a:extLst>
          </p:cNvPr>
          <p:cNvSpPr>
            <a:spLocks noGrp="1"/>
          </p:cNvSpPr>
          <p:nvPr>
            <p:ph type="body" sz="quarter" idx="18" hasCustomPrompt="1"/>
          </p:nvPr>
        </p:nvSpPr>
        <p:spPr>
          <a:xfrm>
            <a:off x="6832851" y="163004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95" name="Text Placeholder 8">
            <a:extLst>
              <a:ext uri="{FF2B5EF4-FFF2-40B4-BE49-F238E27FC236}">
                <a16:creationId xmlns:a16="http://schemas.microsoft.com/office/drawing/2014/main" id="{E944B2D0-1BC5-6085-96D6-B261905A962C}"/>
              </a:ext>
            </a:extLst>
          </p:cNvPr>
          <p:cNvSpPr>
            <a:spLocks noGrp="1"/>
          </p:cNvSpPr>
          <p:nvPr>
            <p:ph type="body" sz="quarter" idx="34" hasCustomPrompt="1"/>
          </p:nvPr>
        </p:nvSpPr>
        <p:spPr>
          <a:xfrm>
            <a:off x="6340410" y="1277278"/>
            <a:ext cx="432000" cy="475877"/>
          </a:xfr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l="4026" r="28280"/>
            </a:stretch>
          </a:blipFill>
        </p:spPr>
        <p:txBody>
          <a:bodyPr/>
          <a:lstStyle>
            <a:lvl1pPr>
              <a:defRPr sz="100">
                <a:solidFill>
                  <a:schemeClr val="accent3">
                    <a:alpha val="0"/>
                  </a:schemeClr>
                </a:solidFill>
              </a:defRPr>
            </a:lvl1pPr>
          </a:lstStyle>
          <a:p>
            <a:pPr lvl="0"/>
            <a:r>
              <a:rPr lang="en-US"/>
              <a:t>1</a:t>
            </a:r>
          </a:p>
        </p:txBody>
      </p:sp>
      <p:sp>
        <p:nvSpPr>
          <p:cNvPr id="96" name="Text Placeholder 123">
            <a:extLst>
              <a:ext uri="{FF2B5EF4-FFF2-40B4-BE49-F238E27FC236}">
                <a16:creationId xmlns:a16="http://schemas.microsoft.com/office/drawing/2014/main" id="{C91309C5-AB05-489C-72BB-057F66F43AA7}"/>
              </a:ext>
            </a:extLst>
          </p:cNvPr>
          <p:cNvSpPr>
            <a:spLocks noGrp="1"/>
          </p:cNvSpPr>
          <p:nvPr>
            <p:ph type="body" sz="quarter" idx="48" hasCustomPrompt="1"/>
          </p:nvPr>
        </p:nvSpPr>
        <p:spPr>
          <a:xfrm>
            <a:off x="6364851" y="215720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97" name="Text Placeholder 4">
            <a:extLst>
              <a:ext uri="{FF2B5EF4-FFF2-40B4-BE49-F238E27FC236}">
                <a16:creationId xmlns:a16="http://schemas.microsoft.com/office/drawing/2014/main" id="{DCC76858-1A18-B56F-06D8-20622EEF5C21}"/>
              </a:ext>
            </a:extLst>
          </p:cNvPr>
          <p:cNvSpPr>
            <a:spLocks noGrp="1"/>
          </p:cNvSpPr>
          <p:nvPr>
            <p:ph type="body" sz="quarter" idx="49" hasCustomPrompt="1"/>
          </p:nvPr>
        </p:nvSpPr>
        <p:spPr>
          <a:xfrm>
            <a:off x="6832851" y="267652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98" name="Text Placeholder 4">
            <a:extLst>
              <a:ext uri="{FF2B5EF4-FFF2-40B4-BE49-F238E27FC236}">
                <a16:creationId xmlns:a16="http://schemas.microsoft.com/office/drawing/2014/main" id="{A93081D8-E54A-2C83-66C4-7600A883E6A0}"/>
              </a:ext>
            </a:extLst>
          </p:cNvPr>
          <p:cNvSpPr>
            <a:spLocks noGrp="1"/>
          </p:cNvSpPr>
          <p:nvPr>
            <p:ph type="body" sz="quarter" idx="50" hasCustomPrompt="1"/>
          </p:nvPr>
        </p:nvSpPr>
        <p:spPr>
          <a:xfrm>
            <a:off x="6832851" y="289369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99" name="Text Placeholder 8">
            <a:extLst>
              <a:ext uri="{FF2B5EF4-FFF2-40B4-BE49-F238E27FC236}">
                <a16:creationId xmlns:a16="http://schemas.microsoft.com/office/drawing/2014/main" id="{4FA3F00C-318F-C01D-2768-0BBD0A542E71}"/>
              </a:ext>
            </a:extLst>
          </p:cNvPr>
          <p:cNvSpPr>
            <a:spLocks noGrp="1"/>
          </p:cNvSpPr>
          <p:nvPr>
            <p:ph type="body" sz="quarter" idx="51" hasCustomPrompt="1"/>
          </p:nvPr>
        </p:nvSpPr>
        <p:spPr>
          <a:xfrm>
            <a:off x="6340410" y="2540928"/>
            <a:ext cx="432000" cy="475877"/>
          </a:xfrm>
          <a:blipFill>
            <a:blip r:embed="rId8" cstate="hqprint">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l="2682" r="9296"/>
            </a:stretch>
          </a:blipFill>
        </p:spPr>
        <p:txBody>
          <a:bodyPr/>
          <a:lstStyle>
            <a:lvl1pPr>
              <a:defRPr sz="100">
                <a:solidFill>
                  <a:schemeClr val="accent3">
                    <a:alpha val="0"/>
                  </a:schemeClr>
                </a:solidFill>
              </a:defRPr>
            </a:lvl1pPr>
          </a:lstStyle>
          <a:p>
            <a:pPr lvl="0"/>
            <a:r>
              <a:rPr lang="en-US"/>
              <a:t>1</a:t>
            </a:r>
          </a:p>
        </p:txBody>
      </p:sp>
      <p:sp>
        <p:nvSpPr>
          <p:cNvPr id="100" name="Text Placeholder 123">
            <a:extLst>
              <a:ext uri="{FF2B5EF4-FFF2-40B4-BE49-F238E27FC236}">
                <a16:creationId xmlns:a16="http://schemas.microsoft.com/office/drawing/2014/main" id="{855527FB-5EA3-ADB2-9343-D8C4C7534598}"/>
              </a:ext>
            </a:extLst>
          </p:cNvPr>
          <p:cNvSpPr>
            <a:spLocks noGrp="1"/>
          </p:cNvSpPr>
          <p:nvPr>
            <p:ph type="body" sz="quarter" idx="52" hasCustomPrompt="1"/>
          </p:nvPr>
        </p:nvSpPr>
        <p:spPr>
          <a:xfrm>
            <a:off x="6364851" y="342085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101" name="Text Placeholder 4">
            <a:extLst>
              <a:ext uri="{FF2B5EF4-FFF2-40B4-BE49-F238E27FC236}">
                <a16:creationId xmlns:a16="http://schemas.microsoft.com/office/drawing/2014/main" id="{245FDF71-0CA4-1CB3-C1DB-23A737519456}"/>
              </a:ext>
            </a:extLst>
          </p:cNvPr>
          <p:cNvSpPr>
            <a:spLocks noGrp="1"/>
          </p:cNvSpPr>
          <p:nvPr>
            <p:ph type="body" sz="quarter" idx="53" hasCustomPrompt="1"/>
          </p:nvPr>
        </p:nvSpPr>
        <p:spPr>
          <a:xfrm>
            <a:off x="6832851" y="394017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102" name="Text Placeholder 4">
            <a:extLst>
              <a:ext uri="{FF2B5EF4-FFF2-40B4-BE49-F238E27FC236}">
                <a16:creationId xmlns:a16="http://schemas.microsoft.com/office/drawing/2014/main" id="{CA82AE1D-780D-701A-FF39-631D98701F4F}"/>
              </a:ext>
            </a:extLst>
          </p:cNvPr>
          <p:cNvSpPr>
            <a:spLocks noGrp="1"/>
          </p:cNvSpPr>
          <p:nvPr>
            <p:ph type="body" sz="quarter" idx="54" hasCustomPrompt="1"/>
          </p:nvPr>
        </p:nvSpPr>
        <p:spPr>
          <a:xfrm>
            <a:off x="6832851" y="415734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103" name="Text Placeholder 8">
            <a:extLst>
              <a:ext uri="{FF2B5EF4-FFF2-40B4-BE49-F238E27FC236}">
                <a16:creationId xmlns:a16="http://schemas.microsoft.com/office/drawing/2014/main" id="{4734A441-6900-E3AC-31DA-A322B934971D}"/>
              </a:ext>
            </a:extLst>
          </p:cNvPr>
          <p:cNvSpPr>
            <a:spLocks noGrp="1"/>
          </p:cNvSpPr>
          <p:nvPr>
            <p:ph type="body" sz="quarter" idx="55" hasCustomPrompt="1"/>
          </p:nvPr>
        </p:nvSpPr>
        <p:spPr>
          <a:xfrm>
            <a:off x="6340410" y="3804578"/>
            <a:ext cx="432000" cy="475877"/>
          </a:xfrm>
          <a:blipFill>
            <a:blip r:embed="rId10" cstate="hqprint">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l="1810" r="10630"/>
            </a:stretch>
          </a:blipFill>
        </p:spPr>
        <p:txBody>
          <a:bodyPr/>
          <a:lstStyle>
            <a:lvl1pPr>
              <a:defRPr sz="100">
                <a:solidFill>
                  <a:schemeClr val="accent3">
                    <a:alpha val="0"/>
                  </a:schemeClr>
                </a:solidFill>
              </a:defRPr>
            </a:lvl1pPr>
          </a:lstStyle>
          <a:p>
            <a:pPr lvl="0"/>
            <a:r>
              <a:rPr lang="en-US"/>
              <a:t>1</a:t>
            </a:r>
          </a:p>
        </p:txBody>
      </p:sp>
      <p:sp>
        <p:nvSpPr>
          <p:cNvPr id="105" name="Text Placeholder 123">
            <a:extLst>
              <a:ext uri="{FF2B5EF4-FFF2-40B4-BE49-F238E27FC236}">
                <a16:creationId xmlns:a16="http://schemas.microsoft.com/office/drawing/2014/main" id="{D715F3BD-F8AC-95C7-017E-7835055197F4}"/>
              </a:ext>
            </a:extLst>
          </p:cNvPr>
          <p:cNvSpPr>
            <a:spLocks noGrp="1"/>
          </p:cNvSpPr>
          <p:nvPr>
            <p:ph type="body" sz="quarter" idx="56" hasCustomPrompt="1"/>
          </p:nvPr>
        </p:nvSpPr>
        <p:spPr>
          <a:xfrm>
            <a:off x="6364851" y="468450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
        <p:nvSpPr>
          <p:cNvPr id="106" name="Text Placeholder 4">
            <a:extLst>
              <a:ext uri="{FF2B5EF4-FFF2-40B4-BE49-F238E27FC236}">
                <a16:creationId xmlns:a16="http://schemas.microsoft.com/office/drawing/2014/main" id="{24BB8303-EB64-77A5-2033-0A76D3725D01}"/>
              </a:ext>
            </a:extLst>
          </p:cNvPr>
          <p:cNvSpPr>
            <a:spLocks noGrp="1"/>
          </p:cNvSpPr>
          <p:nvPr>
            <p:ph type="body" sz="quarter" idx="57" hasCustomPrompt="1"/>
          </p:nvPr>
        </p:nvSpPr>
        <p:spPr>
          <a:xfrm>
            <a:off x="6832851" y="5203825"/>
            <a:ext cx="4998785" cy="184666"/>
          </a:xfrm>
        </p:spPr>
        <p:txBody>
          <a:bodyPr anchor="b"/>
          <a:lstStyle>
            <a:lvl1pPr marL="0" algn="l" defTabSz="914400" rtl="0" eaLnBrk="1" latinLnBrk="0" hangingPunct="1">
              <a:lnSpc>
                <a:spcPct val="80000"/>
              </a:lnSpc>
              <a:defRPr lang="en-US" sz="1200" kern="1200" cap="all" spc="200" normalizeH="0" baseline="0" dirty="0" smtClean="0">
                <a:solidFill>
                  <a:srgbClr val="006881"/>
                </a:solidFill>
                <a:latin typeface="Prompt SemiBold" panose="00000700000000000000" pitchFamily="2" charset="-34"/>
                <a:ea typeface="+mn-ea"/>
                <a:cs typeface="Prompt SemiBold" panose="00000700000000000000" pitchFamily="2" charset="-34"/>
              </a:defRPr>
            </a:lvl1pPr>
          </a:lstStyle>
          <a:p>
            <a:pPr lvl="0"/>
            <a:r>
              <a:rPr lang="en-US"/>
              <a:t>LOREM IPSUM</a:t>
            </a:r>
          </a:p>
        </p:txBody>
      </p:sp>
      <p:sp>
        <p:nvSpPr>
          <p:cNvPr id="107" name="Text Placeholder 4">
            <a:extLst>
              <a:ext uri="{FF2B5EF4-FFF2-40B4-BE49-F238E27FC236}">
                <a16:creationId xmlns:a16="http://schemas.microsoft.com/office/drawing/2014/main" id="{BFB64FD7-A41F-9A06-ACCF-D7DCCE811F1D}"/>
              </a:ext>
            </a:extLst>
          </p:cNvPr>
          <p:cNvSpPr>
            <a:spLocks noGrp="1"/>
          </p:cNvSpPr>
          <p:nvPr>
            <p:ph type="body" sz="quarter" idx="58" hasCustomPrompt="1"/>
          </p:nvPr>
        </p:nvSpPr>
        <p:spPr>
          <a:xfrm>
            <a:off x="6832851" y="5420994"/>
            <a:ext cx="4998785" cy="123111"/>
          </a:xfrm>
        </p:spPr>
        <p:txBody>
          <a:bodyPr/>
          <a:lstStyle>
            <a:lvl1pPr marL="0" algn="l" defTabSz="914400" rtl="0" eaLnBrk="1" latinLnBrk="0" hangingPunct="1">
              <a:defRPr lang="en-US" sz="800" kern="1200" dirty="0" smtClean="0">
                <a:solidFill>
                  <a:srgbClr val="00323E"/>
                </a:solidFill>
                <a:latin typeface="Prompt Light" panose="00000400000000000000" pitchFamily="2" charset="-34"/>
                <a:ea typeface="+mn-ea"/>
                <a:cs typeface="Prompt Light" panose="00000400000000000000" pitchFamily="2" charset="-34"/>
              </a:defRPr>
            </a:lvl1pPr>
          </a:lstStyle>
          <a:p>
            <a:pPr lvl="0"/>
            <a:r>
              <a:rPr lang="en-US"/>
              <a:t>Page X</a:t>
            </a:r>
          </a:p>
        </p:txBody>
      </p:sp>
      <p:sp>
        <p:nvSpPr>
          <p:cNvPr id="108" name="Text Placeholder 8">
            <a:extLst>
              <a:ext uri="{FF2B5EF4-FFF2-40B4-BE49-F238E27FC236}">
                <a16:creationId xmlns:a16="http://schemas.microsoft.com/office/drawing/2014/main" id="{605F84BF-7627-1C08-42D4-1D13404895D3}"/>
              </a:ext>
            </a:extLst>
          </p:cNvPr>
          <p:cNvSpPr>
            <a:spLocks noGrp="1"/>
          </p:cNvSpPr>
          <p:nvPr>
            <p:ph type="body" sz="quarter" idx="59" hasCustomPrompt="1"/>
          </p:nvPr>
        </p:nvSpPr>
        <p:spPr>
          <a:xfrm>
            <a:off x="6340410" y="5068228"/>
            <a:ext cx="432000" cy="475877"/>
          </a:xfrm>
          <a:blipFill>
            <a:blip r:embed="rId12" cstate="hqprint">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l="719" r="719"/>
            </a:stretch>
          </a:blipFill>
        </p:spPr>
        <p:txBody>
          <a:bodyPr/>
          <a:lstStyle>
            <a:lvl1pPr>
              <a:defRPr sz="100">
                <a:solidFill>
                  <a:schemeClr val="accent3">
                    <a:alpha val="0"/>
                  </a:schemeClr>
                </a:solidFill>
              </a:defRPr>
            </a:lvl1pPr>
          </a:lstStyle>
          <a:p>
            <a:pPr lvl="0"/>
            <a:r>
              <a:rPr lang="en-US"/>
              <a:t>1</a:t>
            </a:r>
          </a:p>
        </p:txBody>
      </p:sp>
      <p:sp>
        <p:nvSpPr>
          <p:cNvPr id="109" name="Text Placeholder 123">
            <a:extLst>
              <a:ext uri="{FF2B5EF4-FFF2-40B4-BE49-F238E27FC236}">
                <a16:creationId xmlns:a16="http://schemas.microsoft.com/office/drawing/2014/main" id="{6F545552-596F-B9B7-BC67-A842EEA32A77}"/>
              </a:ext>
            </a:extLst>
          </p:cNvPr>
          <p:cNvSpPr>
            <a:spLocks noGrp="1"/>
          </p:cNvSpPr>
          <p:nvPr>
            <p:ph type="body" sz="quarter" idx="60" hasCustomPrompt="1"/>
          </p:nvPr>
        </p:nvSpPr>
        <p:spPr>
          <a:xfrm>
            <a:off x="6364851" y="5948150"/>
            <a:ext cx="5503171" cy="3600"/>
          </a:xfrm>
          <a:blipFill>
            <a:blip r:embed="rId6">
              <a:extLst>
                <a:ext uri="{96DAC541-7B7A-43D3-8B79-37D633B846F1}">
                  <asvg:svgBlip xmlns:asvg="http://schemas.microsoft.com/office/drawing/2016/SVG/main" r:embed="rId7"/>
                </a:ext>
              </a:extLst>
            </a:blip>
            <a:stretch>
              <a:fillRect/>
            </a:stretch>
          </a:blipFill>
        </p:spPr>
        <p:txBody>
          <a:bodyPr/>
          <a:lstStyle>
            <a:lvl1pPr>
              <a:defRPr sz="100">
                <a:solidFill>
                  <a:schemeClr val="accent3">
                    <a:alpha val="0"/>
                  </a:schemeClr>
                </a:solidFill>
              </a:defRPr>
            </a:lvl1pPr>
          </a:lstStyle>
          <a:p>
            <a:pPr lvl="0"/>
            <a:r>
              <a:rPr lang="en-US"/>
              <a:t>1</a:t>
            </a:r>
          </a:p>
        </p:txBody>
      </p:sp>
    </p:spTree>
    <p:extLst>
      <p:ext uri="{BB962C8B-B14F-4D97-AF65-F5344CB8AC3E}">
        <p14:creationId xmlns:p14="http://schemas.microsoft.com/office/powerpoint/2010/main" val="50816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HAPITRE BLEU 1/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C7FCEB-AA8D-FA59-EA63-36910A7873FB}"/>
              </a:ext>
            </a:extLst>
          </p:cNvPr>
          <p:cNvSpPr>
            <a:spLocks/>
          </p:cNvSpPr>
          <p:nvPr userDrawn="1"/>
        </p:nvSpPr>
        <p:spPr>
          <a:xfrm>
            <a:off x="0" y="0"/>
            <a:ext cx="4637874" cy="6858000"/>
          </a:xfrm>
          <a:prstGeom prst="rect">
            <a:avLst/>
          </a:prstGeom>
          <a:solidFill>
            <a:srgbClr val="00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37">
            <a:extLst>
              <a:ext uri="{FF2B5EF4-FFF2-40B4-BE49-F238E27FC236}">
                <a16:creationId xmlns:a16="http://schemas.microsoft.com/office/drawing/2014/main" id="{20291C5D-59E9-A057-9C33-8B8A424EDC83}"/>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2" name="Rectangle 11">
            <a:extLst>
              <a:ext uri="{FF2B5EF4-FFF2-40B4-BE49-F238E27FC236}">
                <a16:creationId xmlns:a16="http://schemas.microsoft.com/office/drawing/2014/main" id="{647914AD-0ED7-83A5-BC48-78B2E35FAD3D}"/>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3" name="Title 18">
            <a:extLst>
              <a:ext uri="{FF2B5EF4-FFF2-40B4-BE49-F238E27FC236}">
                <a16:creationId xmlns:a16="http://schemas.microsoft.com/office/drawing/2014/main" id="{A8EB8769-69B2-AA6E-B7E1-044AB2458005}"/>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24" name="Text Placeholder 20">
            <a:extLst>
              <a:ext uri="{FF2B5EF4-FFF2-40B4-BE49-F238E27FC236}">
                <a16:creationId xmlns:a16="http://schemas.microsoft.com/office/drawing/2014/main" id="{795256CE-4E84-7E23-FFE9-74CDCE4D32C7}"/>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25" name="Picture Placeholder 2">
            <a:extLst>
              <a:ext uri="{FF2B5EF4-FFF2-40B4-BE49-F238E27FC236}">
                <a16:creationId xmlns:a16="http://schemas.microsoft.com/office/drawing/2014/main" id="{AC90126C-955C-C698-0CBB-32EA1EA3A12B}"/>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3FC9CE26-1A3A-D87C-8AC4-7FB3BD22B5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99823149-071D-6A76-46A3-23B9EB48990C}"/>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225308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PITRE BLEU 2/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6C049-3181-4E86-DF5D-5D142A450DD7}"/>
              </a:ext>
            </a:extLst>
          </p:cNvPr>
          <p:cNvSpPr>
            <a:spLocks/>
          </p:cNvSpPr>
          <p:nvPr userDrawn="1"/>
        </p:nvSpPr>
        <p:spPr>
          <a:xfrm>
            <a:off x="0" y="0"/>
            <a:ext cx="4637874" cy="6858000"/>
          </a:xfrm>
          <a:prstGeom prst="rect">
            <a:avLst/>
          </a:prstGeom>
          <a:solidFill>
            <a:srgbClr val="00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37">
            <a:extLst>
              <a:ext uri="{FF2B5EF4-FFF2-40B4-BE49-F238E27FC236}">
                <a16:creationId xmlns:a16="http://schemas.microsoft.com/office/drawing/2014/main" id="{5BA6EBF4-F32D-32AD-BD72-DA1011750882}"/>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2" name="Rectangle 11">
            <a:extLst>
              <a:ext uri="{FF2B5EF4-FFF2-40B4-BE49-F238E27FC236}">
                <a16:creationId xmlns:a16="http://schemas.microsoft.com/office/drawing/2014/main" id="{5F08F8F0-2505-443D-D462-AF65B8A0D82D}"/>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4" name="Title 18">
            <a:extLst>
              <a:ext uri="{FF2B5EF4-FFF2-40B4-BE49-F238E27FC236}">
                <a16:creationId xmlns:a16="http://schemas.microsoft.com/office/drawing/2014/main" id="{DEC2134D-8A4C-7E9B-3B77-294B254BC3D9}"/>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25" name="Text Placeholder 20">
            <a:extLst>
              <a:ext uri="{FF2B5EF4-FFF2-40B4-BE49-F238E27FC236}">
                <a16:creationId xmlns:a16="http://schemas.microsoft.com/office/drawing/2014/main" id="{11FB91C1-A2C0-D241-871E-7C9377CAE3F8}"/>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26" name="Picture Placeholder 2">
            <a:extLst>
              <a:ext uri="{FF2B5EF4-FFF2-40B4-BE49-F238E27FC236}">
                <a16:creationId xmlns:a16="http://schemas.microsoft.com/office/drawing/2014/main" id="{35D31442-3FD2-F1F4-9CBC-906910E6AC1F}"/>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46BABD36-684B-3A64-E1A6-B2050A385E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E38B7F64-0256-217B-2FCA-440FB91FE355}"/>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146228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PITRE BLEU 3/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6C049-3181-4E86-DF5D-5D142A450DD7}"/>
              </a:ext>
            </a:extLst>
          </p:cNvPr>
          <p:cNvSpPr>
            <a:spLocks/>
          </p:cNvSpPr>
          <p:nvPr userDrawn="1"/>
        </p:nvSpPr>
        <p:spPr>
          <a:xfrm>
            <a:off x="0" y="0"/>
            <a:ext cx="4637874" cy="6858000"/>
          </a:xfrm>
          <a:prstGeom prst="rect">
            <a:avLst/>
          </a:prstGeom>
          <a:solidFill>
            <a:srgbClr val="006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37">
            <a:extLst>
              <a:ext uri="{FF2B5EF4-FFF2-40B4-BE49-F238E27FC236}">
                <a16:creationId xmlns:a16="http://schemas.microsoft.com/office/drawing/2014/main" id="{5BA6EBF4-F32D-32AD-BD72-DA1011750882}"/>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2" name="Rectangle 11">
            <a:extLst>
              <a:ext uri="{FF2B5EF4-FFF2-40B4-BE49-F238E27FC236}">
                <a16:creationId xmlns:a16="http://schemas.microsoft.com/office/drawing/2014/main" id="{5F08F8F0-2505-443D-D462-AF65B8A0D82D}"/>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24" name="Title 18">
            <a:extLst>
              <a:ext uri="{FF2B5EF4-FFF2-40B4-BE49-F238E27FC236}">
                <a16:creationId xmlns:a16="http://schemas.microsoft.com/office/drawing/2014/main" id="{DEC2134D-8A4C-7E9B-3B77-294B254BC3D9}"/>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25" name="Text Placeholder 20">
            <a:extLst>
              <a:ext uri="{FF2B5EF4-FFF2-40B4-BE49-F238E27FC236}">
                <a16:creationId xmlns:a16="http://schemas.microsoft.com/office/drawing/2014/main" id="{11FB91C1-A2C0-D241-871E-7C9377CAE3F8}"/>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26" name="Picture Placeholder 2">
            <a:extLst>
              <a:ext uri="{FF2B5EF4-FFF2-40B4-BE49-F238E27FC236}">
                <a16:creationId xmlns:a16="http://schemas.microsoft.com/office/drawing/2014/main" id="{35D31442-3FD2-F1F4-9CBC-906910E6AC1F}"/>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46BABD36-684B-3A64-E1A6-B2050A385E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E38B7F64-0256-217B-2FCA-440FB91FE355}"/>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359411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PITRE BLEU 4/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20BA82-4BFD-556F-B219-B3B044CB47EB}"/>
              </a:ext>
            </a:extLst>
          </p:cNvPr>
          <p:cNvSpPr>
            <a:spLocks/>
          </p:cNvSpPr>
          <p:nvPr userDrawn="1"/>
        </p:nvSpPr>
        <p:spPr>
          <a:xfrm>
            <a:off x="0" y="0"/>
            <a:ext cx="4637874" cy="6858000"/>
          </a:xfrm>
          <a:prstGeom prst="rect">
            <a:avLst/>
          </a:prstGeom>
          <a:solidFill>
            <a:srgbClr val="148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7">
            <a:extLst>
              <a:ext uri="{FF2B5EF4-FFF2-40B4-BE49-F238E27FC236}">
                <a16:creationId xmlns:a16="http://schemas.microsoft.com/office/drawing/2014/main" id="{CDF3B517-D5AF-3FEC-A092-7DB97F88EFDB}"/>
              </a:ext>
            </a:extLst>
          </p:cNvPr>
          <p:cNvSpPr>
            <a:spLocks noGrp="1"/>
          </p:cNvSpPr>
          <p:nvPr>
            <p:ph type="pic" sz="quarter" idx="16"/>
          </p:nvPr>
        </p:nvSpPr>
        <p:spPr>
          <a:xfrm>
            <a:off x="560305" y="857518"/>
            <a:ext cx="3638935" cy="4377852"/>
          </a:xfrm>
          <a:custGeom>
            <a:avLst/>
            <a:gdLst>
              <a:gd name="connsiteX0" fmla="*/ 2623619 w 5153025"/>
              <a:gd name="connsiteY0" fmla="*/ 5841169 h 6199391"/>
              <a:gd name="connsiteX1" fmla="*/ 5153025 w 5153025"/>
              <a:gd name="connsiteY1" fmla="*/ 6020281 h 6199391"/>
              <a:gd name="connsiteX2" fmla="*/ 2623619 w 5153025"/>
              <a:gd name="connsiteY2" fmla="*/ 6199391 h 6199391"/>
              <a:gd name="connsiteX3" fmla="*/ 94212 w 5153025"/>
              <a:gd name="connsiteY3" fmla="*/ 6020281 h 6199391"/>
              <a:gd name="connsiteX4" fmla="*/ 2623619 w 5153025"/>
              <a:gd name="connsiteY4" fmla="*/ 5841169 h 6199391"/>
              <a:gd name="connsiteX5" fmla="*/ 2529407 w 5153025"/>
              <a:gd name="connsiteY5" fmla="*/ 3657447 h 6199391"/>
              <a:gd name="connsiteX6" fmla="*/ 5058813 w 5153025"/>
              <a:gd name="connsiteY6" fmla="*/ 4618915 h 6199391"/>
              <a:gd name="connsiteX7" fmla="*/ 2529407 w 5153025"/>
              <a:gd name="connsiteY7" fmla="*/ 5580743 h 6199391"/>
              <a:gd name="connsiteX8" fmla="*/ 0 w 5153025"/>
              <a:gd name="connsiteY8" fmla="*/ 4618915 h 6199391"/>
              <a:gd name="connsiteX9" fmla="*/ 2529407 w 5153025"/>
              <a:gd name="connsiteY9" fmla="*/ 3657447 h 6199391"/>
              <a:gd name="connsiteX10" fmla="*/ 2529407 w 5153025"/>
              <a:gd name="connsiteY10" fmla="*/ 0 h 6199391"/>
              <a:gd name="connsiteX11" fmla="*/ 5058813 w 5153025"/>
              <a:gd name="connsiteY11" fmla="*/ 1745617 h 6199391"/>
              <a:gd name="connsiteX12" fmla="*/ 2529407 w 5153025"/>
              <a:gd name="connsiteY12" fmla="*/ 3491234 h 6199391"/>
              <a:gd name="connsiteX13" fmla="*/ 0 w 5153025"/>
              <a:gd name="connsiteY13" fmla="*/ 1745617 h 6199391"/>
              <a:gd name="connsiteX14" fmla="*/ 2529407 w 5153025"/>
              <a:gd name="connsiteY14" fmla="*/ 0 h 619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3025" h="6199391">
                <a:moveTo>
                  <a:pt x="2623619" y="5841169"/>
                </a:moveTo>
                <a:cubicBezTo>
                  <a:pt x="4020326" y="5841169"/>
                  <a:pt x="5153025" y="5920695"/>
                  <a:pt x="5153025" y="6020281"/>
                </a:cubicBezTo>
                <a:cubicBezTo>
                  <a:pt x="5153025" y="6119867"/>
                  <a:pt x="4020685" y="6199391"/>
                  <a:pt x="2623619" y="6199391"/>
                </a:cubicBezTo>
                <a:cubicBezTo>
                  <a:pt x="1226553" y="6199391"/>
                  <a:pt x="94212" y="6119867"/>
                  <a:pt x="94212" y="6020281"/>
                </a:cubicBezTo>
                <a:cubicBezTo>
                  <a:pt x="94212" y="5920695"/>
                  <a:pt x="1226553" y="5841169"/>
                  <a:pt x="2623619" y="5841169"/>
                </a:cubicBezTo>
                <a:close/>
                <a:moveTo>
                  <a:pt x="2529407" y="3657447"/>
                </a:moveTo>
                <a:cubicBezTo>
                  <a:pt x="3926473" y="3657447"/>
                  <a:pt x="5058813" y="4086956"/>
                  <a:pt x="5058813" y="4618915"/>
                </a:cubicBezTo>
                <a:cubicBezTo>
                  <a:pt x="5058813" y="5150876"/>
                  <a:pt x="3926473" y="5580743"/>
                  <a:pt x="2529407" y="5580743"/>
                </a:cubicBezTo>
                <a:cubicBezTo>
                  <a:pt x="1132341" y="5580743"/>
                  <a:pt x="0" y="5150517"/>
                  <a:pt x="0" y="4618915"/>
                </a:cubicBezTo>
                <a:cubicBezTo>
                  <a:pt x="0" y="4087314"/>
                  <a:pt x="1132341" y="3657447"/>
                  <a:pt x="2529407" y="3657447"/>
                </a:cubicBezTo>
                <a:close/>
                <a:moveTo>
                  <a:pt x="2529407" y="0"/>
                </a:moveTo>
                <a:cubicBezTo>
                  <a:pt x="3926473" y="0"/>
                  <a:pt x="5058813" y="781641"/>
                  <a:pt x="5058813" y="1745617"/>
                </a:cubicBezTo>
                <a:cubicBezTo>
                  <a:pt x="5058813" y="2709592"/>
                  <a:pt x="3926473" y="3491234"/>
                  <a:pt x="2529407" y="3491234"/>
                </a:cubicBezTo>
                <a:cubicBezTo>
                  <a:pt x="1132341" y="3491234"/>
                  <a:pt x="0" y="2709592"/>
                  <a:pt x="0" y="1745617"/>
                </a:cubicBezTo>
                <a:cubicBezTo>
                  <a:pt x="0" y="781641"/>
                  <a:pt x="1132341" y="0"/>
                  <a:pt x="2529407" y="0"/>
                </a:cubicBezTo>
                <a:close/>
              </a:path>
            </a:pathLst>
          </a:custGeom>
        </p:spPr>
        <p:txBody>
          <a:bodyPr wrap="square" anchor="ctr">
            <a:noAutofit/>
          </a:bodyPr>
          <a:lstStyle>
            <a:lvl1pPr algn="ctr">
              <a:defRPr sz="1400">
                <a:solidFill>
                  <a:schemeClr val="accent5"/>
                </a:solidFill>
              </a:defRPr>
            </a:lvl1pPr>
          </a:lstStyle>
          <a:p>
            <a:r>
              <a:rPr lang="fr-FR"/>
              <a:t>Cliquez sur l'icône pour ajouter une image</a:t>
            </a:r>
            <a:endParaRPr lang="en-US"/>
          </a:p>
        </p:txBody>
      </p:sp>
      <p:sp>
        <p:nvSpPr>
          <p:cNvPr id="19" name="Rectangle 18">
            <a:extLst>
              <a:ext uri="{FF2B5EF4-FFF2-40B4-BE49-F238E27FC236}">
                <a16:creationId xmlns:a16="http://schemas.microsoft.com/office/drawing/2014/main" id="{88D381B5-22AD-CD4B-3F14-FF8865BADF37}"/>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6D53DD-E952-E561-BC36-C5DBF96067F1}"/>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7DB2BED9-3C01-9174-33B9-BD18D5154177}"/>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12" name="Title 18">
            <a:extLst>
              <a:ext uri="{FF2B5EF4-FFF2-40B4-BE49-F238E27FC236}">
                <a16:creationId xmlns:a16="http://schemas.microsoft.com/office/drawing/2014/main" id="{48AF0C06-5241-CBB2-3253-ECE3FA471362}"/>
              </a:ext>
            </a:extLst>
          </p:cNvPr>
          <p:cNvSpPr>
            <a:spLocks noGrp="1"/>
          </p:cNvSpPr>
          <p:nvPr>
            <p:ph type="title" hasCustomPrompt="1"/>
          </p:nvPr>
        </p:nvSpPr>
        <p:spPr>
          <a:xfrm>
            <a:off x="7012418" y="3004888"/>
            <a:ext cx="4531881" cy="369332"/>
          </a:xfrm>
        </p:spPr>
        <p:txBody>
          <a:bodyPr anchor="b"/>
          <a:lstStyle>
            <a:lvl1pPr marL="0" algn="l" defTabSz="914400" rtl="0" eaLnBrk="1" latinLnBrk="0" hangingPunct="1">
              <a:defRPr lang="en-US" sz="2400" kern="1200" cap="all" spc="300" baseline="0">
                <a:solidFill>
                  <a:srgbClr val="004C5E"/>
                </a:solidFill>
                <a:latin typeface="Prompt SemiBold" panose="00000700000000000000" pitchFamily="2" charset="-34"/>
                <a:ea typeface="+mn-ea"/>
                <a:cs typeface="Prompt SemiBold" panose="00000700000000000000" pitchFamily="2" charset="-34"/>
              </a:defRPr>
            </a:lvl1pPr>
          </a:lstStyle>
          <a:p>
            <a:r>
              <a:rPr lang="en-US"/>
              <a:t>LOREM IPSUM DOLOR</a:t>
            </a:r>
          </a:p>
        </p:txBody>
      </p:sp>
      <p:sp>
        <p:nvSpPr>
          <p:cNvPr id="18" name="Text Placeholder 20">
            <a:extLst>
              <a:ext uri="{FF2B5EF4-FFF2-40B4-BE49-F238E27FC236}">
                <a16:creationId xmlns:a16="http://schemas.microsoft.com/office/drawing/2014/main" id="{54A0C0AE-687C-619F-2930-A28A064E56AF}"/>
              </a:ext>
            </a:extLst>
          </p:cNvPr>
          <p:cNvSpPr>
            <a:spLocks noGrp="1"/>
          </p:cNvSpPr>
          <p:nvPr>
            <p:ph type="body" sz="quarter" idx="13" hasCustomPrompt="1"/>
          </p:nvPr>
        </p:nvSpPr>
        <p:spPr>
          <a:xfrm>
            <a:off x="7012419" y="3447379"/>
            <a:ext cx="4531880" cy="1492721"/>
          </a:xfrm>
        </p:spPr>
        <p:txBody>
          <a:bodyPr/>
          <a:lstStyle>
            <a:lvl1pPr>
              <a:defRPr sz="1200">
                <a:solidFill>
                  <a:srgbClr val="1481A3"/>
                </a:solidFill>
              </a:defRPr>
            </a:lvl1pPr>
          </a:lstStyle>
          <a:p>
            <a:pPr lvl="0"/>
            <a:r>
              <a:rPr lang="en-US"/>
              <a:t>Proin in ante </a:t>
            </a:r>
            <a:r>
              <a:rPr lang="en-US" err="1"/>
              <a:t>tincidunt</a:t>
            </a:r>
            <a:r>
              <a:rPr lang="en-US"/>
              <a:t>, </a:t>
            </a:r>
            <a:r>
              <a:rPr lang="en-US" err="1"/>
              <a:t>accumsan</a:t>
            </a:r>
            <a:r>
              <a:rPr lang="en-US"/>
              <a:t> </a:t>
            </a:r>
            <a:r>
              <a:rPr lang="en-US" err="1"/>
              <a:t>urna</a:t>
            </a:r>
            <a:r>
              <a:rPr lang="en-US"/>
              <a:t> </a:t>
            </a:r>
            <a:r>
              <a:rPr lang="en-US" err="1"/>
              <a:t>eget</a:t>
            </a:r>
            <a:r>
              <a:rPr lang="en-US"/>
              <a:t>, </a:t>
            </a:r>
            <a:r>
              <a:rPr lang="en-US" err="1"/>
              <a:t>vulputate</a:t>
            </a:r>
            <a:r>
              <a:rPr lang="en-US"/>
              <a:t> </a:t>
            </a:r>
            <a:r>
              <a:rPr lang="en-US" err="1"/>
              <a:t>elit</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p>
        </p:txBody>
      </p:sp>
      <p:sp>
        <p:nvSpPr>
          <p:cNvPr id="3" name="Picture Placeholder 2">
            <a:extLst>
              <a:ext uri="{FF2B5EF4-FFF2-40B4-BE49-F238E27FC236}">
                <a16:creationId xmlns:a16="http://schemas.microsoft.com/office/drawing/2014/main" id="{A9F7059D-B3C2-120F-C9E6-000D62072B71}"/>
              </a:ext>
            </a:extLst>
          </p:cNvPr>
          <p:cNvSpPr>
            <a:spLocks noGrp="1"/>
          </p:cNvSpPr>
          <p:nvPr>
            <p:ph type="pic" sz="quarter" idx="15" hasCustomPrompt="1"/>
          </p:nvPr>
        </p:nvSpPr>
        <p:spPr>
          <a:xfrm>
            <a:off x="4791510" y="2076450"/>
            <a:ext cx="2117290" cy="2117290"/>
          </a:xfrm>
        </p:spPr>
        <p:txBody>
          <a:bodyPr anchor="ctr"/>
          <a:lstStyle>
            <a:lvl1pPr algn="ctr">
              <a:defRPr/>
            </a:lvl1pPr>
          </a:lstStyle>
          <a:p>
            <a:r>
              <a:rPr lang="pt-BR"/>
              <a:t>Insert section </a:t>
            </a:r>
            <a:br>
              <a:rPr lang="pt-BR"/>
            </a:br>
            <a:r>
              <a:rPr lang="pt-BR"/>
              <a:t>number icon here</a:t>
            </a:r>
            <a:endParaRPr lang="en-US"/>
          </a:p>
        </p:txBody>
      </p:sp>
      <p:pic>
        <p:nvPicPr>
          <p:cNvPr id="17" name="Graphique 16">
            <a:extLst>
              <a:ext uri="{FF2B5EF4-FFF2-40B4-BE49-F238E27FC236}">
                <a16:creationId xmlns:a16="http://schemas.microsoft.com/office/drawing/2014/main" id="{BB9A2003-28C6-F4AA-3E54-EBA1EC4771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6" name="ZoneTexte 15">
            <a:extLst>
              <a:ext uri="{FF2B5EF4-FFF2-40B4-BE49-F238E27FC236}">
                <a16:creationId xmlns:a16="http://schemas.microsoft.com/office/drawing/2014/main" id="{03E9F632-ADD6-2288-A986-76DE6BC2DA39}"/>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spTree>
    <p:extLst>
      <p:ext uri="{BB962C8B-B14F-4D97-AF65-F5344CB8AC3E}">
        <p14:creationId xmlns:p14="http://schemas.microsoft.com/office/powerpoint/2010/main" val="315474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LASSIQ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5AE649-FFEB-DA86-647C-F98E8DF69ADC}"/>
              </a:ext>
            </a:extLst>
          </p:cNvPr>
          <p:cNvSpPr/>
          <p:nvPr/>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TITRE DE LA PRÉSENTATION</a:t>
            </a:r>
          </a:p>
        </p:txBody>
      </p:sp>
      <p:sp>
        <p:nvSpPr>
          <p:cNvPr id="10" name="Rectangle 9">
            <a:extLst>
              <a:ext uri="{FF2B5EF4-FFF2-40B4-BE49-F238E27FC236}">
                <a16:creationId xmlns:a16="http://schemas.microsoft.com/office/drawing/2014/main" id="{FFF3B1FB-FAC1-35E2-E887-A3116805151E}"/>
              </a:ext>
            </a:extLst>
          </p:cNvPr>
          <p:cNvSpPr/>
          <p:nvPr userDrawn="1"/>
        </p:nvSpPr>
        <p:spPr>
          <a:xfrm>
            <a:off x="0" y="6181725"/>
            <a:ext cx="12192000" cy="67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1C560B22-5695-E3AB-8736-29B5F29DBAAF}"/>
              </a:ext>
            </a:extLst>
          </p:cNvPr>
          <p:cNvSpPr>
            <a:spLocks noGrp="1"/>
          </p:cNvSpPr>
          <p:nvPr>
            <p:ph type="ftr" sz="quarter" idx="11"/>
          </p:nvPr>
        </p:nvSpPr>
        <p:spPr/>
        <p:txBody>
          <a:bodyPr/>
          <a:lstStyle>
            <a:lvl1pPr>
              <a:defRPr>
                <a:solidFill>
                  <a:schemeClr val="tx1">
                    <a:lumMod val="50000"/>
                    <a:lumOff val="50000"/>
                    <a:alpha val="50000"/>
                  </a:schemeClr>
                </a:solidFill>
              </a:defRPr>
            </a:lvl1pPr>
          </a:lstStyle>
          <a:p>
            <a:endParaRPr lang="fr-FR"/>
          </a:p>
        </p:txBody>
      </p:sp>
      <p:sp>
        <p:nvSpPr>
          <p:cNvPr id="7" name="Text Placeholder 11">
            <a:extLst>
              <a:ext uri="{FF2B5EF4-FFF2-40B4-BE49-F238E27FC236}">
                <a16:creationId xmlns:a16="http://schemas.microsoft.com/office/drawing/2014/main" id="{EED23AA6-A72D-22FE-828D-0E44DAB262C2}"/>
              </a:ext>
            </a:extLst>
          </p:cNvPr>
          <p:cNvSpPr>
            <a:spLocks noGrp="1"/>
          </p:cNvSpPr>
          <p:nvPr>
            <p:ph type="body" sz="quarter" idx="13" hasCustomPrompt="1"/>
          </p:nvPr>
        </p:nvSpPr>
        <p:spPr>
          <a:xfrm>
            <a:off x="368299" y="342568"/>
            <a:ext cx="6640513" cy="110716"/>
          </a:xfrm>
        </p:spPr>
        <p:txBody>
          <a:bodyPr/>
          <a:lstStyle>
            <a:lvl1pPr marL="0" algn="l" defTabSz="914400" rtl="0" eaLnBrk="1" latinLnBrk="0" hangingPunct="1">
              <a:defRPr lang="en-US" sz="800" kern="1200" cap="all" spc="300" baseline="0" dirty="0" smtClean="0">
                <a:solidFill>
                  <a:srgbClr val="7B9095"/>
                </a:solidFill>
                <a:latin typeface="+mn-lt"/>
                <a:ea typeface="+mn-ea"/>
                <a:cs typeface="Prompt SemiBold" panose="00000700000000000000" pitchFamily="2" charset="-34"/>
              </a:defRPr>
            </a:lvl1pPr>
          </a:lstStyle>
          <a:p>
            <a:pPr lvl="0"/>
            <a:r>
              <a:rPr lang="en-US"/>
              <a:t>CHAPTER TITRE</a:t>
            </a:r>
          </a:p>
        </p:txBody>
      </p:sp>
      <p:pic>
        <p:nvPicPr>
          <p:cNvPr id="13" name="Graphique 12">
            <a:extLst>
              <a:ext uri="{FF2B5EF4-FFF2-40B4-BE49-F238E27FC236}">
                <a16:creationId xmlns:a16="http://schemas.microsoft.com/office/drawing/2014/main" id="{2FBFB1F6-B690-9D72-E012-F6EF79DED6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990" y="6371756"/>
            <a:ext cx="1414853" cy="312758"/>
          </a:xfrm>
          <a:prstGeom prst="rect">
            <a:avLst/>
          </a:prstGeom>
        </p:spPr>
      </p:pic>
      <p:sp>
        <p:nvSpPr>
          <p:cNvPr id="14" name="Title 9">
            <a:extLst>
              <a:ext uri="{FF2B5EF4-FFF2-40B4-BE49-F238E27FC236}">
                <a16:creationId xmlns:a16="http://schemas.microsoft.com/office/drawing/2014/main" id="{986BAB4F-9DFF-E251-3955-DA8AE4807543}"/>
              </a:ext>
            </a:extLst>
          </p:cNvPr>
          <p:cNvSpPr>
            <a:spLocks noGrp="1"/>
          </p:cNvSpPr>
          <p:nvPr>
            <p:ph type="title" hasCustomPrompt="1"/>
          </p:nvPr>
        </p:nvSpPr>
        <p:spPr>
          <a:xfrm>
            <a:off x="358774" y="690990"/>
            <a:ext cx="11472864" cy="276999"/>
          </a:xfrm>
        </p:spPr>
        <p:txBody>
          <a:bodyPr/>
          <a:lstStyle>
            <a:lvl1pPr marL="0" algn="l" defTabSz="914400" rtl="0" eaLnBrk="1" latinLnBrk="0" hangingPunct="1">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r>
              <a:rPr lang="en-US"/>
              <a:t>CLICK TO EDIT MASTER TITLE STYLE</a:t>
            </a:r>
          </a:p>
        </p:txBody>
      </p:sp>
      <p:sp>
        <p:nvSpPr>
          <p:cNvPr id="16" name="ZoneTexte 15">
            <a:extLst>
              <a:ext uri="{FF2B5EF4-FFF2-40B4-BE49-F238E27FC236}">
                <a16:creationId xmlns:a16="http://schemas.microsoft.com/office/drawing/2014/main" id="{E0ABAFA3-C36B-A9CD-49BE-B00E82CB09BE}"/>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err="1">
              <a:solidFill>
                <a:srgbClr val="F37A6E"/>
              </a:solidFill>
              <a:latin typeface="+mj-lt"/>
            </a:endParaRPr>
          </a:p>
        </p:txBody>
      </p:sp>
      <p:cxnSp>
        <p:nvCxnSpPr>
          <p:cNvPr id="2" name="Connecteur droit 1">
            <a:extLst>
              <a:ext uri="{FF2B5EF4-FFF2-40B4-BE49-F238E27FC236}">
                <a16:creationId xmlns:a16="http://schemas.microsoft.com/office/drawing/2014/main" id="{DF0383C8-E19C-1D88-B52F-4BE2FBB32231}"/>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sp>
        <p:nvSpPr>
          <p:cNvPr id="6" name="Espace réservé du texte 5">
            <a:extLst>
              <a:ext uri="{FF2B5EF4-FFF2-40B4-BE49-F238E27FC236}">
                <a16:creationId xmlns:a16="http://schemas.microsoft.com/office/drawing/2014/main" id="{940442AF-BC47-2B5B-2552-9CE5E327CD9C}"/>
              </a:ext>
            </a:extLst>
          </p:cNvPr>
          <p:cNvSpPr>
            <a:spLocks noGrp="1"/>
          </p:cNvSpPr>
          <p:nvPr>
            <p:ph type="body" sz="quarter" idx="16"/>
          </p:nvPr>
        </p:nvSpPr>
        <p:spPr>
          <a:xfrm>
            <a:off x="368298" y="1277938"/>
            <a:ext cx="11463339" cy="134938"/>
          </a:xfrm>
        </p:spPr>
        <p:txBody>
          <a:bodyPr/>
          <a:lstStyle>
            <a:lvl1pPr>
              <a:defRPr sz="1000" cap="all" spc="300" baseline="0">
                <a:solidFill>
                  <a:srgbClr val="F37A6E"/>
                </a:solidFill>
                <a:latin typeface="Prompt SemiBold" panose="00000700000000000000" pitchFamily="2" charset="-34"/>
              </a:defRPr>
            </a:lvl1pPr>
          </a:lstStyle>
          <a:p>
            <a:pPr lvl="0"/>
            <a:r>
              <a:rPr lang="fr-FR"/>
              <a:t>Cliquez pour modifier les styles du texte du masque</a:t>
            </a:r>
          </a:p>
        </p:txBody>
      </p:sp>
      <p:sp>
        <p:nvSpPr>
          <p:cNvPr id="9" name="Text Placeholder 11">
            <a:extLst>
              <a:ext uri="{FF2B5EF4-FFF2-40B4-BE49-F238E27FC236}">
                <a16:creationId xmlns:a16="http://schemas.microsoft.com/office/drawing/2014/main" id="{9E2A771E-3917-30A6-3F56-1AE5CDC99763}"/>
              </a:ext>
            </a:extLst>
          </p:cNvPr>
          <p:cNvSpPr>
            <a:spLocks noGrp="1"/>
          </p:cNvSpPr>
          <p:nvPr>
            <p:ph type="body" sz="quarter" idx="14"/>
          </p:nvPr>
        </p:nvSpPr>
        <p:spPr>
          <a:xfrm>
            <a:off x="368300" y="1550820"/>
            <a:ext cx="11463338" cy="4583228"/>
          </a:xfrm>
        </p:spPr>
        <p:txBody>
          <a:bodyPr/>
          <a:lstStyle>
            <a:lvl4pPr>
              <a:defRPr lang="en-GB" sz="1000" i="1" kern="1200" cap="none" spc="0" baseline="0" dirty="0">
                <a:solidFill>
                  <a:schemeClr val="tx2">
                    <a:lumMod val="50000"/>
                  </a:schemeClr>
                </a:solidFill>
                <a:latin typeface="+mn-lt"/>
                <a:ea typeface="+mn-ea"/>
                <a:cs typeface="Prompt SemiBold" panose="00000700000000000000" pitchFamily="2" charset="-34"/>
              </a:defRPr>
            </a:lvl4pPr>
            <a:lvl5pPr>
              <a:defRPr>
                <a:solidFill>
                  <a:srgbClr val="00323E"/>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FR"/>
          </a:p>
        </p:txBody>
      </p:sp>
    </p:spTree>
    <p:extLst>
      <p:ext uri="{BB962C8B-B14F-4D97-AF65-F5344CB8AC3E}">
        <p14:creationId xmlns:p14="http://schemas.microsoft.com/office/powerpoint/2010/main" val="112605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1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2.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theme" Target="../theme/theme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theme" Target="../theme/theme5.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8659918-3843-4833-8565-BA6E32CCDD54}"/>
              </a:ext>
            </a:extLst>
          </p:cNvPr>
          <p:cNvSpPr>
            <a:spLocks noGrp="1"/>
          </p:cNvSpPr>
          <p:nvPr>
            <p:ph type="title"/>
          </p:nvPr>
        </p:nvSpPr>
        <p:spPr>
          <a:xfrm>
            <a:off x="358774" y="690990"/>
            <a:ext cx="11472864" cy="276999"/>
          </a:xfrm>
          <a:prstGeom prst="rect">
            <a:avLst/>
          </a:prstGeom>
        </p:spPr>
        <p:txBody>
          <a:bodyPr vert="horz" lIns="0" tIns="0" rIns="0" bIns="0" rtlCol="0" anchor="ctr">
            <a:noAutofit/>
          </a:bodyPr>
          <a:lstStyle/>
          <a:p>
            <a:r>
              <a:rPr lang="fr-FR"/>
              <a:t>Titre de la slide</a:t>
            </a:r>
          </a:p>
        </p:txBody>
      </p:sp>
      <p:sp>
        <p:nvSpPr>
          <p:cNvPr id="3" name="Espace réservé du texte 2">
            <a:extLst>
              <a:ext uri="{FF2B5EF4-FFF2-40B4-BE49-F238E27FC236}">
                <a16:creationId xmlns:a16="http://schemas.microsoft.com/office/drawing/2014/main" id="{647A9BA7-A130-4B1C-8C52-81AEBC966204}"/>
              </a:ext>
            </a:extLst>
          </p:cNvPr>
          <p:cNvSpPr>
            <a:spLocks noGrp="1"/>
          </p:cNvSpPr>
          <p:nvPr>
            <p:ph type="body" idx="1"/>
          </p:nvPr>
        </p:nvSpPr>
        <p:spPr>
          <a:xfrm>
            <a:off x="368300" y="1550820"/>
            <a:ext cx="11463338" cy="4583228"/>
          </a:xfrm>
          <a:prstGeom prst="rect">
            <a:avLst/>
          </a:prstGeom>
        </p:spPr>
        <p:txBody>
          <a:bodyPr vert="horz" lIns="0" tIns="0" rIns="0" bIns="0" rtlCol="0">
            <a:noAutofit/>
          </a:bodyPr>
          <a:lstStyle/>
          <a:p>
            <a:pPr lvl="0"/>
            <a:r>
              <a:rPr lang="fr-FR"/>
              <a:t>Utilisez Alt + Maj + flèche droite ou gauche pour changer de niveau de texte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a:p>
            <a:pPr lvl="6"/>
            <a:r>
              <a:rPr lang="fr-FR"/>
              <a:t>Septième niveau</a:t>
            </a:r>
          </a:p>
          <a:p>
            <a:pPr lvl="7"/>
            <a:r>
              <a:rPr lang="fr-FR"/>
              <a:t>Huitième niveau</a:t>
            </a:r>
          </a:p>
          <a:p>
            <a:pPr lvl="8"/>
            <a:r>
              <a:rPr lang="fr-FR"/>
              <a:t>Neuvième niveau</a:t>
            </a:r>
          </a:p>
        </p:txBody>
      </p:sp>
      <p:sp>
        <p:nvSpPr>
          <p:cNvPr id="6" name="Espace réservé du numéro de diapositive 5">
            <a:extLst>
              <a:ext uri="{FF2B5EF4-FFF2-40B4-BE49-F238E27FC236}">
                <a16:creationId xmlns:a16="http://schemas.microsoft.com/office/drawing/2014/main" id="{D01B5AE6-D419-4EF5-A52A-3BF411A0A18B}"/>
              </a:ext>
            </a:extLst>
          </p:cNvPr>
          <p:cNvSpPr>
            <a:spLocks noGrp="1"/>
          </p:cNvSpPr>
          <p:nvPr>
            <p:ph type="sldNum" sz="quarter" idx="4"/>
          </p:nvPr>
        </p:nvSpPr>
        <p:spPr>
          <a:xfrm>
            <a:off x="11375230" y="6424495"/>
            <a:ext cx="456407" cy="123111"/>
          </a:xfrm>
          <a:prstGeom prst="rect">
            <a:avLst/>
          </a:prstGeom>
          <a:noFill/>
        </p:spPr>
        <p:txBody>
          <a:bodyPr wrap="square" lIns="0" tIns="0" rIns="0" bIns="0" rtlCol="0">
            <a:spAutoFit/>
          </a:bodyPr>
          <a:lstStyle>
            <a:lvl1pPr>
              <a:defRPr lang="fr-FR" sz="800" smtClean="0">
                <a:solidFill>
                  <a:srgbClr val="F37A6E"/>
                </a:solidFill>
                <a:latin typeface="+mj-lt"/>
              </a:defRPr>
            </a:lvl1pPr>
          </a:lstStyle>
          <a:p>
            <a:pPr algn="r"/>
            <a:fld id="{29D35205-77AB-4A43-8A4A-029C4E7436A1}" type="slidenum">
              <a:rPr lang="fr-FR" smtClean="0"/>
              <a:pPr algn="r"/>
              <a:t>‹N°›</a:t>
            </a:fld>
            <a:endParaRPr lang="fr-FR"/>
          </a:p>
        </p:txBody>
      </p:sp>
      <p:cxnSp>
        <p:nvCxnSpPr>
          <p:cNvPr id="7" name="Connecteur droit 6">
            <a:extLst>
              <a:ext uri="{FF2B5EF4-FFF2-40B4-BE49-F238E27FC236}">
                <a16:creationId xmlns:a16="http://schemas.microsoft.com/office/drawing/2014/main" id="{D5EFE226-16D8-1025-136D-E32DDEF45F0F}"/>
              </a:ext>
            </a:extLst>
          </p:cNvPr>
          <p:cNvCxnSpPr>
            <a:cxnSpLocks/>
          </p:cNvCxnSpPr>
          <p:nvPr userDrawn="1"/>
        </p:nvCxnSpPr>
        <p:spPr>
          <a:xfrm>
            <a:off x="358775" y="1139993"/>
            <a:ext cx="11472863" cy="0"/>
          </a:xfrm>
          <a:prstGeom prst="line">
            <a:avLst/>
          </a:prstGeom>
          <a:ln w="12700" cap="sq">
            <a:solidFill>
              <a:srgbClr val="F37A6E"/>
            </a:solidFill>
            <a:round/>
          </a:ln>
        </p:spPr>
        <p:style>
          <a:lnRef idx="1">
            <a:schemeClr val="accent1"/>
          </a:lnRef>
          <a:fillRef idx="0">
            <a:schemeClr val="accent1"/>
          </a:fillRef>
          <a:effectRef idx="0">
            <a:schemeClr val="accent1"/>
          </a:effectRef>
          <a:fontRef idx="minor">
            <a:schemeClr val="tx1"/>
          </a:fontRef>
        </p:style>
      </p:cxnSp>
      <p:pic>
        <p:nvPicPr>
          <p:cNvPr id="8" name="Graphique 7">
            <a:extLst>
              <a:ext uri="{FF2B5EF4-FFF2-40B4-BE49-F238E27FC236}">
                <a16:creationId xmlns:a16="http://schemas.microsoft.com/office/drawing/2014/main" id="{3DB2C0B9-490E-6105-509D-522A6B761D99}"/>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382990" y="6371756"/>
            <a:ext cx="1414853" cy="312758"/>
          </a:xfrm>
          <a:prstGeom prst="rect">
            <a:avLst/>
          </a:prstGeom>
        </p:spPr>
      </p:pic>
      <p:sp>
        <p:nvSpPr>
          <p:cNvPr id="4" name="Espace réservé du pied de page 3">
            <a:extLst>
              <a:ext uri="{FF2B5EF4-FFF2-40B4-BE49-F238E27FC236}">
                <a16:creationId xmlns:a16="http://schemas.microsoft.com/office/drawing/2014/main" id="{E9297334-4AB9-E34A-5D0B-1F6389AD375B}"/>
              </a:ext>
            </a:extLst>
          </p:cNvPr>
          <p:cNvSpPr>
            <a:spLocks noGrp="1"/>
          </p:cNvSpPr>
          <p:nvPr>
            <p:ph type="ftr" sz="quarter" idx="3"/>
          </p:nvPr>
        </p:nvSpPr>
        <p:spPr>
          <a:xfrm>
            <a:off x="358772" y="280164"/>
            <a:ext cx="8216267" cy="247893"/>
          </a:xfrm>
          <a:prstGeom prst="rect">
            <a:avLst/>
          </a:prstGeom>
        </p:spPr>
        <p:txBody>
          <a:bodyPr vert="horz" lIns="0" tIns="0" rIns="0" bIns="0" rtlCol="0" anchor="ctr"/>
          <a:lstStyle>
            <a:lvl1pPr algn="l">
              <a:defRPr sz="800" cap="all" spc="300" baseline="0">
                <a:solidFill>
                  <a:srgbClr val="7B9095"/>
                </a:solidFill>
                <a:latin typeface="+mn-lt"/>
              </a:defRPr>
            </a:lvl1pPr>
          </a:lstStyle>
          <a:p>
            <a:endParaRPr lang="fr-FR"/>
          </a:p>
        </p:txBody>
      </p:sp>
      <p:sp>
        <p:nvSpPr>
          <p:cNvPr id="9" name="ZoneTexte 8">
            <a:extLst>
              <a:ext uri="{FF2B5EF4-FFF2-40B4-BE49-F238E27FC236}">
                <a16:creationId xmlns:a16="http://schemas.microsoft.com/office/drawing/2014/main" id="{FADB65E0-1482-049B-4BE6-F1086181CD0A}"/>
              </a:ext>
            </a:extLst>
          </p:cNvPr>
          <p:cNvSpPr txBox="1"/>
          <p:nvPr>
            <p:extLst>
              <p:ext uri="{1162E1C5-73C7-4A58-AE30-91384D911F3F}">
                <p184:classification xmlns:p184="http://schemas.microsoft.com/office/powerpoint/2018/4/main" val="ftr"/>
              </p:ext>
            </p:extLst>
          </p:nvPr>
        </p:nvSpPr>
        <p:spPr>
          <a:xfrm>
            <a:off x="63500" y="6642100"/>
            <a:ext cx="566738" cy="152400"/>
          </a:xfrm>
          <a:prstGeom prst="rect">
            <a:avLst/>
          </a:prstGeom>
        </p:spPr>
        <p:txBody>
          <a:bodyPr horzOverflow="overflow" lIns="0" tIns="0" rIns="0" bIns="0">
            <a:spAutoFit/>
          </a:bodyPr>
          <a:lstStyle/>
          <a:p>
            <a:pPr algn="l"/>
            <a:r>
              <a:rPr lang="fr-FR" sz="1000">
                <a:solidFill>
                  <a:srgbClr val="008000"/>
                </a:solidFill>
                <a:latin typeface="Calibri" panose="020F0502020204030204" pitchFamily="34" charset="0"/>
              </a:rPr>
              <a:t>C1 - Public</a:t>
            </a:r>
          </a:p>
        </p:txBody>
      </p:sp>
    </p:spTree>
    <p:extLst>
      <p:ext uri="{BB962C8B-B14F-4D97-AF65-F5344CB8AC3E}">
        <p14:creationId xmlns:p14="http://schemas.microsoft.com/office/powerpoint/2010/main" val="4048935926"/>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76" r:id="rId3"/>
    <p:sldLayoutId id="2147483650" r:id="rId4"/>
    <p:sldLayoutId id="2147483658" r:id="rId5"/>
    <p:sldLayoutId id="2147483659" r:id="rId6"/>
    <p:sldLayoutId id="2147483660" r:id="rId7"/>
    <p:sldLayoutId id="2147483661" r:id="rId8"/>
    <p:sldLayoutId id="2147483662" r:id="rId9"/>
    <p:sldLayoutId id="2147483674" r:id="rId10"/>
    <p:sldLayoutId id="2147483678" r:id="rId11"/>
    <p:sldLayoutId id="2147483679" r:id="rId12"/>
    <p:sldLayoutId id="2147483680" r:id="rId13"/>
    <p:sldLayoutId id="2147483681" r:id="rId14"/>
    <p:sldLayoutId id="2147483682" r:id="rId15"/>
    <p:sldLayoutId id="2147483675" r:id="rId16"/>
    <p:sldLayoutId id="2147483677" r:id="rId17"/>
    <p:sldLayoutId id="2147483687" r:id="rId18"/>
    <p:sldLayoutId id="2147483655" r:id="rId19"/>
    <p:sldLayoutId id="2147483656" r:id="rId20"/>
    <p:sldLayoutId id="2147483657" r:id="rId21"/>
    <p:sldLayoutId id="2147483684" r:id="rId22"/>
    <p:sldLayoutId id="2147483685" r:id="rId23"/>
    <p:sldLayoutId id="2147483686" r:id="rId24"/>
    <p:sldLayoutId id="2147483834" r:id="rId25"/>
    <p:sldLayoutId id="2147483920" r:id="rId26"/>
    <p:sldLayoutId id="2147483921" r:id="rId27"/>
  </p:sldLayoutIdLst>
  <p:hf hdr="0" dt="0"/>
  <p:txStyles>
    <p:titleStyle>
      <a:lvl1pPr algn="l" defTabSz="914400" rtl="0" eaLnBrk="1" latinLnBrk="0" hangingPunct="1">
        <a:lnSpc>
          <a:spcPct val="90000"/>
        </a:lnSpc>
        <a:spcBef>
          <a:spcPct val="0"/>
        </a:spcBef>
        <a:buNone/>
        <a:defRPr sz="1800" kern="1200" cap="all" spc="200" baseline="0">
          <a:solidFill>
            <a:srgbClr val="00323E"/>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400" kern="1200" baseline="0">
          <a:solidFill>
            <a:srgbClr val="00323E"/>
          </a:solidFill>
          <a:latin typeface="Prompt Medium" panose="00000600000000000000" pitchFamily="2" charset="-34"/>
          <a:ea typeface="+mn-ea"/>
          <a:cs typeface="Prompt Medium" panose="00000600000000000000" pitchFamily="2" charset="-34"/>
        </a:defRPr>
      </a:lvl1pPr>
      <a:lvl2pPr marL="180000" indent="-180000" algn="l" defTabSz="914400" rtl="0" eaLnBrk="1" latinLnBrk="0" hangingPunct="1">
        <a:lnSpc>
          <a:spcPct val="110000"/>
        </a:lnSpc>
        <a:spcBef>
          <a:spcPts val="600"/>
        </a:spcBef>
        <a:buFont typeface="Arial" panose="020B0604020202020204" pitchFamily="34" charset="0"/>
        <a:buChar char="•"/>
        <a:defRPr sz="1200" kern="1200" baseline="0">
          <a:solidFill>
            <a:srgbClr val="00323E"/>
          </a:solidFill>
          <a:latin typeface="+mn-lt"/>
          <a:ea typeface="+mn-ea"/>
          <a:cs typeface="+mn-cs"/>
        </a:defRPr>
      </a:lvl2pPr>
      <a:lvl3pPr marL="360000" indent="-180000" algn="l" defTabSz="914400" rtl="0" eaLnBrk="1" latinLnBrk="0" hangingPunct="1">
        <a:lnSpc>
          <a:spcPct val="110000"/>
        </a:lnSpc>
        <a:spcBef>
          <a:spcPts val="500"/>
        </a:spcBef>
        <a:buFont typeface="Source Sans Pro" panose="020B0503030403020204" pitchFamily="34" charset="0"/>
        <a:buChar char="‒"/>
        <a:defRPr sz="1100" kern="1200" baseline="0">
          <a:solidFill>
            <a:srgbClr val="00323E"/>
          </a:solidFill>
          <a:latin typeface="+mn-lt"/>
          <a:ea typeface="+mn-ea"/>
          <a:cs typeface="+mn-cs"/>
        </a:defRPr>
      </a:lvl3pPr>
      <a:lvl4pPr marL="0" indent="0" algn="l" defTabSz="914400" rtl="0" eaLnBrk="1" latinLnBrk="0" hangingPunct="1">
        <a:lnSpc>
          <a:spcPct val="110000"/>
        </a:lnSpc>
        <a:spcBef>
          <a:spcPts val="500"/>
        </a:spcBef>
        <a:buFontTx/>
        <a:buNone/>
        <a:defRPr sz="1000" i="1" kern="1200" cap="none" spc="0" baseline="0">
          <a:solidFill>
            <a:schemeClr val="tx2">
              <a:lumMod val="50000"/>
            </a:schemeClr>
          </a:solidFill>
          <a:latin typeface="+mn-lt"/>
          <a:ea typeface="+mn-ea"/>
          <a:cs typeface="+mn-cs"/>
        </a:defRPr>
      </a:lvl4pPr>
      <a:lvl5pPr marL="0" indent="0" algn="l" defTabSz="914400" rtl="0" eaLnBrk="1" latinLnBrk="0" hangingPunct="1">
        <a:lnSpc>
          <a:spcPct val="110000"/>
        </a:lnSpc>
        <a:spcBef>
          <a:spcPts val="500"/>
        </a:spcBef>
        <a:buFontTx/>
        <a:buNone/>
        <a:defRPr sz="1000" i="1" kern="1200" baseline="0">
          <a:solidFill>
            <a:srgbClr val="006881"/>
          </a:solidFill>
          <a:latin typeface="+mn-lt"/>
          <a:ea typeface="+mn-ea"/>
          <a:cs typeface="+mn-cs"/>
        </a:defRPr>
      </a:lvl5pPr>
      <a:lvl6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6pPr>
      <a:lvl7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7pPr>
      <a:lvl8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8pPr>
      <a:lvl9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1" userDrawn="1">
          <p15:clr>
            <a:srgbClr val="F26B43"/>
          </p15:clr>
        </p15:guide>
        <p15:guide id="2" pos="3840" userDrawn="1">
          <p15:clr>
            <a:srgbClr val="F26B43"/>
          </p15:clr>
        </p15:guide>
        <p15:guide id="3" pos="231" userDrawn="1">
          <p15:clr>
            <a:srgbClr val="F26B43"/>
          </p15:clr>
        </p15:guide>
        <p15:guide id="4" pos="7455" userDrawn="1">
          <p15:clr>
            <a:srgbClr val="F26B43"/>
          </p15:clr>
        </p15:guide>
        <p15:guide id="5" orient="horz" pos="434" userDrawn="1">
          <p15:clr>
            <a:srgbClr val="F26B43"/>
          </p15:clr>
        </p15:guide>
        <p15:guide id="6" orient="horz" pos="975" userDrawn="1">
          <p15:clr>
            <a:srgbClr val="F26B43"/>
          </p15:clr>
        </p15:guide>
        <p15:guide id="7" orient="horz" pos="3865" userDrawn="1">
          <p15:clr>
            <a:srgbClr val="F26B43"/>
          </p15:clr>
        </p15:guide>
        <p15:guide id="8"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8626F83-E391-3993-0AC8-AFB8BA0FE4F4}"/>
              </a:ext>
            </a:extLst>
          </p:cNvPr>
          <p:cNvSpPr txBox="1">
            <a:spLocks/>
          </p:cNvSpPr>
          <p:nvPr userDrawn="1"/>
        </p:nvSpPr>
        <p:spPr>
          <a:xfrm>
            <a:off x="814917" y="2204864"/>
            <a:ext cx="10488515" cy="443198"/>
          </a:xfrm>
          <a:prstGeom prst="rect">
            <a:avLst/>
          </a:prstGeom>
        </p:spPr>
        <p:txBody>
          <a:bodyPr vert="horz" lIns="0" tIns="0" rIns="0" bIns="0" rtlCol="0" anchor="t">
            <a:noAutofit/>
          </a:bodyPr>
          <a:lstStyle>
            <a:defPPr>
              <a:defRPr lang="fr-FR"/>
            </a:defPPr>
            <a:lvl1pPr lvl="0" defTabSz="914400">
              <a:lnSpc>
                <a:spcPct val="90000"/>
              </a:lnSpc>
              <a:spcBef>
                <a:spcPct val="0"/>
              </a:spcBef>
              <a:buNone/>
              <a:defRPr lang="en-US" sz="3200" dirty="0">
                <a:latin typeface="Arial" panose="020B0604020202020204" pitchFamily="34" charset="0"/>
                <a:ea typeface="+mj-ea"/>
                <a:cs typeface="Arial" panose="020B0604020202020204"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r>
              <a:rPr lang="fr-FR" sz="2903" noProof="0">
                <a:solidFill>
                  <a:srgbClr val="FF4747"/>
                </a:solidFill>
              </a:rPr>
              <a:t>HOW TO CUSTOMIZE YOUR AGENDA</a:t>
            </a:r>
          </a:p>
        </p:txBody>
      </p:sp>
      <p:pic>
        <p:nvPicPr>
          <p:cNvPr id="9" name="Picture 8" descr="Icon&#10;&#10;Description automatically generated">
            <a:extLst>
              <a:ext uri="{FF2B5EF4-FFF2-40B4-BE49-F238E27FC236}">
                <a16:creationId xmlns:a16="http://schemas.microsoft.com/office/drawing/2014/main" id="{8FD98F29-52FA-92B1-7D8E-0424A63FB67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39494" y="479804"/>
            <a:ext cx="1516614" cy="1437028"/>
          </a:xfrm>
          <a:prstGeom prst="rect">
            <a:avLst/>
          </a:prstGeom>
        </p:spPr>
      </p:pic>
      <p:sp>
        <p:nvSpPr>
          <p:cNvPr id="10" name="TextBox 9">
            <a:extLst>
              <a:ext uri="{FF2B5EF4-FFF2-40B4-BE49-F238E27FC236}">
                <a16:creationId xmlns:a16="http://schemas.microsoft.com/office/drawing/2014/main" id="{8F5289D1-EB8A-D9B9-0813-660B6B5F13C7}"/>
              </a:ext>
            </a:extLst>
          </p:cNvPr>
          <p:cNvSpPr txBox="1"/>
          <p:nvPr userDrawn="1"/>
        </p:nvSpPr>
        <p:spPr>
          <a:xfrm>
            <a:off x="814917" y="2996953"/>
            <a:ext cx="10488515" cy="1209049"/>
          </a:xfrm>
          <a:prstGeom prst="rect">
            <a:avLst/>
          </a:prstGeom>
          <a:noFill/>
        </p:spPr>
        <p:txBody>
          <a:bodyPr wrap="square" rtlCol="0">
            <a:spAutoFit/>
          </a:bodyPr>
          <a:lstStyle/>
          <a:p>
            <a:pPr marL="207386" indent="-207386" algn="l">
              <a:buFont typeface="+mj-lt"/>
              <a:buAutoNum type="arabicPeriod"/>
            </a:pPr>
            <a:r>
              <a:rPr lang="fr-FR" sz="1814" b="0" i="0" noProof="0">
                <a:solidFill>
                  <a:srgbClr val="242424"/>
                </a:solidFill>
                <a:effectLst/>
                <a:latin typeface="Arial" panose="020B0604020202020204" pitchFamily="34" charset="0"/>
              </a:rPr>
              <a:t>ADJUST FORMAT OF THE AGENDA SHAPES IN THE LAYOUTS BELOW</a:t>
            </a:r>
          </a:p>
          <a:p>
            <a:pPr marL="207386" indent="-207386" algn="l">
              <a:buFont typeface="+mj-lt"/>
              <a:buAutoNum type="arabicPeriod"/>
            </a:pPr>
            <a:r>
              <a:rPr lang="fr-FR" sz="1814" b="0" i="0" noProof="0">
                <a:solidFill>
                  <a:srgbClr val="242424"/>
                </a:solidFill>
                <a:effectLst/>
                <a:latin typeface="Arial" panose="020B0604020202020204" pitchFamily="34" charset="0"/>
              </a:rPr>
              <a:t>USE THE PREVIEW TO CHECK THAT EVERYTHING FITS!</a:t>
            </a:r>
            <a:br>
              <a:rPr lang="fr-FR" sz="1814" b="0" i="0" noProof="0">
                <a:solidFill>
                  <a:srgbClr val="242424"/>
                </a:solidFill>
                <a:effectLst/>
                <a:latin typeface="Arial" panose="020B0604020202020204" pitchFamily="34" charset="0"/>
              </a:rPr>
            </a:br>
            <a:br>
              <a:rPr lang="fr-FR" sz="1814" b="0" i="0" noProof="0">
                <a:solidFill>
                  <a:srgbClr val="242424"/>
                </a:solidFill>
                <a:effectLst/>
                <a:latin typeface="Arial" panose="020B0604020202020204" pitchFamily="34" charset="0"/>
              </a:rPr>
            </a:br>
            <a:r>
              <a:rPr lang="fr-FR" sz="1814" b="0" i="0" noProof="0">
                <a:solidFill>
                  <a:srgbClr val="242424"/>
                </a:solidFill>
                <a:effectLst/>
                <a:latin typeface="Arial" panose="020B0604020202020204" pitchFamily="34" charset="0"/>
              </a:rPr>
              <a:t>DO NOT DELETE ANY SHAPE</a:t>
            </a:r>
          </a:p>
        </p:txBody>
      </p:sp>
      <p:sp>
        <p:nvSpPr>
          <p:cNvPr id="3" name="ZoneTexte 2">
            <a:extLst>
              <a:ext uri="{FF2B5EF4-FFF2-40B4-BE49-F238E27FC236}">
                <a16:creationId xmlns:a16="http://schemas.microsoft.com/office/drawing/2014/main" id="{8A826346-A516-790A-0443-A7A3F7158730}"/>
              </a:ext>
            </a:extLst>
          </p:cNvPr>
          <p:cNvSpPr txBox="1"/>
          <p:nvPr>
            <p:extLst>
              <p:ext uri="{1162E1C5-73C7-4A58-AE30-91384D911F3F}">
                <p184:classification xmlns:p184="http://schemas.microsoft.com/office/powerpoint/2018/4/main" val="ftr"/>
              </p:ext>
            </p:extLst>
          </p:nvPr>
        </p:nvSpPr>
        <p:spPr>
          <a:xfrm>
            <a:off x="63500" y="6642100"/>
            <a:ext cx="566738" cy="152400"/>
          </a:xfrm>
          <a:prstGeom prst="rect">
            <a:avLst/>
          </a:prstGeom>
        </p:spPr>
        <p:txBody>
          <a:bodyPr horzOverflow="overflow" lIns="0" tIns="0" rIns="0" bIns="0">
            <a:spAutoFit/>
          </a:bodyPr>
          <a:lstStyle/>
          <a:p>
            <a:pPr algn="l"/>
            <a:r>
              <a:rPr lang="fr-FR" sz="1000">
                <a:solidFill>
                  <a:srgbClr val="008000"/>
                </a:solidFill>
                <a:latin typeface="Calibri" panose="020F0502020204030204" pitchFamily="34" charset="0"/>
              </a:rPr>
              <a:t>C1 - Public</a:t>
            </a:r>
          </a:p>
        </p:txBody>
      </p:sp>
    </p:spTree>
    <p:extLst>
      <p:ext uri="{BB962C8B-B14F-4D97-AF65-F5344CB8AC3E}">
        <p14:creationId xmlns:p14="http://schemas.microsoft.com/office/powerpoint/2010/main" val="153166428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Lst>
  <p:hf hdr="0" dt="0"/>
  <p:txStyles>
    <p:titleStyle>
      <a:lvl1pPr algn="l" defTabSz="914400" rtl="0" eaLnBrk="1" latinLnBrk="0" hangingPunct="1">
        <a:lnSpc>
          <a:spcPct val="90000"/>
        </a:lnSpc>
        <a:spcBef>
          <a:spcPct val="0"/>
        </a:spcBef>
        <a:buNone/>
        <a:defRPr sz="1800" kern="1200" cap="all" spc="200" baseline="0">
          <a:solidFill>
            <a:srgbClr val="00323E"/>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200" kern="1200" baseline="0">
          <a:solidFill>
            <a:srgbClr val="00323E"/>
          </a:solidFill>
          <a:latin typeface="+mn-lt"/>
          <a:ea typeface="+mn-ea"/>
          <a:cs typeface="+mn-cs"/>
        </a:defRPr>
      </a:lvl1pPr>
      <a:lvl2pPr marL="180000" indent="-180000" algn="l" defTabSz="914400" rtl="0" eaLnBrk="1" latinLnBrk="0" hangingPunct="1">
        <a:lnSpc>
          <a:spcPct val="110000"/>
        </a:lnSpc>
        <a:spcBef>
          <a:spcPts val="600"/>
        </a:spcBef>
        <a:buFont typeface="Arial" panose="020B0604020202020204" pitchFamily="34" charset="0"/>
        <a:buChar char="•"/>
        <a:defRPr sz="1200" kern="1200" baseline="0">
          <a:solidFill>
            <a:srgbClr val="00323E"/>
          </a:solidFill>
          <a:latin typeface="+mn-lt"/>
          <a:ea typeface="+mn-ea"/>
          <a:cs typeface="+mn-cs"/>
        </a:defRPr>
      </a:lvl2pPr>
      <a:lvl3pPr marL="360000" indent="-180000" algn="l" defTabSz="914400" rtl="0" eaLnBrk="1" latinLnBrk="0" hangingPunct="1">
        <a:lnSpc>
          <a:spcPct val="110000"/>
        </a:lnSpc>
        <a:spcBef>
          <a:spcPts val="500"/>
        </a:spcBef>
        <a:buFont typeface="Source Sans Pro" panose="020B0503030403020204" pitchFamily="34" charset="0"/>
        <a:buChar char="‒"/>
        <a:defRPr sz="1000" kern="1200" baseline="0">
          <a:solidFill>
            <a:srgbClr val="00323E"/>
          </a:solidFill>
          <a:latin typeface="+mn-lt"/>
          <a:ea typeface="+mn-ea"/>
          <a:cs typeface="+mn-cs"/>
        </a:defRPr>
      </a:lvl3pPr>
      <a:lvl4pPr marL="0" indent="0" algn="l" defTabSz="914400" rtl="0" eaLnBrk="1" latinLnBrk="0" hangingPunct="1">
        <a:lnSpc>
          <a:spcPct val="110000"/>
        </a:lnSpc>
        <a:spcBef>
          <a:spcPts val="500"/>
        </a:spcBef>
        <a:buFontTx/>
        <a:buNone/>
        <a:defRPr sz="1000" i="1" kern="1200" cap="none" spc="0" baseline="0">
          <a:solidFill>
            <a:schemeClr val="tx2">
              <a:lumMod val="50000"/>
            </a:schemeClr>
          </a:solidFill>
          <a:latin typeface="+mn-lt"/>
          <a:ea typeface="+mn-ea"/>
          <a:cs typeface="+mn-cs"/>
        </a:defRPr>
      </a:lvl4pPr>
      <a:lvl5pPr marL="0" indent="0" algn="l" defTabSz="914400" rtl="0" eaLnBrk="1" latinLnBrk="0" hangingPunct="1">
        <a:lnSpc>
          <a:spcPct val="110000"/>
        </a:lnSpc>
        <a:spcBef>
          <a:spcPts val="500"/>
        </a:spcBef>
        <a:buFontTx/>
        <a:buNone/>
        <a:defRPr sz="1000" i="1" kern="1200" baseline="0">
          <a:solidFill>
            <a:srgbClr val="006881"/>
          </a:solidFill>
          <a:latin typeface="+mn-lt"/>
          <a:ea typeface="+mn-ea"/>
          <a:cs typeface="+mn-cs"/>
        </a:defRPr>
      </a:lvl5pPr>
      <a:lvl6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6pPr>
      <a:lvl7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7pPr>
      <a:lvl8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8pPr>
      <a:lvl9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08" userDrawn="1">
          <p15:clr>
            <a:srgbClr val="F26B43"/>
          </p15:clr>
        </p15:guide>
        <p15:guide id="2" pos="3840" userDrawn="1">
          <p15:clr>
            <a:srgbClr val="F26B43"/>
          </p15:clr>
        </p15:guide>
        <p15:guide id="3" pos="232" userDrawn="1">
          <p15:clr>
            <a:srgbClr val="F26B43"/>
          </p15:clr>
        </p15:guide>
        <p15:guide id="4" pos="7456" userDrawn="1">
          <p15:clr>
            <a:srgbClr val="F26B43"/>
          </p15:clr>
        </p15:guide>
        <p15:guide id="5" orient="horz" pos="432" userDrawn="1">
          <p15:clr>
            <a:srgbClr val="F26B43"/>
          </p15:clr>
        </p15:guide>
        <p15:guide id="6" orient="horz" pos="976" userDrawn="1">
          <p15:clr>
            <a:srgbClr val="F26B43"/>
          </p15:clr>
        </p15:guide>
        <p15:guide id="7" orient="horz" pos="3864" userDrawn="1">
          <p15:clr>
            <a:srgbClr val="F26B43"/>
          </p15:clr>
        </p15:guide>
        <p15:guide id="8"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6CE78BF-7B9C-44FA-B17F-7BD3F96CA6E3}"/>
              </a:ext>
            </a:extLst>
          </p:cNvPr>
          <p:cNvSpPr>
            <a:spLocks noGrp="1"/>
          </p:cNvSpPr>
          <p:nvPr>
            <p:ph type="title"/>
          </p:nvPr>
        </p:nvSpPr>
        <p:spPr>
          <a:xfrm>
            <a:off x="358775" y="365125"/>
            <a:ext cx="11472863" cy="912813"/>
          </a:xfrm>
          <a:prstGeom prst="rect">
            <a:avLst/>
          </a:prstGeom>
        </p:spPr>
        <p:txBody>
          <a:bodyPr vert="horz" lIns="0" tIns="0" rIns="0" bIns="0" rtlCol="0" anchor="ctr">
            <a:noAutofit/>
          </a:bodyPr>
          <a:lstStyle/>
          <a:p>
            <a:r>
              <a:rPr lang="fr-FR"/>
              <a:t>Modifiez le style du titre</a:t>
            </a:r>
          </a:p>
        </p:txBody>
      </p:sp>
      <p:sp>
        <p:nvSpPr>
          <p:cNvPr id="3" name="Espace réservé du texte 2">
            <a:extLst>
              <a:ext uri="{FF2B5EF4-FFF2-40B4-BE49-F238E27FC236}">
                <a16:creationId xmlns:a16="http://schemas.microsoft.com/office/drawing/2014/main" id="{67F96D4A-A23D-45AF-AD6F-035575B42530}"/>
              </a:ext>
            </a:extLst>
          </p:cNvPr>
          <p:cNvSpPr>
            <a:spLocks noGrp="1"/>
          </p:cNvSpPr>
          <p:nvPr>
            <p:ph type="body" idx="1"/>
          </p:nvPr>
        </p:nvSpPr>
        <p:spPr>
          <a:xfrm>
            <a:off x="358775" y="1403350"/>
            <a:ext cx="11472863" cy="4773613"/>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5" name="Espace réservé du pied de page 4">
            <a:extLst>
              <a:ext uri="{FF2B5EF4-FFF2-40B4-BE49-F238E27FC236}">
                <a16:creationId xmlns:a16="http://schemas.microsoft.com/office/drawing/2014/main" id="{EC7A0630-8A45-4D00-B035-062CB65EBE16}"/>
              </a:ext>
            </a:extLst>
          </p:cNvPr>
          <p:cNvSpPr>
            <a:spLocks noGrp="1"/>
          </p:cNvSpPr>
          <p:nvPr>
            <p:ph type="ftr" sz="quarter" idx="3"/>
          </p:nvPr>
        </p:nvSpPr>
        <p:spPr>
          <a:xfrm>
            <a:off x="3793444" y="6497182"/>
            <a:ext cx="4605111" cy="123111"/>
          </a:xfrm>
          <a:prstGeom prst="rect">
            <a:avLst/>
          </a:prstGeom>
        </p:spPr>
        <p:txBody>
          <a:bodyPr vert="horz" lIns="0" tIns="0" rIns="0" bIns="0" rtlCol="0" anchor="ctr">
            <a:spAutoFit/>
          </a:bodyPr>
          <a:lstStyle>
            <a:lvl1pPr algn="ctr">
              <a:defRPr sz="800" spc="300">
                <a:solidFill>
                  <a:schemeClr val="accent3">
                    <a:alpha val="50000"/>
                  </a:schemeClr>
                </a:solidFill>
                <a:latin typeface="Prompt SemiBold" panose="00000700000000000000" pitchFamily="2" charset="-34"/>
                <a:cs typeface="Prompt SemiBold" panose="00000700000000000000" pitchFamily="2" charset="-34"/>
              </a:defRPr>
            </a:lvl1pPr>
          </a:lstStyle>
          <a:p>
            <a:endParaRPr lang="fr-FR"/>
          </a:p>
        </p:txBody>
      </p:sp>
      <p:sp>
        <p:nvSpPr>
          <p:cNvPr id="11" name="Date Placeholder 10">
            <a:extLst>
              <a:ext uri="{FF2B5EF4-FFF2-40B4-BE49-F238E27FC236}">
                <a16:creationId xmlns:a16="http://schemas.microsoft.com/office/drawing/2014/main" id="{EE101598-3790-4A6E-687B-F3FD218164BB}"/>
              </a:ext>
            </a:extLst>
          </p:cNvPr>
          <p:cNvSpPr>
            <a:spLocks noGrp="1"/>
          </p:cNvSpPr>
          <p:nvPr>
            <p:ph type="dt" sz="half" idx="2"/>
          </p:nvPr>
        </p:nvSpPr>
        <p:spPr>
          <a:xfrm>
            <a:off x="358775" y="6509882"/>
            <a:ext cx="1673225" cy="123111"/>
          </a:xfrm>
          <a:prstGeom prst="rect">
            <a:avLst/>
          </a:prstGeom>
        </p:spPr>
        <p:txBody>
          <a:bodyPr vert="horz" lIns="0" tIns="0" rIns="0" bIns="0" rtlCol="0" anchor="ctr"/>
          <a:lstStyle>
            <a:lvl1pPr algn="l">
              <a:defRPr sz="1000" spc="300">
                <a:solidFill>
                  <a:schemeClr val="bg1"/>
                </a:solidFill>
                <a:latin typeface="Prompt SemiBold" panose="00000700000000000000" pitchFamily="2" charset="-34"/>
                <a:cs typeface="Prompt SemiBold" panose="00000700000000000000" pitchFamily="2" charset="-34"/>
              </a:defRPr>
            </a:lvl1pPr>
          </a:lstStyle>
          <a:p>
            <a:fld id="{E8A274E5-02BE-450A-93FE-FCB9AEAC5A3D}" type="datetime3">
              <a:rPr lang="fr-FR" smtClean="0"/>
              <a:t>17.05.24</a:t>
            </a:fld>
            <a:endParaRPr lang="en-US"/>
          </a:p>
        </p:txBody>
      </p:sp>
      <p:sp>
        <p:nvSpPr>
          <p:cNvPr id="4" name="ZoneTexte 3">
            <a:extLst>
              <a:ext uri="{FF2B5EF4-FFF2-40B4-BE49-F238E27FC236}">
                <a16:creationId xmlns:a16="http://schemas.microsoft.com/office/drawing/2014/main" id="{B669125B-E4F4-04E1-076E-86A3ED702204}"/>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a:solidFill>
                <a:srgbClr val="F37A6E"/>
              </a:solidFill>
              <a:latin typeface="+mj-lt"/>
            </a:endParaRPr>
          </a:p>
        </p:txBody>
      </p:sp>
      <p:sp>
        <p:nvSpPr>
          <p:cNvPr id="6" name="ZoneTexte 5">
            <a:extLst>
              <a:ext uri="{FF2B5EF4-FFF2-40B4-BE49-F238E27FC236}">
                <a16:creationId xmlns:a16="http://schemas.microsoft.com/office/drawing/2014/main" id="{CD52B547-224E-4E5F-B0DB-69C8F5F28A3E}"/>
              </a:ext>
            </a:extLst>
          </p:cNvPr>
          <p:cNvSpPr txBox="1"/>
          <p:nvPr>
            <p:extLst>
              <p:ext uri="{1162E1C5-73C7-4A58-AE30-91384D911F3F}">
                <p184:classification xmlns:p184="http://schemas.microsoft.com/office/powerpoint/2018/4/main" val="ftr"/>
              </p:ext>
            </p:extLst>
          </p:nvPr>
        </p:nvSpPr>
        <p:spPr>
          <a:xfrm>
            <a:off x="63500" y="6642100"/>
            <a:ext cx="566738" cy="152400"/>
          </a:xfrm>
          <a:prstGeom prst="rect">
            <a:avLst/>
          </a:prstGeom>
        </p:spPr>
        <p:txBody>
          <a:bodyPr horzOverflow="overflow" lIns="0" tIns="0" rIns="0" bIns="0">
            <a:spAutoFit/>
          </a:bodyPr>
          <a:lstStyle/>
          <a:p>
            <a:pPr algn="l"/>
            <a:r>
              <a:rPr lang="fr-FR" sz="1000">
                <a:solidFill>
                  <a:srgbClr val="008000"/>
                </a:solidFill>
                <a:latin typeface="Calibri" panose="020F0502020204030204" pitchFamily="34" charset="0"/>
              </a:rPr>
              <a:t>C1 - Public</a:t>
            </a:r>
          </a:p>
        </p:txBody>
      </p:sp>
    </p:spTree>
    <p:extLst>
      <p:ext uri="{BB962C8B-B14F-4D97-AF65-F5344CB8AC3E}">
        <p14:creationId xmlns:p14="http://schemas.microsoft.com/office/powerpoint/2010/main" val="2790621962"/>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 id="2147483861" r:id="rId26"/>
    <p:sldLayoutId id="2147483862" r:id="rId27"/>
    <p:sldLayoutId id="2147483863" r:id="rId28"/>
    <p:sldLayoutId id="214748386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4400" kern="1200">
          <a:solidFill>
            <a:srgbClr val="00323E"/>
          </a:solidFill>
          <a:latin typeface="Prompt SemiBold" panose="00000700000000000000" pitchFamily="2" charset="-34"/>
          <a:ea typeface="+mj-ea"/>
          <a:cs typeface="Prompt SemiBold" panose="00000700000000000000" pitchFamily="2" charset="-34"/>
        </a:defRPr>
      </a:lvl1pPr>
    </p:titleStyle>
    <p:bodyStyle>
      <a:lvl1pPr marL="0" indent="0" algn="l" defTabSz="914400" rtl="0" eaLnBrk="1" latinLnBrk="0" hangingPunct="1">
        <a:lnSpc>
          <a:spcPct val="110000"/>
        </a:lnSpc>
        <a:spcBef>
          <a:spcPts val="1000"/>
        </a:spcBef>
        <a:buFont typeface="Prompt" panose="020B0604020202020204" pitchFamily="34" charset="0"/>
        <a:buNone/>
        <a:defRPr sz="1200" kern="1200">
          <a:solidFill>
            <a:srgbClr val="00323E"/>
          </a:solidFill>
          <a:latin typeface="Prompt Light" panose="00000400000000000000" pitchFamily="2" charset="-34"/>
          <a:ea typeface="+mn-ea"/>
          <a:cs typeface="Prompt Light" panose="00000400000000000000" pitchFamily="2" charset="-34"/>
        </a:defRPr>
      </a:lvl1pPr>
      <a:lvl2pPr marL="171450" indent="-171450" algn="l" defTabSz="914400" rtl="0" eaLnBrk="1" latinLnBrk="0" hangingPunct="1">
        <a:lnSpc>
          <a:spcPct val="110000"/>
        </a:lnSpc>
        <a:spcBef>
          <a:spcPts val="600"/>
        </a:spcBef>
        <a:buFont typeface="Arial" panose="020B0604020202020204" pitchFamily="34" charset="0"/>
        <a:buChar char="•"/>
        <a:defRPr sz="1200" kern="1200">
          <a:solidFill>
            <a:srgbClr val="00323E"/>
          </a:solidFill>
          <a:latin typeface="Prompt Light" panose="00000400000000000000" pitchFamily="2" charset="-34"/>
          <a:ea typeface="+mn-ea"/>
          <a:cs typeface="Prompt Light" panose="00000400000000000000" pitchFamily="2" charset="-34"/>
        </a:defRPr>
      </a:lvl2pPr>
      <a:lvl3pPr marL="358775" indent="-184150" algn="l" defTabSz="914400" rtl="0" eaLnBrk="1" latinLnBrk="0" hangingPunct="1">
        <a:lnSpc>
          <a:spcPct val="110000"/>
        </a:lnSpc>
        <a:spcBef>
          <a:spcPts val="500"/>
        </a:spcBef>
        <a:buFont typeface="Source Sans Pro" panose="020B0503030403020204" pitchFamily="34" charset="0"/>
        <a:buChar char="‒"/>
        <a:defRPr sz="1000" b="0" kern="1200" spc="0" baseline="0">
          <a:solidFill>
            <a:srgbClr val="00323E"/>
          </a:solidFill>
          <a:latin typeface="+mn-lt"/>
          <a:ea typeface="+mn-ea"/>
          <a:cs typeface="Prompt" panose="00000500000000000000" pitchFamily="2" charset="-34"/>
        </a:defRPr>
      </a:lvl3pPr>
      <a:lvl4pPr marL="0" indent="0" algn="l" defTabSz="914400" rtl="0" eaLnBrk="1" latinLnBrk="0" hangingPunct="1">
        <a:lnSpc>
          <a:spcPct val="110000"/>
        </a:lnSpc>
        <a:spcBef>
          <a:spcPts val="500"/>
        </a:spcBef>
        <a:buFont typeface="Prompt" panose="020B0604020202020204" pitchFamily="34" charset="0"/>
        <a:buNone/>
        <a:defRPr sz="1000" kern="1200" cap="all" spc="200" baseline="0">
          <a:solidFill>
            <a:srgbClr val="F37A6E"/>
          </a:solidFill>
          <a:latin typeface="Prompt SemiBold" panose="00000700000000000000" pitchFamily="2" charset="-34"/>
          <a:ea typeface="+mn-ea"/>
          <a:cs typeface="Prompt SemiBold" panose="00000700000000000000" pitchFamily="2" charset="-34"/>
        </a:defRPr>
      </a:lvl4pPr>
      <a:lvl5pPr marL="0" indent="0" algn="l" defTabSz="914400" rtl="0" eaLnBrk="1" latinLnBrk="0" hangingPunct="1">
        <a:lnSpc>
          <a:spcPct val="110000"/>
        </a:lnSpc>
        <a:spcBef>
          <a:spcPts val="500"/>
        </a:spcBef>
        <a:buClrTx/>
        <a:buFont typeface="Arial" panose="020B0604020202020204" pitchFamily="34" charset="0"/>
        <a:buNone/>
        <a:defRPr sz="1000" i="1" kern="1200">
          <a:solidFill>
            <a:schemeClr val="tx2">
              <a:lumMod val="50000"/>
            </a:schemeClr>
          </a:solidFill>
          <a:latin typeface="Prompt Light" panose="00000400000000000000" pitchFamily="2" charset="-34"/>
          <a:ea typeface="+mn-ea"/>
          <a:cs typeface="Prompt Light" panose="00000400000000000000" pitchFamily="2" charset="-34"/>
        </a:defRPr>
      </a:lvl5pPr>
      <a:lvl6pPr marL="0" indent="0" algn="l" defTabSz="914400" rtl="0" eaLnBrk="1" latinLnBrk="0" hangingPunct="1">
        <a:lnSpc>
          <a:spcPct val="110000"/>
        </a:lnSpc>
        <a:spcBef>
          <a:spcPts val="500"/>
        </a:spcBef>
        <a:buClrTx/>
        <a:buFont typeface="Arial" panose="020B0604020202020204" pitchFamily="34" charset="0"/>
        <a:buNone/>
        <a:defRPr sz="1000" kern="1200">
          <a:solidFill>
            <a:srgbClr val="006881"/>
          </a:solidFill>
          <a:latin typeface="Prompt Light" panose="00000400000000000000" pitchFamily="2" charset="-34"/>
          <a:ea typeface="+mn-ea"/>
          <a:cs typeface="Prompt Light" panose="00000400000000000000" pitchFamily="2" charset="-34"/>
        </a:defRPr>
      </a:lvl6pPr>
      <a:lvl7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7pPr>
      <a:lvl8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8pPr>
      <a:lvl9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2" pos="7680">
          <p15:clr>
            <a:srgbClr val="F26B43"/>
          </p15:clr>
        </p15:guide>
        <p15:guide id="43" pos="226">
          <p15:clr>
            <a:srgbClr val="F26B43"/>
          </p15:clr>
        </p15:guide>
        <p15:guide id="66" pos="7453">
          <p15:clr>
            <a:srgbClr val="F26B43"/>
          </p15:clr>
        </p15:guide>
        <p15:guide id="69" orient="horz" pos="226">
          <p15:clr>
            <a:srgbClr val="F26B43"/>
          </p15:clr>
        </p15:guide>
        <p15:guide id="70" orient="horz" pos="805">
          <p15:clr>
            <a:srgbClr val="F26B43"/>
          </p15:clr>
        </p15:guide>
        <p15:guide id="71" orient="horz" pos="890">
          <p15:clr>
            <a:srgbClr val="F26B43"/>
          </p15:clr>
        </p15:guide>
        <p15:guide id="80" orient="horz" pos="4093">
          <p15:clr>
            <a:srgbClr val="F26B43"/>
          </p15:clr>
        </p15:guide>
        <p15:guide id="81" pos="2570">
          <p15:clr>
            <a:srgbClr val="F26B43"/>
          </p15:clr>
        </p15:guide>
        <p15:guide id="82" pos="2661">
          <p15:clr>
            <a:srgbClr val="F26B43"/>
          </p15:clr>
        </p15:guide>
        <p15:guide id="83" pos="5019">
          <p15:clr>
            <a:srgbClr val="F26B43"/>
          </p15:clr>
        </p15:guide>
        <p15:guide id="84" pos="511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6CE78BF-7B9C-44FA-B17F-7BD3F96CA6E3}"/>
              </a:ext>
            </a:extLst>
          </p:cNvPr>
          <p:cNvSpPr>
            <a:spLocks noGrp="1"/>
          </p:cNvSpPr>
          <p:nvPr>
            <p:ph type="title"/>
          </p:nvPr>
        </p:nvSpPr>
        <p:spPr>
          <a:xfrm>
            <a:off x="358775" y="365125"/>
            <a:ext cx="11472863" cy="912813"/>
          </a:xfrm>
          <a:prstGeom prst="rect">
            <a:avLst/>
          </a:prstGeom>
        </p:spPr>
        <p:txBody>
          <a:bodyPr vert="horz" lIns="0" tIns="0" rIns="0" bIns="0" rtlCol="0" anchor="ctr">
            <a:noAutofit/>
          </a:bodyPr>
          <a:lstStyle/>
          <a:p>
            <a:r>
              <a:rPr lang="fr-FR"/>
              <a:t>Modifiez le style du titre</a:t>
            </a:r>
          </a:p>
        </p:txBody>
      </p:sp>
      <p:sp>
        <p:nvSpPr>
          <p:cNvPr id="3" name="Espace réservé du texte 2">
            <a:extLst>
              <a:ext uri="{FF2B5EF4-FFF2-40B4-BE49-F238E27FC236}">
                <a16:creationId xmlns:a16="http://schemas.microsoft.com/office/drawing/2014/main" id="{67F96D4A-A23D-45AF-AD6F-035575B42530}"/>
              </a:ext>
            </a:extLst>
          </p:cNvPr>
          <p:cNvSpPr>
            <a:spLocks noGrp="1"/>
          </p:cNvSpPr>
          <p:nvPr>
            <p:ph type="body" idx="1"/>
          </p:nvPr>
        </p:nvSpPr>
        <p:spPr>
          <a:xfrm>
            <a:off x="358775" y="1403350"/>
            <a:ext cx="11472863" cy="4773613"/>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5" name="Espace réservé du pied de page 4">
            <a:extLst>
              <a:ext uri="{FF2B5EF4-FFF2-40B4-BE49-F238E27FC236}">
                <a16:creationId xmlns:a16="http://schemas.microsoft.com/office/drawing/2014/main" id="{EC7A0630-8A45-4D00-B035-062CB65EBE16}"/>
              </a:ext>
            </a:extLst>
          </p:cNvPr>
          <p:cNvSpPr>
            <a:spLocks noGrp="1"/>
          </p:cNvSpPr>
          <p:nvPr>
            <p:ph type="ftr" sz="quarter" idx="3"/>
          </p:nvPr>
        </p:nvSpPr>
        <p:spPr>
          <a:xfrm>
            <a:off x="3793444" y="6497182"/>
            <a:ext cx="4605111" cy="123111"/>
          </a:xfrm>
          <a:prstGeom prst="rect">
            <a:avLst/>
          </a:prstGeom>
        </p:spPr>
        <p:txBody>
          <a:bodyPr vert="horz" lIns="0" tIns="0" rIns="0" bIns="0" rtlCol="0" anchor="ctr">
            <a:spAutoFit/>
          </a:bodyPr>
          <a:lstStyle>
            <a:lvl1pPr algn="ctr">
              <a:defRPr sz="800" spc="300">
                <a:solidFill>
                  <a:schemeClr val="accent3">
                    <a:alpha val="50000"/>
                  </a:schemeClr>
                </a:solidFill>
                <a:latin typeface="Prompt SemiBold" panose="00000700000000000000" pitchFamily="2" charset="-34"/>
                <a:cs typeface="Prompt SemiBold" panose="00000700000000000000" pitchFamily="2" charset="-34"/>
              </a:defRPr>
            </a:lvl1pPr>
          </a:lstStyle>
          <a:p>
            <a:endParaRPr lang="fr-FR"/>
          </a:p>
        </p:txBody>
      </p:sp>
      <p:sp>
        <p:nvSpPr>
          <p:cNvPr id="11" name="Date Placeholder 10">
            <a:extLst>
              <a:ext uri="{FF2B5EF4-FFF2-40B4-BE49-F238E27FC236}">
                <a16:creationId xmlns:a16="http://schemas.microsoft.com/office/drawing/2014/main" id="{EE101598-3790-4A6E-687B-F3FD218164BB}"/>
              </a:ext>
            </a:extLst>
          </p:cNvPr>
          <p:cNvSpPr>
            <a:spLocks noGrp="1"/>
          </p:cNvSpPr>
          <p:nvPr>
            <p:ph type="dt" sz="half" idx="2"/>
          </p:nvPr>
        </p:nvSpPr>
        <p:spPr>
          <a:xfrm>
            <a:off x="358775" y="6509882"/>
            <a:ext cx="1673225" cy="123111"/>
          </a:xfrm>
          <a:prstGeom prst="rect">
            <a:avLst/>
          </a:prstGeom>
        </p:spPr>
        <p:txBody>
          <a:bodyPr vert="horz" lIns="0" tIns="0" rIns="0" bIns="0" rtlCol="0" anchor="ctr"/>
          <a:lstStyle>
            <a:lvl1pPr algn="l">
              <a:defRPr sz="1000" spc="300">
                <a:solidFill>
                  <a:schemeClr val="bg1"/>
                </a:solidFill>
                <a:latin typeface="Prompt SemiBold" panose="00000700000000000000" pitchFamily="2" charset="-34"/>
                <a:cs typeface="Prompt SemiBold" panose="00000700000000000000" pitchFamily="2" charset="-34"/>
              </a:defRPr>
            </a:lvl1pPr>
          </a:lstStyle>
          <a:p>
            <a:fld id="{E8A274E5-02BE-450A-93FE-FCB9AEAC5A3D}" type="datetime3">
              <a:rPr lang="fr-FR" smtClean="0"/>
              <a:t>17.05.24</a:t>
            </a:fld>
            <a:endParaRPr lang="en-US"/>
          </a:p>
        </p:txBody>
      </p:sp>
      <p:sp>
        <p:nvSpPr>
          <p:cNvPr id="4" name="ZoneTexte 3">
            <a:extLst>
              <a:ext uri="{FF2B5EF4-FFF2-40B4-BE49-F238E27FC236}">
                <a16:creationId xmlns:a16="http://schemas.microsoft.com/office/drawing/2014/main" id="{B669125B-E4F4-04E1-076E-86A3ED702204}"/>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a:solidFill>
                <a:srgbClr val="F37A6E"/>
              </a:solidFill>
              <a:latin typeface="+mj-lt"/>
            </a:endParaRPr>
          </a:p>
        </p:txBody>
      </p:sp>
      <p:sp>
        <p:nvSpPr>
          <p:cNvPr id="7" name="MSIPCMContentMarking" descr="{&quot;HashCode&quot;:-192935642,&quot;Placement&quot;:&quot;Footer&quot;,&quot;Top&quot;:522.0343,&quot;Left&quot;:0.0,&quot;SlideWidth&quot;:960,&quot;SlideHeight&quot;:540}">
            <a:extLst>
              <a:ext uri="{FF2B5EF4-FFF2-40B4-BE49-F238E27FC236}">
                <a16:creationId xmlns:a16="http://schemas.microsoft.com/office/drawing/2014/main" id="{20280977-E56E-478B-A49D-400FF5283EDA}"/>
              </a:ext>
            </a:extLst>
          </p:cNvPr>
          <p:cNvSpPr txBox="1"/>
          <p:nvPr userDrawn="1"/>
        </p:nvSpPr>
        <p:spPr>
          <a:xfrm>
            <a:off x="0" y="6682362"/>
            <a:ext cx="1439806" cy="123111"/>
          </a:xfrm>
          <a:prstGeom prst="rect">
            <a:avLst/>
          </a:prstGeom>
          <a:noFill/>
        </p:spPr>
        <p:txBody>
          <a:bodyPr vert="horz" wrap="square" lIns="0" tIns="0" rIns="0" bIns="0" rtlCol="0" anchor="ctr" anchorCtr="1">
            <a:spAutoFit/>
          </a:bodyPr>
          <a:lstStyle/>
          <a:p>
            <a:pPr algn="l">
              <a:spcBef>
                <a:spcPts val="0"/>
              </a:spcBef>
              <a:spcAft>
                <a:spcPts val="0"/>
              </a:spcAft>
            </a:pPr>
            <a:endParaRPr lang="fr-FR" sz="800" err="1">
              <a:solidFill>
                <a:srgbClr val="FF0000"/>
              </a:solidFill>
              <a:latin typeface="Calibri" panose="020F0502020204030204" pitchFamily="34" charset="0"/>
            </a:endParaRPr>
          </a:p>
        </p:txBody>
      </p:sp>
      <p:sp>
        <p:nvSpPr>
          <p:cNvPr id="9" name="ZoneTexte 8">
            <a:extLst>
              <a:ext uri="{FF2B5EF4-FFF2-40B4-BE49-F238E27FC236}">
                <a16:creationId xmlns:a16="http://schemas.microsoft.com/office/drawing/2014/main" id="{AFC9B9C1-EEC5-FE24-943F-58C3BFDCB960}"/>
              </a:ext>
            </a:extLst>
          </p:cNvPr>
          <p:cNvSpPr txBox="1"/>
          <p:nvPr>
            <p:extLst>
              <p:ext uri="{1162E1C5-73C7-4A58-AE30-91384D911F3F}">
                <p184:classification xmlns:p184="http://schemas.microsoft.com/office/powerpoint/2018/4/main" val="ftr"/>
              </p:ext>
            </p:extLst>
          </p:nvPr>
        </p:nvSpPr>
        <p:spPr>
          <a:xfrm>
            <a:off x="63500" y="6642100"/>
            <a:ext cx="566738" cy="152400"/>
          </a:xfrm>
          <a:prstGeom prst="rect">
            <a:avLst/>
          </a:prstGeom>
        </p:spPr>
        <p:txBody>
          <a:bodyPr horzOverflow="overflow" lIns="0" tIns="0" rIns="0" bIns="0">
            <a:spAutoFit/>
          </a:bodyPr>
          <a:lstStyle/>
          <a:p>
            <a:pPr algn="l"/>
            <a:r>
              <a:rPr lang="fr-FR" sz="1000">
                <a:solidFill>
                  <a:srgbClr val="008000"/>
                </a:solidFill>
                <a:latin typeface="Calibri" panose="020F0502020204030204" pitchFamily="34" charset="0"/>
              </a:rPr>
              <a:t>C1 - Public</a:t>
            </a:r>
          </a:p>
        </p:txBody>
      </p:sp>
    </p:spTree>
    <p:extLst>
      <p:ext uri="{BB962C8B-B14F-4D97-AF65-F5344CB8AC3E}">
        <p14:creationId xmlns:p14="http://schemas.microsoft.com/office/powerpoint/2010/main" val="429017953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 id="2147483891" r:id="rId26"/>
    <p:sldLayoutId id="2147483892" r:id="rId27"/>
    <p:sldLayoutId id="2147483893" r:id="rId28"/>
    <p:sldLayoutId id="2147483894" r:id="rId29"/>
    <p:sldLayoutId id="214748389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4400" kern="1200">
          <a:solidFill>
            <a:srgbClr val="00323E"/>
          </a:solidFill>
          <a:latin typeface="Prompt SemiBold" panose="00000700000000000000" pitchFamily="2" charset="-34"/>
          <a:ea typeface="+mj-ea"/>
          <a:cs typeface="Prompt SemiBold" panose="00000700000000000000" pitchFamily="2" charset="-34"/>
        </a:defRPr>
      </a:lvl1pPr>
    </p:titleStyle>
    <p:bodyStyle>
      <a:lvl1pPr marL="0" indent="0" algn="l" defTabSz="914400" rtl="0" eaLnBrk="1" latinLnBrk="0" hangingPunct="1">
        <a:lnSpc>
          <a:spcPct val="110000"/>
        </a:lnSpc>
        <a:spcBef>
          <a:spcPts val="1000"/>
        </a:spcBef>
        <a:buFont typeface="Prompt" panose="020B0604020202020204" pitchFamily="34" charset="0"/>
        <a:buNone/>
        <a:defRPr sz="1200" kern="1200">
          <a:solidFill>
            <a:srgbClr val="00323E"/>
          </a:solidFill>
          <a:latin typeface="Prompt Light" panose="00000400000000000000" pitchFamily="2" charset="-34"/>
          <a:ea typeface="+mn-ea"/>
          <a:cs typeface="Prompt Light" panose="00000400000000000000" pitchFamily="2" charset="-34"/>
        </a:defRPr>
      </a:lvl1pPr>
      <a:lvl2pPr marL="171450" indent="-171450" algn="l" defTabSz="914400" rtl="0" eaLnBrk="1" latinLnBrk="0" hangingPunct="1">
        <a:lnSpc>
          <a:spcPct val="110000"/>
        </a:lnSpc>
        <a:spcBef>
          <a:spcPts val="600"/>
        </a:spcBef>
        <a:buFont typeface="Arial" panose="020B0604020202020204" pitchFamily="34" charset="0"/>
        <a:buChar char="•"/>
        <a:defRPr sz="1200" kern="1200">
          <a:solidFill>
            <a:srgbClr val="00323E"/>
          </a:solidFill>
          <a:latin typeface="Prompt Light" panose="00000400000000000000" pitchFamily="2" charset="-34"/>
          <a:ea typeface="+mn-ea"/>
          <a:cs typeface="Prompt Light" panose="00000400000000000000" pitchFamily="2" charset="-34"/>
        </a:defRPr>
      </a:lvl2pPr>
      <a:lvl3pPr marL="358775" indent="-184150" algn="l" defTabSz="914400" rtl="0" eaLnBrk="1" latinLnBrk="0" hangingPunct="1">
        <a:lnSpc>
          <a:spcPct val="110000"/>
        </a:lnSpc>
        <a:spcBef>
          <a:spcPts val="500"/>
        </a:spcBef>
        <a:buFont typeface="Source Sans Pro" panose="020B0503030403020204" pitchFamily="34" charset="0"/>
        <a:buChar char="‒"/>
        <a:defRPr sz="1000" b="0" kern="1200" spc="0" baseline="0">
          <a:solidFill>
            <a:srgbClr val="00323E"/>
          </a:solidFill>
          <a:latin typeface="+mn-lt"/>
          <a:ea typeface="+mn-ea"/>
          <a:cs typeface="Prompt" panose="00000500000000000000" pitchFamily="2" charset="-34"/>
        </a:defRPr>
      </a:lvl3pPr>
      <a:lvl4pPr marL="0" indent="0" algn="l" defTabSz="914400" rtl="0" eaLnBrk="1" latinLnBrk="0" hangingPunct="1">
        <a:lnSpc>
          <a:spcPct val="110000"/>
        </a:lnSpc>
        <a:spcBef>
          <a:spcPts val="500"/>
        </a:spcBef>
        <a:buFont typeface="Prompt" panose="020B0604020202020204" pitchFamily="34" charset="0"/>
        <a:buNone/>
        <a:defRPr sz="1000" kern="1200" cap="all" spc="200" baseline="0">
          <a:solidFill>
            <a:srgbClr val="F37A6E"/>
          </a:solidFill>
          <a:latin typeface="Prompt SemiBold" panose="00000700000000000000" pitchFamily="2" charset="-34"/>
          <a:ea typeface="+mn-ea"/>
          <a:cs typeface="Prompt SemiBold" panose="00000700000000000000" pitchFamily="2" charset="-34"/>
        </a:defRPr>
      </a:lvl4pPr>
      <a:lvl5pPr marL="0" indent="0" algn="l" defTabSz="914400" rtl="0" eaLnBrk="1" latinLnBrk="0" hangingPunct="1">
        <a:lnSpc>
          <a:spcPct val="110000"/>
        </a:lnSpc>
        <a:spcBef>
          <a:spcPts val="500"/>
        </a:spcBef>
        <a:buClrTx/>
        <a:buFont typeface="Arial" panose="020B0604020202020204" pitchFamily="34" charset="0"/>
        <a:buNone/>
        <a:defRPr sz="1000" i="1" kern="1200">
          <a:solidFill>
            <a:schemeClr val="tx2">
              <a:lumMod val="50000"/>
            </a:schemeClr>
          </a:solidFill>
          <a:latin typeface="Prompt Light" panose="00000400000000000000" pitchFamily="2" charset="-34"/>
          <a:ea typeface="+mn-ea"/>
          <a:cs typeface="Prompt Light" panose="00000400000000000000" pitchFamily="2" charset="-34"/>
        </a:defRPr>
      </a:lvl5pPr>
      <a:lvl6pPr marL="0" indent="0" algn="l" defTabSz="914400" rtl="0" eaLnBrk="1" latinLnBrk="0" hangingPunct="1">
        <a:lnSpc>
          <a:spcPct val="110000"/>
        </a:lnSpc>
        <a:spcBef>
          <a:spcPts val="500"/>
        </a:spcBef>
        <a:buClrTx/>
        <a:buFont typeface="Arial" panose="020B0604020202020204" pitchFamily="34" charset="0"/>
        <a:buNone/>
        <a:defRPr sz="1000" kern="1200">
          <a:solidFill>
            <a:srgbClr val="006881"/>
          </a:solidFill>
          <a:latin typeface="Prompt Light" panose="00000400000000000000" pitchFamily="2" charset="-34"/>
          <a:ea typeface="+mn-ea"/>
          <a:cs typeface="Prompt Light" panose="00000400000000000000" pitchFamily="2" charset="-34"/>
        </a:defRPr>
      </a:lvl6pPr>
      <a:lvl7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7pPr>
      <a:lvl8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8pPr>
      <a:lvl9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2" pos="7680">
          <p15:clr>
            <a:srgbClr val="F26B43"/>
          </p15:clr>
        </p15:guide>
        <p15:guide id="43" pos="226">
          <p15:clr>
            <a:srgbClr val="F26B43"/>
          </p15:clr>
        </p15:guide>
        <p15:guide id="66" pos="7453">
          <p15:clr>
            <a:srgbClr val="F26B43"/>
          </p15:clr>
        </p15:guide>
        <p15:guide id="69" orient="horz" pos="226">
          <p15:clr>
            <a:srgbClr val="F26B43"/>
          </p15:clr>
        </p15:guide>
        <p15:guide id="70" orient="horz" pos="805">
          <p15:clr>
            <a:srgbClr val="F26B43"/>
          </p15:clr>
        </p15:guide>
        <p15:guide id="71" orient="horz" pos="890">
          <p15:clr>
            <a:srgbClr val="F26B43"/>
          </p15:clr>
        </p15:guide>
        <p15:guide id="80" orient="horz" pos="4093">
          <p15:clr>
            <a:srgbClr val="F26B43"/>
          </p15:clr>
        </p15:guide>
        <p15:guide id="81" pos="2570">
          <p15:clr>
            <a:srgbClr val="F26B43"/>
          </p15:clr>
        </p15:guide>
        <p15:guide id="82" pos="2661">
          <p15:clr>
            <a:srgbClr val="F26B43"/>
          </p15:clr>
        </p15:guide>
        <p15:guide id="83" pos="5019">
          <p15:clr>
            <a:srgbClr val="F26B43"/>
          </p15:clr>
        </p15:guide>
        <p15:guide id="84" pos="511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6CE78BF-7B9C-44FA-B17F-7BD3F96CA6E3}"/>
              </a:ext>
            </a:extLst>
          </p:cNvPr>
          <p:cNvSpPr>
            <a:spLocks noGrp="1"/>
          </p:cNvSpPr>
          <p:nvPr>
            <p:ph type="title"/>
          </p:nvPr>
        </p:nvSpPr>
        <p:spPr>
          <a:xfrm>
            <a:off x="358775" y="365125"/>
            <a:ext cx="11472863" cy="912813"/>
          </a:xfrm>
          <a:prstGeom prst="rect">
            <a:avLst/>
          </a:prstGeom>
        </p:spPr>
        <p:txBody>
          <a:bodyPr vert="horz" lIns="0" tIns="0" rIns="0" bIns="0" rtlCol="0" anchor="ctr">
            <a:noAutofit/>
          </a:bodyPr>
          <a:lstStyle/>
          <a:p>
            <a:r>
              <a:rPr lang="fr-FR"/>
              <a:t>Modifiez le style du titre</a:t>
            </a:r>
          </a:p>
        </p:txBody>
      </p:sp>
      <p:sp>
        <p:nvSpPr>
          <p:cNvPr id="3" name="Espace réservé du texte 2">
            <a:extLst>
              <a:ext uri="{FF2B5EF4-FFF2-40B4-BE49-F238E27FC236}">
                <a16:creationId xmlns:a16="http://schemas.microsoft.com/office/drawing/2014/main" id="{67F96D4A-A23D-45AF-AD6F-035575B42530}"/>
              </a:ext>
            </a:extLst>
          </p:cNvPr>
          <p:cNvSpPr>
            <a:spLocks noGrp="1"/>
          </p:cNvSpPr>
          <p:nvPr>
            <p:ph type="body" idx="1"/>
          </p:nvPr>
        </p:nvSpPr>
        <p:spPr>
          <a:xfrm>
            <a:off x="358775" y="1403350"/>
            <a:ext cx="11472863" cy="4773613"/>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p:txBody>
      </p:sp>
      <p:sp>
        <p:nvSpPr>
          <p:cNvPr id="5" name="Espace réservé du pied de page 4">
            <a:extLst>
              <a:ext uri="{FF2B5EF4-FFF2-40B4-BE49-F238E27FC236}">
                <a16:creationId xmlns:a16="http://schemas.microsoft.com/office/drawing/2014/main" id="{EC7A0630-8A45-4D00-B035-062CB65EBE16}"/>
              </a:ext>
            </a:extLst>
          </p:cNvPr>
          <p:cNvSpPr>
            <a:spLocks noGrp="1"/>
          </p:cNvSpPr>
          <p:nvPr>
            <p:ph type="ftr" sz="quarter" idx="3"/>
          </p:nvPr>
        </p:nvSpPr>
        <p:spPr>
          <a:xfrm>
            <a:off x="3793444" y="6497182"/>
            <a:ext cx="4605111" cy="123111"/>
          </a:xfrm>
          <a:prstGeom prst="rect">
            <a:avLst/>
          </a:prstGeom>
        </p:spPr>
        <p:txBody>
          <a:bodyPr vert="horz" lIns="0" tIns="0" rIns="0" bIns="0" rtlCol="0" anchor="ctr">
            <a:spAutoFit/>
          </a:bodyPr>
          <a:lstStyle>
            <a:lvl1pPr algn="ctr">
              <a:defRPr sz="800" spc="300">
                <a:solidFill>
                  <a:schemeClr val="accent3">
                    <a:alpha val="50000"/>
                  </a:schemeClr>
                </a:solidFill>
                <a:latin typeface="Prompt SemiBold" panose="00000700000000000000" pitchFamily="2" charset="-34"/>
                <a:cs typeface="Prompt SemiBold" panose="00000700000000000000" pitchFamily="2" charset="-34"/>
              </a:defRPr>
            </a:lvl1pPr>
          </a:lstStyle>
          <a:p>
            <a:endParaRPr lang="fr-FR"/>
          </a:p>
        </p:txBody>
      </p:sp>
      <p:sp>
        <p:nvSpPr>
          <p:cNvPr id="11" name="Date Placeholder 10">
            <a:extLst>
              <a:ext uri="{FF2B5EF4-FFF2-40B4-BE49-F238E27FC236}">
                <a16:creationId xmlns:a16="http://schemas.microsoft.com/office/drawing/2014/main" id="{EE101598-3790-4A6E-687B-F3FD218164BB}"/>
              </a:ext>
            </a:extLst>
          </p:cNvPr>
          <p:cNvSpPr>
            <a:spLocks noGrp="1"/>
          </p:cNvSpPr>
          <p:nvPr>
            <p:ph type="dt" sz="half" idx="2"/>
          </p:nvPr>
        </p:nvSpPr>
        <p:spPr>
          <a:xfrm>
            <a:off x="358775" y="6509882"/>
            <a:ext cx="1673225" cy="123111"/>
          </a:xfrm>
          <a:prstGeom prst="rect">
            <a:avLst/>
          </a:prstGeom>
        </p:spPr>
        <p:txBody>
          <a:bodyPr vert="horz" lIns="0" tIns="0" rIns="0" bIns="0" rtlCol="0" anchor="ctr"/>
          <a:lstStyle>
            <a:lvl1pPr algn="l">
              <a:defRPr sz="1000" spc="300">
                <a:solidFill>
                  <a:schemeClr val="bg1"/>
                </a:solidFill>
                <a:latin typeface="Prompt SemiBold" panose="00000700000000000000" pitchFamily="2" charset="-34"/>
                <a:cs typeface="Prompt SemiBold" panose="00000700000000000000" pitchFamily="2" charset="-34"/>
              </a:defRPr>
            </a:lvl1pPr>
          </a:lstStyle>
          <a:p>
            <a:fld id="{E8A274E5-02BE-450A-93FE-FCB9AEAC5A3D}" type="datetime3">
              <a:rPr lang="fr-FR" smtClean="0"/>
              <a:t>17.05.24</a:t>
            </a:fld>
            <a:endParaRPr lang="en-US"/>
          </a:p>
        </p:txBody>
      </p:sp>
      <p:sp>
        <p:nvSpPr>
          <p:cNvPr id="4" name="ZoneTexte 3">
            <a:extLst>
              <a:ext uri="{FF2B5EF4-FFF2-40B4-BE49-F238E27FC236}">
                <a16:creationId xmlns:a16="http://schemas.microsoft.com/office/drawing/2014/main" id="{B669125B-E4F4-04E1-076E-86A3ED702204}"/>
              </a:ext>
            </a:extLst>
          </p:cNvPr>
          <p:cNvSpPr txBox="1"/>
          <p:nvPr userDrawn="1"/>
        </p:nvSpPr>
        <p:spPr>
          <a:xfrm>
            <a:off x="11375230" y="6424495"/>
            <a:ext cx="456407" cy="123111"/>
          </a:xfrm>
          <a:prstGeom prst="rect">
            <a:avLst/>
          </a:prstGeom>
          <a:noFill/>
        </p:spPr>
        <p:txBody>
          <a:bodyPr wrap="square" lIns="0" tIns="0" rIns="0" bIns="0" rtlCol="0">
            <a:spAutoFit/>
          </a:bodyPr>
          <a:lstStyle/>
          <a:p>
            <a:pPr algn="r"/>
            <a:fld id="{48BCC071-F5D9-4699-8F45-3E67DBC01DAD}" type="slidenum">
              <a:rPr lang="fr-FR" sz="800" smtClean="0">
                <a:solidFill>
                  <a:srgbClr val="F37A6E"/>
                </a:solidFill>
                <a:latin typeface="+mj-lt"/>
              </a:rPr>
              <a:pPr algn="r"/>
              <a:t>‹N°›</a:t>
            </a:fld>
            <a:endParaRPr lang="fr-FR" sz="600">
              <a:solidFill>
                <a:srgbClr val="F37A6E"/>
              </a:solidFill>
              <a:latin typeface="+mj-lt"/>
            </a:endParaRPr>
          </a:p>
        </p:txBody>
      </p:sp>
      <p:sp>
        <p:nvSpPr>
          <p:cNvPr id="6" name="MSIPCMContentMarking" descr="{&quot;HashCode&quot;:-192935642,&quot;Placement&quot;:&quot;Footer&quot;,&quot;Top&quot;:522.0343,&quot;Left&quot;:0.0,&quot;SlideWidth&quot;:960,&quot;SlideHeight&quot;:540}">
            <a:extLst>
              <a:ext uri="{FF2B5EF4-FFF2-40B4-BE49-F238E27FC236}">
                <a16:creationId xmlns:a16="http://schemas.microsoft.com/office/drawing/2014/main" id="{97BDD841-AC0C-4362-A21D-B21948FECFF0}"/>
              </a:ext>
            </a:extLst>
          </p:cNvPr>
          <p:cNvSpPr txBox="1"/>
          <p:nvPr userDrawn="1"/>
        </p:nvSpPr>
        <p:spPr>
          <a:xfrm>
            <a:off x="0" y="6682362"/>
            <a:ext cx="1439806" cy="123111"/>
          </a:xfrm>
          <a:prstGeom prst="rect">
            <a:avLst/>
          </a:prstGeom>
          <a:noFill/>
        </p:spPr>
        <p:txBody>
          <a:bodyPr vert="horz" wrap="square" lIns="0" tIns="0" rIns="0" bIns="0" rtlCol="0" anchor="ctr" anchorCtr="1">
            <a:spAutoFit/>
          </a:bodyPr>
          <a:lstStyle/>
          <a:p>
            <a:pPr algn="l">
              <a:spcBef>
                <a:spcPts val="0"/>
              </a:spcBef>
              <a:spcAft>
                <a:spcPts val="0"/>
              </a:spcAft>
            </a:pPr>
            <a:endParaRPr lang="fr-FR" sz="800" err="1">
              <a:solidFill>
                <a:srgbClr val="FF0000"/>
              </a:solidFill>
              <a:latin typeface="Calibri" panose="020F0502020204030204" pitchFamily="34" charset="0"/>
            </a:endParaRPr>
          </a:p>
        </p:txBody>
      </p:sp>
      <p:sp>
        <p:nvSpPr>
          <p:cNvPr id="9" name="ZoneTexte 8">
            <a:extLst>
              <a:ext uri="{FF2B5EF4-FFF2-40B4-BE49-F238E27FC236}">
                <a16:creationId xmlns:a16="http://schemas.microsoft.com/office/drawing/2014/main" id="{699C232A-6306-198E-805C-991BC24F6AA6}"/>
              </a:ext>
            </a:extLst>
          </p:cNvPr>
          <p:cNvSpPr txBox="1"/>
          <p:nvPr>
            <p:extLst>
              <p:ext uri="{1162E1C5-73C7-4A58-AE30-91384D911F3F}">
                <p184:classification xmlns:p184="http://schemas.microsoft.com/office/powerpoint/2018/4/main" val="ftr"/>
              </p:ext>
            </p:extLst>
          </p:nvPr>
        </p:nvSpPr>
        <p:spPr>
          <a:xfrm>
            <a:off x="63500" y="6642100"/>
            <a:ext cx="566738" cy="152400"/>
          </a:xfrm>
          <a:prstGeom prst="rect">
            <a:avLst/>
          </a:prstGeom>
        </p:spPr>
        <p:txBody>
          <a:bodyPr horzOverflow="overflow" lIns="0" tIns="0" rIns="0" bIns="0">
            <a:spAutoFit/>
          </a:bodyPr>
          <a:lstStyle/>
          <a:p>
            <a:pPr algn="l"/>
            <a:r>
              <a:rPr lang="fr-FR" sz="1000">
                <a:solidFill>
                  <a:srgbClr val="008000"/>
                </a:solidFill>
                <a:latin typeface="Calibri" panose="020F0502020204030204" pitchFamily="34" charset="0"/>
              </a:rPr>
              <a:t>C1 - Public</a:t>
            </a:r>
          </a:p>
        </p:txBody>
      </p:sp>
    </p:spTree>
    <p:extLst>
      <p:ext uri="{BB962C8B-B14F-4D97-AF65-F5344CB8AC3E}">
        <p14:creationId xmlns:p14="http://schemas.microsoft.com/office/powerpoint/2010/main" val="404138400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 id="2147483914" r:id="rId18"/>
    <p:sldLayoutId id="2147483915" r:id="rId19"/>
    <p:sldLayoutId id="2147483916" r:id="rId20"/>
    <p:sldLayoutId id="2147483917" r:id="rId21"/>
    <p:sldLayoutId id="214748391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4400" kern="1200">
          <a:solidFill>
            <a:srgbClr val="00323E"/>
          </a:solidFill>
          <a:latin typeface="Prompt SemiBold" panose="00000700000000000000" pitchFamily="2" charset="-34"/>
          <a:ea typeface="+mj-ea"/>
          <a:cs typeface="Prompt SemiBold" panose="00000700000000000000" pitchFamily="2" charset="-34"/>
        </a:defRPr>
      </a:lvl1pPr>
    </p:titleStyle>
    <p:bodyStyle>
      <a:lvl1pPr marL="0" indent="0" algn="l" defTabSz="914400" rtl="0" eaLnBrk="1" latinLnBrk="0" hangingPunct="1">
        <a:lnSpc>
          <a:spcPct val="110000"/>
        </a:lnSpc>
        <a:spcBef>
          <a:spcPts val="1000"/>
        </a:spcBef>
        <a:buFont typeface="Prompt" panose="020B0604020202020204" pitchFamily="34" charset="0"/>
        <a:buNone/>
        <a:defRPr sz="1200" kern="1200">
          <a:solidFill>
            <a:srgbClr val="00323E"/>
          </a:solidFill>
          <a:latin typeface="Prompt Light" panose="00000400000000000000" pitchFamily="2" charset="-34"/>
          <a:ea typeface="+mn-ea"/>
          <a:cs typeface="Prompt Light" panose="00000400000000000000" pitchFamily="2" charset="-34"/>
        </a:defRPr>
      </a:lvl1pPr>
      <a:lvl2pPr marL="171450" indent="-171450" algn="l" defTabSz="914400" rtl="0" eaLnBrk="1" latinLnBrk="0" hangingPunct="1">
        <a:lnSpc>
          <a:spcPct val="110000"/>
        </a:lnSpc>
        <a:spcBef>
          <a:spcPts val="600"/>
        </a:spcBef>
        <a:buFont typeface="Arial" panose="020B0604020202020204" pitchFamily="34" charset="0"/>
        <a:buChar char="•"/>
        <a:defRPr sz="1200" kern="1200">
          <a:solidFill>
            <a:srgbClr val="00323E"/>
          </a:solidFill>
          <a:latin typeface="Prompt Light" panose="00000400000000000000" pitchFamily="2" charset="-34"/>
          <a:ea typeface="+mn-ea"/>
          <a:cs typeface="Prompt Light" panose="00000400000000000000" pitchFamily="2" charset="-34"/>
        </a:defRPr>
      </a:lvl2pPr>
      <a:lvl3pPr marL="358775" indent="-184150" algn="l" defTabSz="914400" rtl="0" eaLnBrk="1" latinLnBrk="0" hangingPunct="1">
        <a:lnSpc>
          <a:spcPct val="110000"/>
        </a:lnSpc>
        <a:spcBef>
          <a:spcPts val="500"/>
        </a:spcBef>
        <a:buFont typeface="Source Sans Pro" panose="020B0503030403020204" pitchFamily="34" charset="0"/>
        <a:buChar char="‒"/>
        <a:defRPr sz="1000" b="0" kern="1200" spc="0" baseline="0">
          <a:solidFill>
            <a:srgbClr val="00323E"/>
          </a:solidFill>
          <a:latin typeface="+mn-lt"/>
          <a:ea typeface="+mn-ea"/>
          <a:cs typeface="Prompt" panose="00000500000000000000" pitchFamily="2" charset="-34"/>
        </a:defRPr>
      </a:lvl3pPr>
      <a:lvl4pPr marL="0" indent="0" algn="l" defTabSz="914400" rtl="0" eaLnBrk="1" latinLnBrk="0" hangingPunct="1">
        <a:lnSpc>
          <a:spcPct val="110000"/>
        </a:lnSpc>
        <a:spcBef>
          <a:spcPts val="500"/>
        </a:spcBef>
        <a:buFont typeface="Prompt" panose="020B0604020202020204" pitchFamily="34" charset="0"/>
        <a:buNone/>
        <a:defRPr sz="1000" kern="1200" cap="all" spc="200" baseline="0">
          <a:solidFill>
            <a:srgbClr val="F37A6E"/>
          </a:solidFill>
          <a:latin typeface="Prompt SemiBold" panose="00000700000000000000" pitchFamily="2" charset="-34"/>
          <a:ea typeface="+mn-ea"/>
          <a:cs typeface="Prompt SemiBold" panose="00000700000000000000" pitchFamily="2" charset="-34"/>
        </a:defRPr>
      </a:lvl4pPr>
      <a:lvl5pPr marL="0" indent="0" algn="l" defTabSz="914400" rtl="0" eaLnBrk="1" latinLnBrk="0" hangingPunct="1">
        <a:lnSpc>
          <a:spcPct val="110000"/>
        </a:lnSpc>
        <a:spcBef>
          <a:spcPts val="500"/>
        </a:spcBef>
        <a:buClrTx/>
        <a:buFont typeface="Arial" panose="020B0604020202020204" pitchFamily="34" charset="0"/>
        <a:buNone/>
        <a:defRPr sz="1000" i="1" kern="1200">
          <a:solidFill>
            <a:schemeClr val="tx2">
              <a:lumMod val="50000"/>
            </a:schemeClr>
          </a:solidFill>
          <a:latin typeface="Prompt Light" panose="00000400000000000000" pitchFamily="2" charset="-34"/>
          <a:ea typeface="+mn-ea"/>
          <a:cs typeface="Prompt Light" panose="00000400000000000000" pitchFamily="2" charset="-34"/>
        </a:defRPr>
      </a:lvl5pPr>
      <a:lvl6pPr marL="0" indent="0" algn="l" defTabSz="914400" rtl="0" eaLnBrk="1" latinLnBrk="0" hangingPunct="1">
        <a:lnSpc>
          <a:spcPct val="110000"/>
        </a:lnSpc>
        <a:spcBef>
          <a:spcPts val="500"/>
        </a:spcBef>
        <a:buClrTx/>
        <a:buFont typeface="Arial" panose="020B0604020202020204" pitchFamily="34" charset="0"/>
        <a:buNone/>
        <a:defRPr sz="1000" kern="1200">
          <a:solidFill>
            <a:srgbClr val="006881"/>
          </a:solidFill>
          <a:latin typeface="Prompt Light" panose="00000400000000000000" pitchFamily="2" charset="-34"/>
          <a:ea typeface="+mn-ea"/>
          <a:cs typeface="Prompt Light" panose="00000400000000000000" pitchFamily="2" charset="-34"/>
        </a:defRPr>
      </a:lvl6pPr>
      <a:lvl7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7pPr>
      <a:lvl8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8pPr>
      <a:lvl9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2" pos="7680">
          <p15:clr>
            <a:srgbClr val="F26B43"/>
          </p15:clr>
        </p15:guide>
        <p15:guide id="43" pos="226">
          <p15:clr>
            <a:srgbClr val="F26B43"/>
          </p15:clr>
        </p15:guide>
        <p15:guide id="66" pos="7453">
          <p15:clr>
            <a:srgbClr val="F26B43"/>
          </p15:clr>
        </p15:guide>
        <p15:guide id="69" orient="horz" pos="226">
          <p15:clr>
            <a:srgbClr val="F26B43"/>
          </p15:clr>
        </p15:guide>
        <p15:guide id="70" orient="horz" pos="805">
          <p15:clr>
            <a:srgbClr val="F26B43"/>
          </p15:clr>
        </p15:guide>
        <p15:guide id="71" orient="horz" pos="890">
          <p15:clr>
            <a:srgbClr val="F26B43"/>
          </p15:clr>
        </p15:guide>
        <p15:guide id="80" orient="horz" pos="4093">
          <p15:clr>
            <a:srgbClr val="F26B43"/>
          </p15:clr>
        </p15:guide>
        <p15:guide id="81" pos="2570">
          <p15:clr>
            <a:srgbClr val="F26B43"/>
          </p15:clr>
        </p15:guide>
        <p15:guide id="82" pos="2661">
          <p15:clr>
            <a:srgbClr val="F26B43"/>
          </p15:clr>
        </p15:guide>
        <p15:guide id="83" pos="5019">
          <p15:clr>
            <a:srgbClr val="F26B43"/>
          </p15:clr>
        </p15:guide>
        <p15:guide id="84" pos="511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1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svg"/></Relationships>
</file>

<file path=ppt/slides/_rels/slide1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98.png"/><Relationship Id="rId4" Type="http://schemas.openxmlformats.org/officeDocument/2006/relationships/image" Target="../media/image9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1.xml"/></Relationships>
</file>

<file path=ppt/slides/_rels/slide2.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 Target="slide2.xml"/><Relationship Id="rId5" Type="http://schemas.openxmlformats.org/officeDocument/2006/relationships/image" Target="../media/image72.png"/><Relationship Id="rId4"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4.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8.png"/><Relationship Id="rId1" Type="http://schemas.openxmlformats.org/officeDocument/2006/relationships/slideLayout" Target="../slideLayouts/slideLayout5.xml"/><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oleObject" Target="../embeddings/oleObject1.bin"/><Relationship Id="rId1" Type="http://schemas.openxmlformats.org/officeDocument/2006/relationships/slideLayout" Target="../slideLayouts/slideLayout41.xml"/><Relationship Id="rId5" Type="http://schemas.openxmlformats.org/officeDocument/2006/relationships/image" Target="../media/image8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3.xml"/><Relationship Id="rId5" Type="http://schemas.openxmlformats.org/officeDocument/2006/relationships/image" Target="../media/image85.png"/><Relationship Id="rId4" Type="http://schemas.openxmlformats.org/officeDocument/2006/relationships/image" Target="../media/image84.png"/></Relationships>
</file>

<file path=ppt/slides/_rels/slide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 Target="slide7.xml"/><Relationship Id="rId5" Type="http://schemas.openxmlformats.org/officeDocument/2006/relationships/image" Target="../media/image79.png"/><Relationship Id="rId4"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oleObject" Target="../embeddings/oleObject3.bin"/><Relationship Id="rId1" Type="http://schemas.openxmlformats.org/officeDocument/2006/relationships/slideLayout" Target="../slideLayouts/slideLayout3.xml"/><Relationship Id="rId5" Type="http://schemas.openxmlformats.org/officeDocument/2006/relationships/image" Target="../media/image87.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oleObject" Target="../embeddings/oleObject5.bin"/><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0771A796-0CB3-B173-E4C6-BD85F20306B8}"/>
              </a:ext>
            </a:extLst>
          </p:cNvPr>
          <p:cNvSpPr>
            <a:spLocks noGrp="1"/>
          </p:cNvSpPr>
          <p:nvPr>
            <p:ph type="pic" sz="quarter" idx="16"/>
          </p:nvPr>
        </p:nvSpPr>
        <p:spPr/>
        <p:txBody>
          <a:bodyPr/>
          <a:lstStyle/>
          <a:p>
            <a:endParaRPr lang="fr-FR"/>
          </a:p>
        </p:txBody>
      </p:sp>
      <p:sp>
        <p:nvSpPr>
          <p:cNvPr id="3" name="Title 2">
            <a:extLst>
              <a:ext uri="{FF2B5EF4-FFF2-40B4-BE49-F238E27FC236}">
                <a16:creationId xmlns:a16="http://schemas.microsoft.com/office/drawing/2014/main" id="{71DAEADF-8CE8-ACF7-5DD1-6316B90761A5}"/>
              </a:ext>
            </a:extLst>
          </p:cNvPr>
          <p:cNvSpPr>
            <a:spLocks noGrp="1"/>
          </p:cNvSpPr>
          <p:nvPr>
            <p:ph type="ctrTitle"/>
            <p:custDataLst>
              <p:tags r:id="rId1"/>
            </p:custDataLst>
          </p:nvPr>
        </p:nvSpPr>
        <p:spPr/>
        <p:txBody>
          <a:bodyPr/>
          <a:lstStyle/>
          <a:p>
            <a:r>
              <a:rPr lang="fr-FR" dirty="0"/>
              <a:t>Assemblée générale</a:t>
            </a:r>
            <a:br>
              <a:rPr lang="fr-FR" dirty="0"/>
            </a:br>
            <a:r>
              <a:rPr lang="fr-FR" dirty="0" err="1"/>
              <a:t>afer</a:t>
            </a:r>
            <a:r>
              <a:rPr lang="fr-FR" dirty="0"/>
              <a:t> </a:t>
            </a:r>
            <a:r>
              <a:rPr lang="fr-FR" dirty="0" err="1"/>
              <a:t>europe</a:t>
            </a:r>
            <a:endParaRPr lang="fr-FR" dirty="0"/>
          </a:p>
        </p:txBody>
      </p:sp>
      <p:sp>
        <p:nvSpPr>
          <p:cNvPr id="32" name="Sous-titre 31">
            <a:extLst>
              <a:ext uri="{FF2B5EF4-FFF2-40B4-BE49-F238E27FC236}">
                <a16:creationId xmlns:a16="http://schemas.microsoft.com/office/drawing/2014/main" id="{FEE82464-83C8-1666-893F-D4AB4C0DEFCD}"/>
              </a:ext>
            </a:extLst>
          </p:cNvPr>
          <p:cNvSpPr>
            <a:spLocks noGrp="1"/>
          </p:cNvSpPr>
          <p:nvPr>
            <p:ph type="subTitle" idx="1"/>
          </p:nvPr>
        </p:nvSpPr>
        <p:spPr/>
        <p:txBody>
          <a:bodyPr>
            <a:normAutofit lnSpcReduction="10000"/>
          </a:bodyPr>
          <a:lstStyle/>
          <a:p>
            <a:r>
              <a:rPr lang="fr-FR" dirty="0"/>
              <a:t>Juin 2024</a:t>
            </a:r>
          </a:p>
        </p:txBody>
      </p:sp>
      <p:sp>
        <p:nvSpPr>
          <p:cNvPr id="4" name="Espace réservé du pied de page 3">
            <a:extLst>
              <a:ext uri="{FF2B5EF4-FFF2-40B4-BE49-F238E27FC236}">
                <a16:creationId xmlns:a16="http://schemas.microsoft.com/office/drawing/2014/main" id="{2666646C-89DB-C2DA-017B-90C4D040AEDC}"/>
              </a:ext>
            </a:extLst>
          </p:cNvPr>
          <p:cNvSpPr>
            <a:spLocks noGrp="1"/>
          </p:cNvSpPr>
          <p:nvPr>
            <p:ph type="ftr" sz="quarter" idx="14"/>
          </p:nvPr>
        </p:nvSpPr>
        <p:spPr/>
        <p:txBody>
          <a:bodyPr/>
          <a:lstStyle/>
          <a:p>
            <a:endParaRPr lang="fr-FR" noProof="0"/>
          </a:p>
        </p:txBody>
      </p:sp>
      <p:sp>
        <p:nvSpPr>
          <p:cNvPr id="21" name="Espace réservé du numéro de diapositive 20">
            <a:extLst>
              <a:ext uri="{FF2B5EF4-FFF2-40B4-BE49-F238E27FC236}">
                <a16:creationId xmlns:a16="http://schemas.microsoft.com/office/drawing/2014/main" id="{3E88C3DC-3FE0-D9B7-B0E0-5DD494C7EA2D}"/>
              </a:ext>
            </a:extLst>
          </p:cNvPr>
          <p:cNvSpPr>
            <a:spLocks noGrp="1"/>
          </p:cNvSpPr>
          <p:nvPr>
            <p:ph type="sldNum" sz="quarter" idx="15"/>
          </p:nvPr>
        </p:nvSpPr>
        <p:spPr/>
        <p:txBody>
          <a:bodyPr/>
          <a:lstStyle/>
          <a:p>
            <a:pPr algn="r"/>
            <a:fld id="{29D35205-77AB-4A43-8A4A-029C4E7436A1}" type="slidenum">
              <a:rPr lang="fr-FR" noProof="0" smtClean="0"/>
              <a:pPr algn="r"/>
              <a:t>1</a:t>
            </a:fld>
            <a:endParaRPr lang="fr-FR" noProof="0"/>
          </a:p>
        </p:txBody>
      </p:sp>
    </p:spTree>
    <p:extLst>
      <p:ext uri="{BB962C8B-B14F-4D97-AF65-F5344CB8AC3E}">
        <p14:creationId xmlns:p14="http://schemas.microsoft.com/office/powerpoint/2010/main" val="2023589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B538C-EE85-B25D-6448-E2B2E8C6D261}"/>
              </a:ext>
            </a:extLst>
          </p:cNvPr>
          <p:cNvSpPr>
            <a:spLocks noGrp="1"/>
          </p:cNvSpPr>
          <p:nvPr>
            <p:ph type="title"/>
          </p:nvPr>
        </p:nvSpPr>
        <p:spPr/>
        <p:txBody>
          <a:bodyPr/>
          <a:lstStyle/>
          <a:p>
            <a:r>
              <a:rPr lang="fr-FR" dirty="0"/>
              <a:t>Performances 2024 sur les différentes classes d’actifs (en %)</a:t>
            </a:r>
          </a:p>
        </p:txBody>
      </p:sp>
      <p:sp>
        <p:nvSpPr>
          <p:cNvPr id="3" name="Espace réservé du numéro de diapositive 2">
            <a:extLst>
              <a:ext uri="{FF2B5EF4-FFF2-40B4-BE49-F238E27FC236}">
                <a16:creationId xmlns:a16="http://schemas.microsoft.com/office/drawing/2014/main" id="{220640E0-C52C-9E99-EE73-023EF3325067}"/>
              </a:ext>
            </a:extLst>
          </p:cNvPr>
          <p:cNvSpPr>
            <a:spLocks noGrp="1"/>
          </p:cNvSpPr>
          <p:nvPr>
            <p:ph type="sldNum" sz="quarter" idx="11"/>
          </p:nvPr>
        </p:nvSpPr>
        <p:spPr/>
        <p:txBody>
          <a:bodyPr/>
          <a:lstStyle/>
          <a:p>
            <a:pPr algn="r"/>
            <a:fld id="{29D35205-77AB-4A43-8A4A-029C4E7436A1}" type="slidenum">
              <a:rPr lang="fr-FR" noProof="0" smtClean="0"/>
              <a:pPr algn="r"/>
              <a:t>10</a:t>
            </a:fld>
            <a:endParaRPr lang="fr-FR" noProof="0"/>
          </a:p>
        </p:txBody>
      </p:sp>
      <p:sp>
        <p:nvSpPr>
          <p:cNvPr id="4" name="Espace réservé du pied de page 3">
            <a:extLst>
              <a:ext uri="{FF2B5EF4-FFF2-40B4-BE49-F238E27FC236}">
                <a16:creationId xmlns:a16="http://schemas.microsoft.com/office/drawing/2014/main" id="{F02F0C55-5EDC-D550-46F7-DB8F571D4FA7}"/>
              </a:ext>
            </a:extLst>
          </p:cNvPr>
          <p:cNvSpPr>
            <a:spLocks noGrp="1"/>
          </p:cNvSpPr>
          <p:nvPr>
            <p:ph type="ftr" sz="quarter" idx="12"/>
          </p:nvPr>
        </p:nvSpPr>
        <p:spPr/>
        <p:txBody>
          <a:bodyPr/>
          <a:lstStyle/>
          <a:p>
            <a:endParaRPr lang="fr-FR"/>
          </a:p>
        </p:txBody>
      </p:sp>
      <p:pic>
        <p:nvPicPr>
          <p:cNvPr id="5" name="Image 4">
            <a:extLst>
              <a:ext uri="{FF2B5EF4-FFF2-40B4-BE49-F238E27FC236}">
                <a16:creationId xmlns:a16="http://schemas.microsoft.com/office/drawing/2014/main" id="{5315F380-07AD-207B-21B7-E868010A488A}"/>
              </a:ext>
            </a:extLst>
          </p:cNvPr>
          <p:cNvPicPr>
            <a:picLocks noChangeAspect="1"/>
          </p:cNvPicPr>
          <p:nvPr/>
        </p:nvPicPr>
        <p:blipFill rotWithShape="1">
          <a:blip r:embed="rId2"/>
          <a:srcRect t="7125"/>
          <a:stretch/>
        </p:blipFill>
        <p:spPr>
          <a:xfrm>
            <a:off x="512618" y="1520962"/>
            <a:ext cx="11166764" cy="4628798"/>
          </a:xfrm>
          <a:prstGeom prst="rect">
            <a:avLst/>
          </a:prstGeom>
        </p:spPr>
      </p:pic>
      <p:sp>
        <p:nvSpPr>
          <p:cNvPr id="7" name="ZoneTexte 6">
            <a:extLst>
              <a:ext uri="{FF2B5EF4-FFF2-40B4-BE49-F238E27FC236}">
                <a16:creationId xmlns:a16="http://schemas.microsoft.com/office/drawing/2014/main" id="{1C4B2457-B0C4-7335-BF74-0394D22D2DC0}"/>
              </a:ext>
            </a:extLst>
          </p:cNvPr>
          <p:cNvSpPr txBox="1"/>
          <p:nvPr/>
        </p:nvSpPr>
        <p:spPr>
          <a:xfrm>
            <a:off x="2048414" y="6363709"/>
            <a:ext cx="9490364" cy="244682"/>
          </a:xfrm>
          <a:prstGeom prst="rect">
            <a:avLst/>
          </a:prstGeom>
          <a:noFill/>
        </p:spPr>
        <p:txBody>
          <a:bodyPr wrap="square">
            <a:spAutoFit/>
          </a:bodyPr>
          <a:lstStyle/>
          <a:p>
            <a:pPr algn="just">
              <a:lnSpc>
                <a:spcPct val="110000"/>
              </a:lnSpc>
              <a:spcBef>
                <a:spcPts val="300"/>
              </a:spcBef>
            </a:pPr>
            <a:r>
              <a:rPr lang="fr-FR" sz="900" dirty="0">
                <a:solidFill>
                  <a:srgbClr val="00323E">
                    <a:alpha val="70000"/>
                  </a:srgbClr>
                </a:solidFill>
                <a:latin typeface="+mn-lt"/>
              </a:rPr>
              <a:t>Source : </a:t>
            </a:r>
            <a:r>
              <a:rPr lang="fr-FR" sz="900" dirty="0" err="1">
                <a:solidFill>
                  <a:srgbClr val="00323E">
                    <a:alpha val="70000"/>
                  </a:srgbClr>
                </a:solidFill>
                <a:latin typeface="+mn-lt"/>
              </a:rPr>
              <a:t>Ofi</a:t>
            </a:r>
            <a:r>
              <a:rPr lang="fr-FR" sz="900" dirty="0">
                <a:solidFill>
                  <a:srgbClr val="00323E">
                    <a:alpha val="70000"/>
                  </a:srgbClr>
                </a:solidFill>
                <a:latin typeface="+mn-lt"/>
              </a:rPr>
              <a:t> Invest Asset Management 16/05/2024</a:t>
            </a:r>
          </a:p>
        </p:txBody>
      </p:sp>
    </p:spTree>
    <p:extLst>
      <p:ext uri="{BB962C8B-B14F-4D97-AF65-F5344CB8AC3E}">
        <p14:creationId xmlns:p14="http://schemas.microsoft.com/office/powerpoint/2010/main" val="1722229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CB04796-218B-36A2-61ED-DA66C8D4EB3F}"/>
              </a:ext>
            </a:extLst>
          </p:cNvPr>
          <p:cNvSpPr>
            <a:spLocks noGrp="1"/>
          </p:cNvSpPr>
          <p:nvPr>
            <p:ph type="title"/>
          </p:nvPr>
        </p:nvSpPr>
        <p:spPr/>
        <p:txBody>
          <a:bodyPr/>
          <a:lstStyle/>
          <a:p>
            <a:r>
              <a:rPr lang="fr-FR" dirty="0"/>
              <a:t>DIVERSIFICATION</a:t>
            </a:r>
          </a:p>
        </p:txBody>
      </p:sp>
      <p:sp>
        <p:nvSpPr>
          <p:cNvPr id="3" name="Espace réservé pour une image  2">
            <a:extLst>
              <a:ext uri="{FF2B5EF4-FFF2-40B4-BE49-F238E27FC236}">
                <a16:creationId xmlns:a16="http://schemas.microsoft.com/office/drawing/2014/main" id="{BC5E03A3-DD3B-D3C3-A19D-4C9B18E963A8}"/>
              </a:ext>
            </a:extLst>
          </p:cNvPr>
          <p:cNvSpPr>
            <a:spLocks noGrp="1"/>
          </p:cNvSpPr>
          <p:nvPr>
            <p:ph type="pic" sz="quarter" idx="14"/>
          </p:nvPr>
        </p:nvSpPr>
        <p:spPr/>
        <p:txBody>
          <a:bodyPr/>
          <a:lstStyle/>
          <a:p>
            <a:endParaRPr lang="fr-FR"/>
          </a:p>
        </p:txBody>
      </p:sp>
      <p:pic>
        <p:nvPicPr>
          <p:cNvPr id="8" name="Graphic 8">
            <a:extLst>
              <a:ext uri="{FF2B5EF4-FFF2-40B4-BE49-F238E27FC236}">
                <a16:creationId xmlns:a16="http://schemas.microsoft.com/office/drawing/2014/main" id="{22989191-8383-D9E0-D9F4-B4AA7C892E8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791510" y="2076450"/>
            <a:ext cx="2117290" cy="2117290"/>
          </a:xfrm>
          <a:prstGeom prst="rect">
            <a:avLst/>
          </a:prstGeom>
        </p:spPr>
      </p:pic>
      <p:pic>
        <p:nvPicPr>
          <p:cNvPr id="14" name="Image 13">
            <a:extLst>
              <a:ext uri="{FF2B5EF4-FFF2-40B4-BE49-F238E27FC236}">
                <a16:creationId xmlns:a16="http://schemas.microsoft.com/office/drawing/2014/main" id="{AE3D112A-7B02-E1FD-C515-94F609024E0B}"/>
              </a:ext>
            </a:extLst>
          </p:cNvPr>
          <p:cNvPicPr>
            <a:picLocks noChangeAspect="1"/>
          </p:cNvPicPr>
          <p:nvPr/>
        </p:nvPicPr>
        <p:blipFill>
          <a:blip r:embed="rId5"/>
          <a:stretch>
            <a:fillRect/>
          </a:stretch>
        </p:blipFill>
        <p:spPr>
          <a:xfrm>
            <a:off x="6908800" y="2599857"/>
            <a:ext cx="4718713" cy="646232"/>
          </a:xfrm>
          <a:prstGeom prst="rect">
            <a:avLst/>
          </a:prstGeom>
        </p:spPr>
      </p:pic>
      <p:pic>
        <p:nvPicPr>
          <p:cNvPr id="15" name="Image 14">
            <a:extLst>
              <a:ext uri="{FF2B5EF4-FFF2-40B4-BE49-F238E27FC236}">
                <a16:creationId xmlns:a16="http://schemas.microsoft.com/office/drawing/2014/main" id="{92F19BDA-DA71-0E2C-AD6F-B0CF5A9D2DB5}"/>
              </a:ext>
            </a:extLst>
          </p:cNvPr>
          <p:cNvPicPr>
            <a:picLocks noChangeAspect="1"/>
          </p:cNvPicPr>
          <p:nvPr/>
        </p:nvPicPr>
        <p:blipFill>
          <a:blip r:embed="rId6"/>
          <a:stretch>
            <a:fillRect/>
          </a:stretch>
        </p:blipFill>
        <p:spPr>
          <a:xfrm>
            <a:off x="7021381" y="3246089"/>
            <a:ext cx="4718713" cy="1719221"/>
          </a:xfrm>
          <a:prstGeom prst="rect">
            <a:avLst/>
          </a:prstGeom>
        </p:spPr>
      </p:pic>
    </p:spTree>
    <p:extLst>
      <p:ext uri="{BB962C8B-B14F-4D97-AF65-F5344CB8AC3E}">
        <p14:creationId xmlns:p14="http://schemas.microsoft.com/office/powerpoint/2010/main" val="4028081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8E1877B8-45D5-818A-AD50-30D3C88706DF}"/>
              </a:ext>
            </a:extLst>
          </p:cNvPr>
          <p:cNvSpPr>
            <a:spLocks noGrp="1"/>
          </p:cNvSpPr>
          <p:nvPr>
            <p:ph type="title"/>
          </p:nvPr>
        </p:nvSpPr>
        <p:spPr>
          <a:xfrm>
            <a:off x="414682" y="689253"/>
            <a:ext cx="11473200" cy="276999"/>
          </a:xfrm>
        </p:spPr>
        <p:txBody>
          <a:bodyPr/>
          <a:lstStyle/>
          <a:p>
            <a:r>
              <a:rPr lang="fr-FR" dirty="0"/>
              <a:t>Répartition détaillée par classe d’actifs du fonds général (actif net</a:t>
            </a:r>
            <a:r>
              <a:rPr lang="fr-FR" baseline="30000" dirty="0"/>
              <a:t>1</a:t>
            </a:r>
            <a:r>
              <a:rPr lang="fr-FR" dirty="0"/>
              <a:t>)</a:t>
            </a:r>
            <a:br>
              <a:rPr lang="fr-FR" baseline="30000" dirty="0"/>
            </a:br>
            <a:r>
              <a:rPr lang="fr-FR" baseline="30000" dirty="0"/>
              <a:t>à fin 2023</a:t>
            </a:r>
            <a:endParaRPr lang="fr-FR" dirty="0"/>
          </a:p>
        </p:txBody>
      </p:sp>
      <p:sp>
        <p:nvSpPr>
          <p:cNvPr id="5" name="Espace réservé du texte 4">
            <a:extLst>
              <a:ext uri="{FF2B5EF4-FFF2-40B4-BE49-F238E27FC236}">
                <a16:creationId xmlns:a16="http://schemas.microsoft.com/office/drawing/2014/main" id="{80E54662-A24B-5464-20DA-ECB98BC6400C}"/>
              </a:ext>
            </a:extLst>
          </p:cNvPr>
          <p:cNvSpPr>
            <a:spLocks noGrp="1"/>
          </p:cNvSpPr>
          <p:nvPr>
            <p:ph type="body" sz="quarter" idx="13"/>
          </p:nvPr>
        </p:nvSpPr>
        <p:spPr/>
        <p:txBody>
          <a:bodyPr/>
          <a:lstStyle/>
          <a:p>
            <a:endParaRPr lang="fr-FR"/>
          </a:p>
        </p:txBody>
      </p:sp>
      <p:pic>
        <p:nvPicPr>
          <p:cNvPr id="4" name="Image 3">
            <a:extLst>
              <a:ext uri="{FF2B5EF4-FFF2-40B4-BE49-F238E27FC236}">
                <a16:creationId xmlns:a16="http://schemas.microsoft.com/office/drawing/2014/main" id="{861BF1DD-3AD8-87A6-3797-2637A9F13749}"/>
              </a:ext>
            </a:extLst>
          </p:cNvPr>
          <p:cNvPicPr>
            <a:picLocks noChangeAspect="1"/>
          </p:cNvPicPr>
          <p:nvPr/>
        </p:nvPicPr>
        <p:blipFill>
          <a:blip r:embed="rId3"/>
          <a:stretch>
            <a:fillRect/>
          </a:stretch>
        </p:blipFill>
        <p:spPr>
          <a:xfrm>
            <a:off x="2051478" y="1159060"/>
            <a:ext cx="8459683" cy="5551949"/>
          </a:xfrm>
          <a:prstGeom prst="rect">
            <a:avLst/>
          </a:prstGeom>
        </p:spPr>
      </p:pic>
    </p:spTree>
    <p:extLst>
      <p:ext uri="{BB962C8B-B14F-4D97-AF65-F5344CB8AC3E}">
        <p14:creationId xmlns:p14="http://schemas.microsoft.com/office/powerpoint/2010/main" val="306934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445C29-66C1-BCC0-6D40-DEEAF9062A9F}"/>
              </a:ext>
            </a:extLst>
          </p:cNvPr>
          <p:cNvSpPr>
            <a:spLocks noGrp="1"/>
          </p:cNvSpPr>
          <p:nvPr>
            <p:ph type="title"/>
          </p:nvPr>
        </p:nvSpPr>
        <p:spPr/>
        <p:txBody>
          <a:bodyPr/>
          <a:lstStyle/>
          <a:p>
            <a:r>
              <a:rPr lang="fr-FR" dirty="0"/>
              <a:t>ÉVOLUTION DES TAUX DE RENDEMENT ANNUELS DU FONDS GARANTI EN EUROS</a:t>
            </a:r>
            <a:r>
              <a:rPr lang="fr-FR" sz="1050" dirty="0"/>
              <a:t>(1)</a:t>
            </a:r>
            <a:endParaRPr lang="fr-FR" dirty="0"/>
          </a:p>
        </p:txBody>
      </p:sp>
      <p:sp>
        <p:nvSpPr>
          <p:cNvPr id="4" name="Espace réservé du texte 3">
            <a:extLst>
              <a:ext uri="{FF2B5EF4-FFF2-40B4-BE49-F238E27FC236}">
                <a16:creationId xmlns:a16="http://schemas.microsoft.com/office/drawing/2014/main" id="{6124808E-A9A3-9988-AB10-BBDEE93EE3A7}"/>
              </a:ext>
            </a:extLst>
          </p:cNvPr>
          <p:cNvSpPr>
            <a:spLocks noGrp="1"/>
          </p:cNvSpPr>
          <p:nvPr>
            <p:ph type="body" sz="quarter" idx="13"/>
          </p:nvPr>
        </p:nvSpPr>
        <p:spPr/>
        <p:txBody>
          <a:bodyPr/>
          <a:lstStyle/>
          <a:p>
            <a:endParaRPr lang="fr-FR"/>
          </a:p>
        </p:txBody>
      </p:sp>
      <p:sp>
        <p:nvSpPr>
          <p:cNvPr id="5" name="Espace réservé du texte 4">
            <a:extLst>
              <a:ext uri="{FF2B5EF4-FFF2-40B4-BE49-F238E27FC236}">
                <a16:creationId xmlns:a16="http://schemas.microsoft.com/office/drawing/2014/main" id="{21ED4BD2-87D2-A2D6-2269-9CA2E36E8673}"/>
              </a:ext>
            </a:extLst>
          </p:cNvPr>
          <p:cNvSpPr>
            <a:spLocks noGrp="1"/>
          </p:cNvSpPr>
          <p:nvPr>
            <p:ph type="body" sz="quarter" idx="19"/>
          </p:nvPr>
        </p:nvSpPr>
        <p:spPr>
          <a:xfrm>
            <a:off x="745725" y="5639559"/>
            <a:ext cx="10724226" cy="332078"/>
          </a:xfrm>
        </p:spPr>
        <p:txBody>
          <a:bodyPr/>
          <a:lstStyle/>
          <a:p>
            <a:pPr algn="just"/>
            <a:r>
              <a:rPr lang="fr-FR" sz="700" dirty="0"/>
              <a:t>*La Provision pour Participation aux Bénéfices (PPB) relative aux engagements exprimés en euros des contrats </a:t>
            </a:r>
            <a:r>
              <a:rPr lang="fr-FR" sz="700" dirty="0" err="1"/>
              <a:t>Afer</a:t>
            </a:r>
            <a:r>
              <a:rPr lang="fr-FR" sz="700" dirty="0"/>
              <a:t> a été dotée à hauteur de 0,20% en 2014, soit 80 millions d’euros. **La Provision pour Participation aux Bénéfices (PPB) relative aux engagements exprimés en euros des contrats </a:t>
            </a:r>
            <a:r>
              <a:rPr lang="fr-FR" sz="700" dirty="0" err="1"/>
              <a:t>Afer</a:t>
            </a:r>
            <a:r>
              <a:rPr lang="fr-FR" sz="700" dirty="0"/>
              <a:t> a été dotée à hauteur de 0,15% en 2015, soit 62 millions d’euros. ***La Provision pour Participation aux Bénéfices (PPB) relative aux engagements exprimés en euros des contrats </a:t>
            </a:r>
            <a:r>
              <a:rPr lang="fr-FR" sz="700" dirty="0" err="1"/>
              <a:t>Afer</a:t>
            </a:r>
            <a:r>
              <a:rPr lang="fr-FR" sz="700" dirty="0"/>
              <a:t> a été dotée à hauteur de 0,25% en 2016, soit 106 millions d’euros. (1) Taux de rendement net de frais de gestion du contrat collectif d’assurance vie multisupport </a:t>
            </a:r>
            <a:r>
              <a:rPr lang="fr-FR" sz="700" dirty="0" err="1"/>
              <a:t>Afer</a:t>
            </a:r>
            <a:r>
              <a:rPr lang="fr-FR" sz="700" dirty="0"/>
              <a:t> et hors prélèvements sociaux et fiscaux. (2) Obligations Assimilables du Trésor. Source : </a:t>
            </a:r>
            <a:r>
              <a:rPr lang="fr-FR" sz="700" dirty="0" err="1"/>
              <a:t>Datastream</a:t>
            </a:r>
            <a:r>
              <a:rPr lang="fr-FR" sz="700" dirty="0"/>
              <a:t> de Thomson Reuters (moyenne des données quotidiennes sur 1 an). (3) Source : INSEE. Sources : Abeille Vie, Abeille Epargne Retraite et </a:t>
            </a:r>
            <a:r>
              <a:rPr lang="fr-FR" sz="700" dirty="0" err="1"/>
              <a:t>Ofi</a:t>
            </a:r>
            <a:r>
              <a:rPr lang="fr-FR" sz="700" dirty="0"/>
              <a:t> Invest Asset Management. L’actif du support est géré par </a:t>
            </a:r>
            <a:r>
              <a:rPr lang="fr-FR" sz="700" dirty="0" err="1"/>
              <a:t>Ofi</a:t>
            </a:r>
            <a:r>
              <a:rPr lang="fr-FR" sz="700" dirty="0"/>
              <a:t> Invest Asset Management, société de gestion de portefeuille agréée par l’Autorité des Marchés Financiers sous le n° GP 92-12. Ce document est conçu par Abeille Vie et Abeille Epargne Retraite à des fins exclusives d’information. Il ne constitue ni un élément contractuel, ni un conseil en investissement. Ces analyses et ces conclusions sont l’expression d’une opinion formée à partir des informations disponibles à une date donnée. Ainsi, compte tenu du caractère subjectif et indicatif de ces analyses, l’évolution effective des variables économiques et des valorisations des marchés financiers pourrait s’écarter significativement des indications communiquées dans ce document. La responsabilité d’Abeille Vie et d’Abeille Epargne Retraite ne saurait être engagée par une prise de décision de quelque nature que ce soit sur la base de ces informations. Les performances passées ne préjugent pas des performances futures</a:t>
            </a:r>
          </a:p>
        </p:txBody>
      </p:sp>
      <p:pic>
        <p:nvPicPr>
          <p:cNvPr id="7" name="Image 6">
            <a:extLst>
              <a:ext uri="{FF2B5EF4-FFF2-40B4-BE49-F238E27FC236}">
                <a16:creationId xmlns:a16="http://schemas.microsoft.com/office/drawing/2014/main" id="{1D6B28D6-0958-0F86-B7EA-8BBEE4E4BE1F}"/>
              </a:ext>
            </a:extLst>
          </p:cNvPr>
          <p:cNvPicPr>
            <a:picLocks noChangeAspect="1"/>
          </p:cNvPicPr>
          <p:nvPr/>
        </p:nvPicPr>
        <p:blipFill rotWithShape="1">
          <a:blip r:embed="rId2"/>
          <a:srcRect b="37183"/>
          <a:stretch/>
        </p:blipFill>
        <p:spPr>
          <a:xfrm>
            <a:off x="2298209" y="1205695"/>
            <a:ext cx="7156509" cy="4368708"/>
          </a:xfrm>
          <a:prstGeom prst="rect">
            <a:avLst/>
          </a:prstGeom>
        </p:spPr>
      </p:pic>
    </p:spTree>
    <p:extLst>
      <p:ext uri="{BB962C8B-B14F-4D97-AF65-F5344CB8AC3E}">
        <p14:creationId xmlns:p14="http://schemas.microsoft.com/office/powerpoint/2010/main" val="18827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CB04796-218B-36A2-61ED-DA66C8D4EB3F}"/>
              </a:ext>
            </a:extLst>
          </p:cNvPr>
          <p:cNvSpPr>
            <a:spLocks noGrp="1"/>
          </p:cNvSpPr>
          <p:nvPr>
            <p:ph type="title"/>
          </p:nvPr>
        </p:nvSpPr>
        <p:spPr/>
        <p:txBody>
          <a:bodyPr/>
          <a:lstStyle/>
          <a:p>
            <a:r>
              <a:rPr lang="fr-FR" dirty="0"/>
              <a:t>DIVERSIFICATION</a:t>
            </a:r>
          </a:p>
        </p:txBody>
      </p:sp>
      <p:sp>
        <p:nvSpPr>
          <p:cNvPr id="3" name="Espace réservé pour une image  2">
            <a:extLst>
              <a:ext uri="{FF2B5EF4-FFF2-40B4-BE49-F238E27FC236}">
                <a16:creationId xmlns:a16="http://schemas.microsoft.com/office/drawing/2014/main" id="{BC5E03A3-DD3B-D3C3-A19D-4C9B18E963A8}"/>
              </a:ext>
            </a:extLst>
          </p:cNvPr>
          <p:cNvSpPr>
            <a:spLocks noGrp="1"/>
          </p:cNvSpPr>
          <p:nvPr>
            <p:ph type="pic" sz="quarter" idx="14"/>
          </p:nvPr>
        </p:nvSpPr>
        <p:spPr/>
        <p:txBody>
          <a:bodyPr/>
          <a:lstStyle/>
          <a:p>
            <a:endParaRPr lang="fr-FR"/>
          </a:p>
        </p:txBody>
      </p:sp>
      <p:pic>
        <p:nvPicPr>
          <p:cNvPr id="5" name="Graphic 12">
            <a:extLst>
              <a:ext uri="{FF2B5EF4-FFF2-40B4-BE49-F238E27FC236}">
                <a16:creationId xmlns:a16="http://schemas.microsoft.com/office/drawing/2014/main" id="{9F686A84-2A1B-7109-58D8-E3EEB23F7575}"/>
              </a:ext>
            </a:extLst>
          </p:cNvPr>
          <p:cNvPicPr>
            <a:picLocks noChangeAspect="1"/>
          </p:cNvPicPr>
          <p:nvPr/>
        </p:nvPicPr>
        <p:blipFill>
          <a:blip r:embed="rId3">
            <a:extLst>
              <a:ext uri="{96DAC541-7B7A-43D3-8B79-37D633B846F1}">
                <asvg:svgBlip xmlns:asvg="http://schemas.microsoft.com/office/drawing/2016/SVG/main" r:embed="rId4"/>
              </a:ext>
            </a:extLst>
          </a:blip>
          <a:srcRect/>
          <a:stretch>
            <a:fillRect/>
          </a:stretch>
        </p:blipFill>
        <p:spPr>
          <a:xfrm>
            <a:off x="4791075" y="2076450"/>
            <a:ext cx="2117725" cy="2117725"/>
          </a:xfrm>
          <a:prstGeom prst="rect">
            <a:avLst/>
          </a:prstGeom>
        </p:spPr>
      </p:pic>
      <p:pic>
        <p:nvPicPr>
          <p:cNvPr id="7" name="Image 6">
            <a:extLst>
              <a:ext uri="{FF2B5EF4-FFF2-40B4-BE49-F238E27FC236}">
                <a16:creationId xmlns:a16="http://schemas.microsoft.com/office/drawing/2014/main" id="{439ACC21-618E-525D-56FD-68286A8E6C2C}"/>
              </a:ext>
            </a:extLst>
          </p:cNvPr>
          <p:cNvPicPr>
            <a:picLocks noChangeAspect="1"/>
          </p:cNvPicPr>
          <p:nvPr/>
        </p:nvPicPr>
        <p:blipFill>
          <a:blip r:embed="rId5"/>
          <a:stretch>
            <a:fillRect/>
          </a:stretch>
        </p:blipFill>
        <p:spPr>
          <a:xfrm>
            <a:off x="7030259" y="2812196"/>
            <a:ext cx="4718713" cy="646232"/>
          </a:xfrm>
          <a:prstGeom prst="rect">
            <a:avLst/>
          </a:prstGeom>
        </p:spPr>
      </p:pic>
    </p:spTree>
    <p:extLst>
      <p:ext uri="{BB962C8B-B14F-4D97-AF65-F5344CB8AC3E}">
        <p14:creationId xmlns:p14="http://schemas.microsoft.com/office/powerpoint/2010/main" val="1411444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10AD001-CE41-A65E-A82E-27CD10BECE89}"/>
              </a:ext>
            </a:extLst>
          </p:cNvPr>
          <p:cNvSpPr>
            <a:spLocks noGrp="1"/>
          </p:cNvSpPr>
          <p:nvPr>
            <p:ph type="title"/>
          </p:nvPr>
        </p:nvSpPr>
        <p:spPr/>
        <p:txBody>
          <a:bodyPr/>
          <a:lstStyle/>
          <a:p>
            <a:pPr algn="l" fontAlgn="ctr"/>
            <a:r>
              <a:rPr lang="fr-FR" sz="1800" kern="1200" cap="all" spc="200" baseline="0" dirty="0">
                <a:solidFill>
                  <a:schemeClr val="tx1"/>
                </a:solidFill>
                <a:latin typeface="Prompt SemiBold"/>
                <a:ea typeface="+mn-ea"/>
                <a:cs typeface="Prompt SemiBold"/>
              </a:rPr>
              <a:t>PERFORMANCES </a:t>
            </a:r>
            <a:r>
              <a:rPr lang="fr-FR" sz="1800" kern="1200" cap="all" spc="200" baseline="0" dirty="0" err="1">
                <a:solidFill>
                  <a:schemeClr val="tx1"/>
                </a:solidFill>
                <a:latin typeface="Prompt SemiBold"/>
                <a:ea typeface="+mn-ea"/>
                <a:cs typeface="Prompt SemiBold"/>
              </a:rPr>
              <a:t>ANNUALISéES</a:t>
            </a:r>
            <a:r>
              <a:rPr lang="fr-FR" sz="1800" kern="1200" cap="all" spc="200" baseline="0" dirty="0">
                <a:solidFill>
                  <a:schemeClr val="tx1"/>
                </a:solidFill>
                <a:latin typeface="Prompt SemiBold"/>
                <a:ea typeface="+mn-ea"/>
                <a:cs typeface="Prompt SemiBold"/>
              </a:rPr>
              <a:t> ET </a:t>
            </a:r>
            <a:r>
              <a:rPr lang="fr-FR" sz="1800" kern="1200" cap="all" spc="200" baseline="0" dirty="0" err="1">
                <a:solidFill>
                  <a:schemeClr val="tx1"/>
                </a:solidFill>
                <a:latin typeface="Prompt SemiBold"/>
                <a:ea typeface="+mn-ea"/>
                <a:cs typeface="Prompt SemiBold"/>
              </a:rPr>
              <a:t>CUMUMULéES</a:t>
            </a:r>
            <a:r>
              <a:rPr lang="fr-FR" sz="1800" kern="1200" cap="all" spc="200" baseline="0" dirty="0">
                <a:solidFill>
                  <a:schemeClr val="tx1"/>
                </a:solidFill>
                <a:latin typeface="Prompt SemiBold"/>
                <a:ea typeface="+mn-ea"/>
                <a:cs typeface="Prompt SemiBold"/>
              </a:rPr>
              <a:t> DES SUPPORTS FINANCIERS DU CONTRAT COLLECTIF D'ASSURANCE VIE MULTISUPPORT AFER EN 2023</a:t>
            </a:r>
          </a:p>
        </p:txBody>
      </p:sp>
      <p:sp>
        <p:nvSpPr>
          <p:cNvPr id="13" name="ZoneTexte 12">
            <a:extLst>
              <a:ext uri="{FF2B5EF4-FFF2-40B4-BE49-F238E27FC236}">
                <a16:creationId xmlns:a16="http://schemas.microsoft.com/office/drawing/2014/main" id="{1D26CE45-1289-95C1-0F5C-5F6304A057FE}"/>
              </a:ext>
            </a:extLst>
          </p:cNvPr>
          <p:cNvSpPr txBox="1"/>
          <p:nvPr/>
        </p:nvSpPr>
        <p:spPr>
          <a:xfrm>
            <a:off x="939004" y="5373311"/>
            <a:ext cx="10504311" cy="954107"/>
          </a:xfrm>
          <a:prstGeom prst="rect">
            <a:avLst/>
          </a:prstGeom>
          <a:noFill/>
        </p:spPr>
        <p:txBody>
          <a:bodyPr wrap="square">
            <a:spAutoFit/>
          </a:bodyPr>
          <a:lstStyle/>
          <a:p>
            <a:pPr algn="just"/>
            <a:r>
              <a:rPr lang="fr-FR" sz="700" dirty="0"/>
              <a:t>Les performances passées ne préjugent pas des performances futures. Pour les supports en unités de compte, les </a:t>
            </a:r>
            <a:r>
              <a:rPr lang="fr-FR" sz="700" dirty="0" err="1"/>
              <a:t>co</a:t>
            </a:r>
            <a:r>
              <a:rPr lang="fr-FR" sz="700" dirty="0"/>
              <a:t>-assureurs ne garantissent que le nombre d’unités de compte mais pas leur valeur. La valeur de ces unités de compte, qui reflète la valeur d’actifs </a:t>
            </a:r>
            <a:r>
              <a:rPr lang="fr-FR" sz="700" dirty="0" err="1"/>
              <a:t>sousjacents</a:t>
            </a:r>
            <a:r>
              <a:rPr lang="fr-FR" sz="700" dirty="0"/>
              <a:t>, n’est pas garantie mais est sujette à des fluctuations à la hausse ou à la baisse dépendant en particulier de l’évolution des marchés financiers. (1) Une performance annualisée résulte de la conversion de la performance observée sur une période en son équivalent annuel sur cette même période. Ainsi, un OPC ayant réalisé une performance de 7% en 2021, 2% en 2022 et 5% en 2023 a enregistré une performance annualisée de : (1+Performance cumulée) ^ (365/ (Date de fin-Date de début)) -1) soit 4,69 % sur 3 ans. (2) Performances nettes de frais de gestion financière, hors dividendes (affectés au paiement des frais de gestion et du coût de la garantie plancher du contrat </a:t>
            </a:r>
            <a:r>
              <a:rPr lang="fr-FR" sz="700" dirty="0" err="1"/>
              <a:t>Afer</a:t>
            </a:r>
            <a:r>
              <a:rPr lang="fr-FR" sz="700" dirty="0"/>
              <a:t> Europe), brutes de prélèvements sociaux et fiscaux éventuels. Les supports en unités de compte sont notamment soumis au risque de gestion discrétionnaire, et, selon leur stratégie d’investissement, au risque actions, au risque de taux, ainsi qu’au risque de change. Les supports en unités de compte ne bénéficient d’aucune garantie ou protection. L’indicateur de référence auquel l’adhérent peut comparer a posteriori la performance des supports susmentionnés et les risques sont plus précisément décrits dans leurs DICI et prospectus disponibles sur www.afer-europe.com, auprès de votre conseiller habituel, sur demande écrite auprès de la succursale belge et, pour les OPC, sur le site Internet de l’AMF</a:t>
            </a:r>
          </a:p>
        </p:txBody>
      </p:sp>
      <p:graphicFrame>
        <p:nvGraphicFramePr>
          <p:cNvPr id="20" name="Tableau 19">
            <a:extLst>
              <a:ext uri="{FF2B5EF4-FFF2-40B4-BE49-F238E27FC236}">
                <a16:creationId xmlns:a16="http://schemas.microsoft.com/office/drawing/2014/main" id="{5C33F4CB-B5F8-72EC-62B6-626C18AC5434}"/>
              </a:ext>
            </a:extLst>
          </p:cNvPr>
          <p:cNvGraphicFramePr>
            <a:graphicFrameLocks noGrp="1"/>
          </p:cNvGraphicFramePr>
          <p:nvPr>
            <p:extLst>
              <p:ext uri="{D42A27DB-BD31-4B8C-83A1-F6EECF244321}">
                <p14:modId xmlns:p14="http://schemas.microsoft.com/office/powerpoint/2010/main" val="3504846945"/>
              </p:ext>
            </p:extLst>
          </p:nvPr>
        </p:nvGraphicFramePr>
        <p:xfrm>
          <a:off x="939005" y="1447062"/>
          <a:ext cx="10312401" cy="3844572"/>
        </p:xfrm>
        <a:graphic>
          <a:graphicData uri="http://schemas.openxmlformats.org/drawingml/2006/table">
            <a:tbl>
              <a:tblPr/>
              <a:tblGrid>
                <a:gridCol w="2994434">
                  <a:extLst>
                    <a:ext uri="{9D8B030D-6E8A-4147-A177-3AD203B41FA5}">
                      <a16:colId xmlns:a16="http://schemas.microsoft.com/office/drawing/2014/main" val="1368217221"/>
                    </a:ext>
                  </a:extLst>
                </a:gridCol>
                <a:gridCol w="942105">
                  <a:extLst>
                    <a:ext uri="{9D8B030D-6E8A-4147-A177-3AD203B41FA5}">
                      <a16:colId xmlns:a16="http://schemas.microsoft.com/office/drawing/2014/main" val="737406238"/>
                    </a:ext>
                  </a:extLst>
                </a:gridCol>
                <a:gridCol w="904040">
                  <a:extLst>
                    <a:ext uri="{9D8B030D-6E8A-4147-A177-3AD203B41FA5}">
                      <a16:colId xmlns:a16="http://schemas.microsoft.com/office/drawing/2014/main" val="2893891076"/>
                    </a:ext>
                  </a:extLst>
                </a:gridCol>
                <a:gridCol w="761297">
                  <a:extLst>
                    <a:ext uri="{9D8B030D-6E8A-4147-A177-3AD203B41FA5}">
                      <a16:colId xmlns:a16="http://schemas.microsoft.com/office/drawing/2014/main" val="2641141567"/>
                    </a:ext>
                  </a:extLst>
                </a:gridCol>
                <a:gridCol w="761297">
                  <a:extLst>
                    <a:ext uri="{9D8B030D-6E8A-4147-A177-3AD203B41FA5}">
                      <a16:colId xmlns:a16="http://schemas.microsoft.com/office/drawing/2014/main" val="3160224381"/>
                    </a:ext>
                  </a:extLst>
                </a:gridCol>
                <a:gridCol w="904040">
                  <a:extLst>
                    <a:ext uri="{9D8B030D-6E8A-4147-A177-3AD203B41FA5}">
                      <a16:colId xmlns:a16="http://schemas.microsoft.com/office/drawing/2014/main" val="2901215951"/>
                    </a:ext>
                  </a:extLst>
                </a:gridCol>
                <a:gridCol w="761297">
                  <a:extLst>
                    <a:ext uri="{9D8B030D-6E8A-4147-A177-3AD203B41FA5}">
                      <a16:colId xmlns:a16="http://schemas.microsoft.com/office/drawing/2014/main" val="3466418970"/>
                    </a:ext>
                  </a:extLst>
                </a:gridCol>
                <a:gridCol w="761297">
                  <a:extLst>
                    <a:ext uri="{9D8B030D-6E8A-4147-A177-3AD203B41FA5}">
                      <a16:colId xmlns:a16="http://schemas.microsoft.com/office/drawing/2014/main" val="623623357"/>
                    </a:ext>
                  </a:extLst>
                </a:gridCol>
                <a:gridCol w="761297">
                  <a:extLst>
                    <a:ext uri="{9D8B030D-6E8A-4147-A177-3AD203B41FA5}">
                      <a16:colId xmlns:a16="http://schemas.microsoft.com/office/drawing/2014/main" val="3164839062"/>
                    </a:ext>
                  </a:extLst>
                </a:gridCol>
                <a:gridCol w="761297">
                  <a:extLst>
                    <a:ext uri="{9D8B030D-6E8A-4147-A177-3AD203B41FA5}">
                      <a16:colId xmlns:a16="http://schemas.microsoft.com/office/drawing/2014/main" val="3299558197"/>
                    </a:ext>
                  </a:extLst>
                </a:gridCol>
              </a:tblGrid>
              <a:tr h="428625">
                <a:tc>
                  <a:txBody>
                    <a:bodyPr/>
                    <a:lstStyle/>
                    <a:p>
                      <a:pPr algn="ctr" fontAlgn="b"/>
                      <a:r>
                        <a:rPr lang="fr-FR" sz="800" b="0" i="1" u="none" strike="noStrike">
                          <a:solidFill>
                            <a:srgbClr val="FF0000"/>
                          </a:solidFill>
                          <a:effectLst/>
                          <a:highlight>
                            <a:srgbClr val="FFFFFF"/>
                          </a:highlight>
                          <a:latin typeface="Prompt" panose="00000500000000000000" pitchFamily="2" charset="-34"/>
                          <a:cs typeface="Prompt" panose="00000500000000000000" pitchFamily="2" charset="-34"/>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200" b="0" i="0" u="none" strike="noStrike">
                          <a:solidFill>
                            <a:srgbClr val="FF0000"/>
                          </a:solidFill>
                          <a:effectLst/>
                          <a:latin typeface="Prompt" panose="00000500000000000000" pitchFamily="2" charset="-34"/>
                          <a:cs typeface="Prompt" panose="00000500000000000000" pitchFamily="2" charset="-34"/>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4">
                  <a:txBody>
                    <a:bodyPr/>
                    <a:lstStyle/>
                    <a:p>
                      <a:pPr algn="ctr" fontAlgn="ctr"/>
                      <a:r>
                        <a:rPr lang="fr-FR" sz="1200" b="0" i="0" u="none" strike="noStrike">
                          <a:solidFill>
                            <a:srgbClr val="000000"/>
                          </a:solidFill>
                          <a:effectLst/>
                          <a:highlight>
                            <a:srgbClr val="B4BAC3"/>
                          </a:highlight>
                          <a:latin typeface="Prompt" panose="00000500000000000000" pitchFamily="2" charset="-34"/>
                          <a:cs typeface="Prompt" panose="00000500000000000000" pitchFamily="2" charset="-34"/>
                        </a:rPr>
                        <a:t>PERFORMANCES ANNUALISÉES </a:t>
                      </a:r>
                      <a:r>
                        <a:rPr lang="fr-FR" sz="800" b="0" i="0" u="none" strike="noStrike">
                          <a:solidFill>
                            <a:srgbClr val="000000"/>
                          </a:solidFill>
                          <a:effectLst/>
                          <a:highlight>
                            <a:srgbClr val="B4BAC3"/>
                          </a:highlight>
                          <a:latin typeface="Prompt" panose="00000500000000000000" pitchFamily="2" charset="-34"/>
                          <a:cs typeface="Prompt" panose="00000500000000000000" pitchFamily="2" charset="-34"/>
                        </a:rPr>
                        <a:t>(1)</a:t>
                      </a:r>
                      <a:endParaRPr lang="fr-FR" sz="1200" b="0" i="0" u="none" strike="noStrike">
                        <a:solidFill>
                          <a:srgbClr val="000000"/>
                        </a:solidFill>
                        <a:effectLst/>
                        <a:highlight>
                          <a:srgbClr val="B4BAC3"/>
                        </a:highlight>
                        <a:latin typeface="Prompt" panose="00000500000000000000" pitchFamily="2" charset="-34"/>
                        <a:cs typeface="Prompt" panose="00000500000000000000" pitchFamily="2"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BAC3"/>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1200" b="0" i="0" u="none" strike="noStrike">
                          <a:solidFill>
                            <a:srgbClr val="000000"/>
                          </a:solidFill>
                          <a:effectLst/>
                          <a:highlight>
                            <a:srgbClr val="B4BAC3"/>
                          </a:highlight>
                          <a:latin typeface="Prompt" panose="00000500000000000000" pitchFamily="2" charset="-34"/>
                          <a:cs typeface="Prompt" panose="00000500000000000000" pitchFamily="2" charset="-34"/>
                        </a:rPr>
                        <a:t>PERFORMANCES  CUMULÉES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BAC3"/>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89460625"/>
                  </a:ext>
                </a:extLst>
              </a:tr>
              <a:tr h="952500">
                <a:tc>
                  <a:txBody>
                    <a:bodyPr/>
                    <a:lstStyle/>
                    <a:p>
                      <a:pPr algn="l" fontAlgn="ctr"/>
                      <a:r>
                        <a:rPr lang="fr-FR" sz="900" b="0" i="0" u="none" strike="noStrike">
                          <a:solidFill>
                            <a:srgbClr val="FFFFFF"/>
                          </a:solidFill>
                          <a:effectLst/>
                          <a:highlight>
                            <a:srgbClr val="365F91"/>
                          </a:highlight>
                          <a:latin typeface="Prompt" panose="00000500000000000000" pitchFamily="2" charset="-34"/>
                          <a:cs typeface="Prompt" panose="00000500000000000000" pitchFamily="2" charset="-34"/>
                        </a:rPr>
                        <a:t>Support en unités de compte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5F91"/>
                    </a:solidFill>
                  </a:tcPr>
                </a:tc>
                <a:tc>
                  <a:txBody>
                    <a:bodyPr/>
                    <a:lstStyle/>
                    <a:p>
                      <a:pPr algn="ctr" fontAlgn="ctr"/>
                      <a:r>
                        <a:rPr lang="fr-FR" sz="900" b="0" i="0" u="none" strike="noStrike">
                          <a:solidFill>
                            <a:srgbClr val="FFFFFF"/>
                          </a:solidFill>
                          <a:effectLst/>
                          <a:highlight>
                            <a:srgbClr val="365F91"/>
                          </a:highlight>
                          <a:latin typeface="Prompt" panose="00000500000000000000" pitchFamily="2" charset="-34"/>
                          <a:cs typeface="Prompt" panose="00000500000000000000" pitchFamily="2" charset="-34"/>
                        </a:rPr>
                        <a:t>Profil de risque*</a:t>
                      </a:r>
                      <a:br>
                        <a:rPr lang="fr-FR" sz="900" b="0" i="0" u="none" strike="noStrike">
                          <a:solidFill>
                            <a:srgbClr val="FFFFFF"/>
                          </a:solidFill>
                          <a:effectLst/>
                          <a:highlight>
                            <a:srgbClr val="365F91"/>
                          </a:highlight>
                          <a:latin typeface="Prompt" panose="00000500000000000000" pitchFamily="2" charset="-34"/>
                          <a:cs typeface="Prompt" panose="00000500000000000000" pitchFamily="2" charset="-34"/>
                        </a:rPr>
                      </a:br>
                      <a:r>
                        <a:rPr lang="fr-FR" sz="900" b="0" i="0" u="none" strike="noStrike">
                          <a:solidFill>
                            <a:srgbClr val="FFFFFF"/>
                          </a:solidFill>
                          <a:effectLst/>
                          <a:highlight>
                            <a:srgbClr val="365F91"/>
                          </a:highlight>
                          <a:latin typeface="Prompt" panose="00000500000000000000" pitchFamily="2" charset="-34"/>
                          <a:cs typeface="Prompt" panose="00000500000000000000" pitchFamily="2" charset="-34"/>
                        </a:rPr>
                        <a:t>(SRI)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5F91"/>
                    </a:solidFill>
                  </a:tcPr>
                </a:tc>
                <a:tc>
                  <a:txBody>
                    <a:bodyPr/>
                    <a:lstStyle/>
                    <a:p>
                      <a:pPr algn="ctr" fontAlgn="ctr"/>
                      <a:r>
                        <a:rPr lang="fr-FR" sz="1000" b="0" i="0" u="none" strike="noStrike" dirty="0">
                          <a:solidFill>
                            <a:srgbClr val="FFFFFF"/>
                          </a:solidFill>
                          <a:effectLst/>
                          <a:highlight>
                            <a:srgbClr val="365F91"/>
                          </a:highlight>
                          <a:latin typeface="Prompt" panose="00000500000000000000" pitchFamily="2" charset="-34"/>
                          <a:cs typeface="Prompt" panose="00000500000000000000" pitchFamily="2" charset="-34"/>
                        </a:rPr>
                        <a:t>Sur 1 an</a:t>
                      </a:r>
                      <a:br>
                        <a:rPr lang="fr-FR" sz="800" b="0" i="0" u="none" strike="noStrike" dirty="0">
                          <a:solidFill>
                            <a:srgbClr val="FFFFFF"/>
                          </a:solidFill>
                          <a:effectLst/>
                          <a:highlight>
                            <a:srgbClr val="365F91"/>
                          </a:highlight>
                          <a:latin typeface="Prompt" panose="00000500000000000000" pitchFamily="2" charset="-34"/>
                          <a:cs typeface="Prompt" panose="00000500000000000000" pitchFamily="2" charset="-34"/>
                        </a:rPr>
                      </a:br>
                      <a:r>
                        <a:rPr lang="fr-FR" sz="700" b="0" i="0" u="none" strike="noStrike" dirty="0">
                          <a:solidFill>
                            <a:srgbClr val="FFFFFF"/>
                          </a:solidFill>
                          <a:effectLst/>
                          <a:highlight>
                            <a:srgbClr val="365F91"/>
                          </a:highlight>
                          <a:latin typeface="Prompt" panose="00000500000000000000" pitchFamily="2" charset="-34"/>
                          <a:cs typeface="Prompt" panose="00000500000000000000" pitchFamily="2" charset="-34"/>
                        </a:rPr>
                        <a:t>du 30/12/2022 au 29/12/2023</a:t>
                      </a:r>
                      <a:endParaRPr lang="fr-FR" sz="800" b="0" i="0" u="none" strike="noStrike" dirty="0">
                        <a:solidFill>
                          <a:srgbClr val="FFFFFF"/>
                        </a:solidFill>
                        <a:effectLst/>
                        <a:highlight>
                          <a:srgbClr val="365F91"/>
                        </a:highlight>
                        <a:latin typeface="Prompt" panose="00000500000000000000" pitchFamily="2" charset="-34"/>
                        <a:cs typeface="Prompt" panose="00000500000000000000" pitchFamily="2"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5F91"/>
                    </a:solidFill>
                  </a:tcPr>
                </a:tc>
                <a:tc>
                  <a:txBody>
                    <a:bodyPr/>
                    <a:lstStyle/>
                    <a:p>
                      <a:pPr algn="ctr" fontAlgn="ctr"/>
                      <a:r>
                        <a:rPr lang="fr-FR" sz="1000" b="0" i="0" u="none" strike="noStrike" dirty="0">
                          <a:solidFill>
                            <a:srgbClr val="FFFFFF"/>
                          </a:solidFill>
                          <a:effectLst/>
                          <a:highlight>
                            <a:srgbClr val="365F91"/>
                          </a:highlight>
                          <a:latin typeface="Prompt" panose="00000500000000000000" pitchFamily="2" charset="-34"/>
                          <a:cs typeface="Prompt" panose="00000500000000000000" pitchFamily="2" charset="-34"/>
                        </a:rPr>
                        <a:t>Sur 3 ans</a:t>
                      </a:r>
                      <a:br>
                        <a:rPr lang="fr-FR" sz="800" b="0" i="0" u="none" strike="noStrike" dirty="0">
                          <a:solidFill>
                            <a:srgbClr val="FFFFFF"/>
                          </a:solidFill>
                          <a:effectLst/>
                          <a:highlight>
                            <a:srgbClr val="365F91"/>
                          </a:highlight>
                          <a:latin typeface="Prompt" panose="00000500000000000000" pitchFamily="2" charset="-34"/>
                          <a:cs typeface="Prompt" panose="00000500000000000000" pitchFamily="2" charset="-34"/>
                        </a:rPr>
                      </a:br>
                      <a:r>
                        <a:rPr lang="fr-FR" sz="700" b="0" i="0" u="none" strike="noStrike" dirty="0">
                          <a:solidFill>
                            <a:srgbClr val="FFFFFF"/>
                          </a:solidFill>
                          <a:effectLst/>
                          <a:highlight>
                            <a:srgbClr val="365F91"/>
                          </a:highlight>
                          <a:latin typeface="Prompt" panose="00000500000000000000" pitchFamily="2" charset="-34"/>
                          <a:cs typeface="Prompt" panose="00000500000000000000" pitchFamily="2" charset="-34"/>
                        </a:rPr>
                        <a:t>du 31/12/2020</a:t>
                      </a:r>
                      <a:br>
                        <a:rPr lang="fr-FR" sz="700" b="0" i="0" u="none" strike="noStrike" dirty="0">
                          <a:solidFill>
                            <a:srgbClr val="FFFFFF"/>
                          </a:solidFill>
                          <a:effectLst/>
                          <a:highlight>
                            <a:srgbClr val="365F91"/>
                          </a:highlight>
                          <a:latin typeface="Prompt" panose="00000500000000000000" pitchFamily="2" charset="-34"/>
                          <a:cs typeface="Prompt" panose="00000500000000000000" pitchFamily="2" charset="-34"/>
                        </a:rPr>
                      </a:br>
                      <a:r>
                        <a:rPr lang="fr-FR" sz="700" b="0" i="0" u="none" strike="noStrike" dirty="0">
                          <a:solidFill>
                            <a:srgbClr val="FFFFFF"/>
                          </a:solidFill>
                          <a:effectLst/>
                          <a:highlight>
                            <a:srgbClr val="365F91"/>
                          </a:highlight>
                          <a:latin typeface="Prompt" panose="00000500000000000000" pitchFamily="2" charset="-34"/>
                          <a:cs typeface="Prompt" panose="00000500000000000000" pitchFamily="2" charset="-34"/>
                        </a:rPr>
                        <a:t>au 29/12/2023</a:t>
                      </a:r>
                      <a:endParaRPr lang="fr-FR" sz="800" b="0" i="0" u="none" strike="noStrike" dirty="0">
                        <a:solidFill>
                          <a:srgbClr val="FFFFFF"/>
                        </a:solidFill>
                        <a:effectLst/>
                        <a:highlight>
                          <a:srgbClr val="365F91"/>
                        </a:highlight>
                        <a:latin typeface="Prompt" panose="00000500000000000000" pitchFamily="2" charset="-34"/>
                        <a:cs typeface="Prompt" panose="00000500000000000000" pitchFamily="2"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5F91"/>
                    </a:solidFill>
                  </a:tcPr>
                </a:tc>
                <a:tc>
                  <a:txBody>
                    <a:bodyPr/>
                    <a:lstStyle/>
                    <a:p>
                      <a:pPr algn="ctr" fontAlgn="ctr"/>
                      <a:r>
                        <a:rPr lang="fr-FR" sz="1000" b="0" i="0" u="none" strike="noStrike" dirty="0">
                          <a:solidFill>
                            <a:srgbClr val="FFFFFF"/>
                          </a:solidFill>
                          <a:effectLst/>
                          <a:highlight>
                            <a:srgbClr val="365F91"/>
                          </a:highlight>
                          <a:latin typeface="Prompt" panose="00000500000000000000" pitchFamily="2" charset="-34"/>
                          <a:cs typeface="Prompt" panose="00000500000000000000" pitchFamily="2" charset="-34"/>
                        </a:rPr>
                        <a:t>Sur 5 ans</a:t>
                      </a:r>
                      <a:br>
                        <a:rPr lang="fr-FR" sz="800" b="0" i="0" u="none" strike="noStrike" dirty="0">
                          <a:solidFill>
                            <a:srgbClr val="FFFFFF"/>
                          </a:solidFill>
                          <a:effectLst/>
                          <a:highlight>
                            <a:srgbClr val="365F91"/>
                          </a:highlight>
                          <a:latin typeface="Prompt" panose="00000500000000000000" pitchFamily="2" charset="-34"/>
                          <a:cs typeface="Prompt" panose="00000500000000000000" pitchFamily="2" charset="-34"/>
                        </a:rPr>
                      </a:br>
                      <a:r>
                        <a:rPr lang="fr-FR" sz="700" b="0" i="0" u="none" strike="noStrike" dirty="0">
                          <a:solidFill>
                            <a:srgbClr val="FFFFFF"/>
                          </a:solidFill>
                          <a:effectLst/>
                          <a:highlight>
                            <a:srgbClr val="365F91"/>
                          </a:highlight>
                          <a:latin typeface="Prompt" panose="00000500000000000000" pitchFamily="2" charset="-34"/>
                          <a:cs typeface="Prompt" panose="00000500000000000000" pitchFamily="2" charset="-34"/>
                        </a:rPr>
                        <a:t>du 31/12/2018</a:t>
                      </a:r>
                      <a:br>
                        <a:rPr lang="fr-FR" sz="700" b="0" i="0" u="none" strike="noStrike" dirty="0">
                          <a:solidFill>
                            <a:srgbClr val="FFFFFF"/>
                          </a:solidFill>
                          <a:effectLst/>
                          <a:highlight>
                            <a:srgbClr val="365F91"/>
                          </a:highlight>
                          <a:latin typeface="Prompt" panose="00000500000000000000" pitchFamily="2" charset="-34"/>
                          <a:cs typeface="Prompt" panose="00000500000000000000" pitchFamily="2" charset="-34"/>
                        </a:rPr>
                      </a:br>
                      <a:r>
                        <a:rPr lang="fr-FR" sz="700" b="0" i="0" u="none" strike="noStrike" dirty="0">
                          <a:solidFill>
                            <a:srgbClr val="FFFFFF"/>
                          </a:solidFill>
                          <a:effectLst/>
                          <a:highlight>
                            <a:srgbClr val="365F91"/>
                          </a:highlight>
                          <a:latin typeface="Prompt" panose="00000500000000000000" pitchFamily="2" charset="-34"/>
                          <a:cs typeface="Prompt" panose="00000500000000000000" pitchFamily="2" charset="-34"/>
                        </a:rPr>
                        <a:t>au 29/12/2023</a:t>
                      </a:r>
                      <a:endParaRPr lang="fr-FR" sz="800" b="0" i="0" u="none" strike="noStrike" dirty="0">
                        <a:solidFill>
                          <a:srgbClr val="FFFFFF"/>
                        </a:solidFill>
                        <a:effectLst/>
                        <a:highlight>
                          <a:srgbClr val="365F91"/>
                        </a:highlight>
                        <a:latin typeface="Prompt" panose="00000500000000000000" pitchFamily="2" charset="-34"/>
                        <a:cs typeface="Prompt" panose="00000500000000000000" pitchFamily="2"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5F91"/>
                    </a:solidFill>
                  </a:tcPr>
                </a:tc>
                <a:tc>
                  <a:txBody>
                    <a:bodyPr/>
                    <a:lstStyle/>
                    <a:p>
                      <a:pPr algn="ctr" fontAlgn="ctr"/>
                      <a:r>
                        <a:rPr lang="fr-FR" sz="1000" b="0" i="0" u="none" strike="noStrike" dirty="0">
                          <a:solidFill>
                            <a:srgbClr val="FFFFFF"/>
                          </a:solidFill>
                          <a:effectLst/>
                          <a:highlight>
                            <a:srgbClr val="365F91"/>
                          </a:highlight>
                          <a:latin typeface="Prompt" panose="00000500000000000000" pitchFamily="2" charset="-34"/>
                          <a:cs typeface="Prompt" panose="00000500000000000000" pitchFamily="2" charset="-34"/>
                        </a:rPr>
                        <a:t>Sur 8 ans</a:t>
                      </a:r>
                      <a:br>
                        <a:rPr lang="fr-FR" sz="800" b="0" i="0" u="none" strike="noStrike" dirty="0">
                          <a:solidFill>
                            <a:srgbClr val="FFFFFF"/>
                          </a:solidFill>
                          <a:effectLst/>
                          <a:highlight>
                            <a:srgbClr val="365F91"/>
                          </a:highlight>
                          <a:latin typeface="Prompt" panose="00000500000000000000" pitchFamily="2" charset="-34"/>
                          <a:cs typeface="Prompt" panose="00000500000000000000" pitchFamily="2" charset="-34"/>
                        </a:rPr>
                      </a:br>
                      <a:r>
                        <a:rPr lang="fr-FR" sz="700" b="0" i="0" u="none" strike="noStrike" dirty="0">
                          <a:solidFill>
                            <a:srgbClr val="FFFFFF"/>
                          </a:solidFill>
                          <a:effectLst/>
                          <a:highlight>
                            <a:srgbClr val="365F91"/>
                          </a:highlight>
                          <a:latin typeface="Prompt" panose="00000500000000000000" pitchFamily="2" charset="-34"/>
                          <a:cs typeface="Prompt" panose="00000500000000000000" pitchFamily="2" charset="-34"/>
                        </a:rPr>
                        <a:t>du 31/12/2015 au 29/12/2023</a:t>
                      </a:r>
                      <a:endParaRPr lang="fr-FR" sz="800" b="0" i="0" u="none" strike="noStrike" dirty="0">
                        <a:solidFill>
                          <a:srgbClr val="FFFFFF"/>
                        </a:solidFill>
                        <a:effectLst/>
                        <a:highlight>
                          <a:srgbClr val="365F91"/>
                        </a:highlight>
                        <a:latin typeface="Prompt" panose="00000500000000000000" pitchFamily="2" charset="-34"/>
                        <a:cs typeface="Prompt" panose="00000500000000000000" pitchFamily="2"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5F91"/>
                    </a:solidFill>
                  </a:tcPr>
                </a:tc>
                <a:tc>
                  <a:txBody>
                    <a:bodyPr/>
                    <a:lstStyle/>
                    <a:p>
                      <a:pPr algn="ctr" fontAlgn="ctr"/>
                      <a:r>
                        <a:rPr lang="fr-FR" sz="1000" b="0" i="0" u="none" strike="noStrike" dirty="0">
                          <a:solidFill>
                            <a:srgbClr val="FFFFFF"/>
                          </a:solidFill>
                          <a:effectLst/>
                          <a:highlight>
                            <a:srgbClr val="365F91"/>
                          </a:highlight>
                          <a:latin typeface="Prompt" panose="00000500000000000000" pitchFamily="2" charset="-34"/>
                          <a:cs typeface="Prompt" panose="00000500000000000000" pitchFamily="2" charset="-34"/>
                        </a:rPr>
                        <a:t>Sur 1 an</a:t>
                      </a:r>
                      <a:br>
                        <a:rPr lang="fr-FR" sz="800" b="0" i="0" u="none" strike="noStrike" dirty="0">
                          <a:solidFill>
                            <a:srgbClr val="FFFFFF"/>
                          </a:solidFill>
                          <a:effectLst/>
                          <a:highlight>
                            <a:srgbClr val="365F91"/>
                          </a:highlight>
                          <a:latin typeface="Prompt" panose="00000500000000000000" pitchFamily="2" charset="-34"/>
                          <a:cs typeface="Prompt" panose="00000500000000000000" pitchFamily="2" charset="-34"/>
                        </a:rPr>
                      </a:br>
                      <a:r>
                        <a:rPr lang="fr-FR" sz="700" b="0" i="0" u="none" strike="noStrike" dirty="0">
                          <a:solidFill>
                            <a:srgbClr val="FFFFFF"/>
                          </a:solidFill>
                          <a:effectLst/>
                          <a:highlight>
                            <a:srgbClr val="365F91"/>
                          </a:highlight>
                          <a:latin typeface="Prompt" panose="00000500000000000000" pitchFamily="2" charset="-34"/>
                          <a:cs typeface="Prompt" panose="00000500000000000000" pitchFamily="2" charset="-34"/>
                        </a:rPr>
                        <a:t>du 30/12/2022 au 29/12/2023</a:t>
                      </a:r>
                      <a:endParaRPr lang="fr-FR" sz="800" b="0" i="0" u="none" strike="noStrike" dirty="0">
                        <a:solidFill>
                          <a:srgbClr val="FFFFFF"/>
                        </a:solidFill>
                        <a:effectLst/>
                        <a:highlight>
                          <a:srgbClr val="365F91"/>
                        </a:highlight>
                        <a:latin typeface="Prompt" panose="00000500000000000000" pitchFamily="2" charset="-34"/>
                        <a:cs typeface="Prompt" panose="00000500000000000000" pitchFamily="2"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5F91"/>
                    </a:solidFill>
                  </a:tcPr>
                </a:tc>
                <a:tc>
                  <a:txBody>
                    <a:bodyPr/>
                    <a:lstStyle/>
                    <a:p>
                      <a:pPr algn="ctr" fontAlgn="ctr"/>
                      <a:r>
                        <a:rPr lang="fr-FR" sz="1000" b="0" i="0" u="none" strike="noStrike" dirty="0">
                          <a:solidFill>
                            <a:srgbClr val="FFFFFF"/>
                          </a:solidFill>
                          <a:effectLst/>
                          <a:highlight>
                            <a:srgbClr val="365F91"/>
                          </a:highlight>
                          <a:latin typeface="Prompt" panose="00000500000000000000" pitchFamily="2" charset="-34"/>
                          <a:cs typeface="Prompt" panose="00000500000000000000" pitchFamily="2" charset="-34"/>
                        </a:rPr>
                        <a:t>Sur 3 ans</a:t>
                      </a:r>
                      <a:br>
                        <a:rPr lang="fr-FR" sz="800" b="0" i="0" u="none" strike="noStrike" dirty="0">
                          <a:solidFill>
                            <a:srgbClr val="FFFFFF"/>
                          </a:solidFill>
                          <a:effectLst/>
                          <a:highlight>
                            <a:srgbClr val="365F91"/>
                          </a:highlight>
                          <a:latin typeface="Prompt" panose="00000500000000000000" pitchFamily="2" charset="-34"/>
                          <a:cs typeface="Prompt" panose="00000500000000000000" pitchFamily="2" charset="-34"/>
                        </a:rPr>
                      </a:br>
                      <a:r>
                        <a:rPr lang="fr-FR" sz="700" b="0" i="0" u="none" strike="noStrike" dirty="0">
                          <a:solidFill>
                            <a:srgbClr val="FFFFFF"/>
                          </a:solidFill>
                          <a:effectLst/>
                          <a:highlight>
                            <a:srgbClr val="365F91"/>
                          </a:highlight>
                          <a:latin typeface="Prompt" panose="00000500000000000000" pitchFamily="2" charset="-34"/>
                          <a:cs typeface="Prompt" panose="00000500000000000000" pitchFamily="2" charset="-34"/>
                        </a:rPr>
                        <a:t>du 31/12/2020</a:t>
                      </a:r>
                      <a:br>
                        <a:rPr lang="fr-FR" sz="700" b="0" i="0" u="none" strike="noStrike" dirty="0">
                          <a:solidFill>
                            <a:srgbClr val="FFFFFF"/>
                          </a:solidFill>
                          <a:effectLst/>
                          <a:highlight>
                            <a:srgbClr val="365F91"/>
                          </a:highlight>
                          <a:latin typeface="Prompt" panose="00000500000000000000" pitchFamily="2" charset="-34"/>
                          <a:cs typeface="Prompt" panose="00000500000000000000" pitchFamily="2" charset="-34"/>
                        </a:rPr>
                      </a:br>
                      <a:r>
                        <a:rPr lang="fr-FR" sz="700" b="0" i="0" u="none" strike="noStrike" dirty="0">
                          <a:solidFill>
                            <a:srgbClr val="FFFFFF"/>
                          </a:solidFill>
                          <a:effectLst/>
                          <a:highlight>
                            <a:srgbClr val="365F91"/>
                          </a:highlight>
                          <a:latin typeface="Prompt" panose="00000500000000000000" pitchFamily="2" charset="-34"/>
                          <a:cs typeface="Prompt" panose="00000500000000000000" pitchFamily="2" charset="-34"/>
                        </a:rPr>
                        <a:t>au 29/12/2023</a:t>
                      </a:r>
                      <a:endParaRPr lang="fr-FR" sz="800" b="0" i="0" u="none" strike="noStrike" dirty="0">
                        <a:solidFill>
                          <a:srgbClr val="FFFFFF"/>
                        </a:solidFill>
                        <a:effectLst/>
                        <a:highlight>
                          <a:srgbClr val="365F91"/>
                        </a:highlight>
                        <a:latin typeface="Prompt" panose="00000500000000000000" pitchFamily="2" charset="-34"/>
                        <a:cs typeface="Prompt" panose="00000500000000000000" pitchFamily="2"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5F91"/>
                    </a:solidFill>
                  </a:tcPr>
                </a:tc>
                <a:tc>
                  <a:txBody>
                    <a:bodyPr/>
                    <a:lstStyle/>
                    <a:p>
                      <a:pPr algn="ctr" fontAlgn="ctr"/>
                      <a:r>
                        <a:rPr lang="fr-FR" sz="1000" b="0" i="0" u="none" strike="noStrike" dirty="0">
                          <a:solidFill>
                            <a:srgbClr val="FFFFFF"/>
                          </a:solidFill>
                          <a:effectLst/>
                          <a:highlight>
                            <a:srgbClr val="365F91"/>
                          </a:highlight>
                          <a:latin typeface="Prompt" panose="00000500000000000000" pitchFamily="2" charset="-34"/>
                          <a:cs typeface="Prompt" panose="00000500000000000000" pitchFamily="2" charset="-34"/>
                        </a:rPr>
                        <a:t>Sur 5 ans</a:t>
                      </a:r>
                      <a:br>
                        <a:rPr lang="fr-FR" sz="800" b="0" i="0" u="none" strike="noStrike" dirty="0">
                          <a:solidFill>
                            <a:srgbClr val="FFFFFF"/>
                          </a:solidFill>
                          <a:effectLst/>
                          <a:highlight>
                            <a:srgbClr val="365F91"/>
                          </a:highlight>
                          <a:latin typeface="Prompt" panose="00000500000000000000" pitchFamily="2" charset="-34"/>
                          <a:cs typeface="Prompt" panose="00000500000000000000" pitchFamily="2" charset="-34"/>
                        </a:rPr>
                      </a:br>
                      <a:r>
                        <a:rPr lang="fr-FR" sz="700" b="0" i="0" u="none" strike="noStrike" dirty="0">
                          <a:solidFill>
                            <a:srgbClr val="FFFFFF"/>
                          </a:solidFill>
                          <a:effectLst/>
                          <a:highlight>
                            <a:srgbClr val="365F91"/>
                          </a:highlight>
                          <a:latin typeface="Prompt" panose="00000500000000000000" pitchFamily="2" charset="-34"/>
                          <a:cs typeface="Prompt" panose="00000500000000000000" pitchFamily="2" charset="-34"/>
                        </a:rPr>
                        <a:t>du 31/12/2018</a:t>
                      </a:r>
                      <a:br>
                        <a:rPr lang="fr-FR" sz="700" b="0" i="0" u="none" strike="noStrike" dirty="0">
                          <a:solidFill>
                            <a:srgbClr val="FFFFFF"/>
                          </a:solidFill>
                          <a:effectLst/>
                          <a:highlight>
                            <a:srgbClr val="365F91"/>
                          </a:highlight>
                          <a:latin typeface="Prompt" panose="00000500000000000000" pitchFamily="2" charset="-34"/>
                          <a:cs typeface="Prompt" panose="00000500000000000000" pitchFamily="2" charset="-34"/>
                        </a:rPr>
                      </a:br>
                      <a:r>
                        <a:rPr lang="fr-FR" sz="700" b="0" i="0" u="none" strike="noStrike" dirty="0">
                          <a:solidFill>
                            <a:srgbClr val="FFFFFF"/>
                          </a:solidFill>
                          <a:effectLst/>
                          <a:highlight>
                            <a:srgbClr val="365F91"/>
                          </a:highlight>
                          <a:latin typeface="Prompt" panose="00000500000000000000" pitchFamily="2" charset="-34"/>
                          <a:cs typeface="Prompt" panose="00000500000000000000" pitchFamily="2" charset="-34"/>
                        </a:rPr>
                        <a:t>au 29/12/2023</a:t>
                      </a:r>
                      <a:endParaRPr lang="fr-FR" sz="800" b="0" i="0" u="none" strike="noStrike" dirty="0">
                        <a:solidFill>
                          <a:srgbClr val="FFFFFF"/>
                        </a:solidFill>
                        <a:effectLst/>
                        <a:highlight>
                          <a:srgbClr val="365F91"/>
                        </a:highlight>
                        <a:latin typeface="Prompt" panose="00000500000000000000" pitchFamily="2" charset="-34"/>
                        <a:cs typeface="Prompt" panose="00000500000000000000" pitchFamily="2"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5F91"/>
                    </a:solidFill>
                  </a:tcPr>
                </a:tc>
                <a:tc>
                  <a:txBody>
                    <a:bodyPr/>
                    <a:lstStyle/>
                    <a:p>
                      <a:pPr algn="ctr" fontAlgn="ctr"/>
                      <a:r>
                        <a:rPr lang="fr-FR" sz="1000" b="0" i="0" u="none" strike="noStrike" dirty="0">
                          <a:solidFill>
                            <a:srgbClr val="FFFFFF"/>
                          </a:solidFill>
                          <a:effectLst/>
                          <a:highlight>
                            <a:srgbClr val="365F91"/>
                          </a:highlight>
                          <a:latin typeface="Prompt" panose="00000500000000000000" pitchFamily="2" charset="-34"/>
                          <a:cs typeface="Prompt" panose="00000500000000000000" pitchFamily="2" charset="-34"/>
                        </a:rPr>
                        <a:t>Sur 8 ans</a:t>
                      </a:r>
                      <a:br>
                        <a:rPr lang="fr-FR" sz="800" b="0" i="0" u="none" strike="noStrike" dirty="0">
                          <a:solidFill>
                            <a:srgbClr val="FFFFFF"/>
                          </a:solidFill>
                          <a:effectLst/>
                          <a:highlight>
                            <a:srgbClr val="365F91"/>
                          </a:highlight>
                          <a:latin typeface="Prompt" panose="00000500000000000000" pitchFamily="2" charset="-34"/>
                          <a:cs typeface="Prompt" panose="00000500000000000000" pitchFamily="2" charset="-34"/>
                        </a:rPr>
                      </a:br>
                      <a:r>
                        <a:rPr lang="fr-FR" sz="700" b="0" i="0" u="none" strike="noStrike" dirty="0">
                          <a:solidFill>
                            <a:srgbClr val="FFFFFF"/>
                          </a:solidFill>
                          <a:effectLst/>
                          <a:highlight>
                            <a:srgbClr val="365F91"/>
                          </a:highlight>
                          <a:latin typeface="Prompt" panose="00000500000000000000" pitchFamily="2" charset="-34"/>
                          <a:cs typeface="Prompt" panose="00000500000000000000" pitchFamily="2" charset="-34"/>
                        </a:rPr>
                        <a:t>du 31/12/2015 au 29/12/2023</a:t>
                      </a:r>
                      <a:endParaRPr lang="fr-FR" sz="800" b="0" i="0" u="none" strike="noStrike" dirty="0">
                        <a:solidFill>
                          <a:srgbClr val="FFFFFF"/>
                        </a:solidFill>
                        <a:effectLst/>
                        <a:highlight>
                          <a:srgbClr val="365F91"/>
                        </a:highlight>
                        <a:latin typeface="Prompt" panose="00000500000000000000" pitchFamily="2" charset="-34"/>
                        <a:cs typeface="Prompt" panose="00000500000000000000" pitchFamily="2" charset="-34"/>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5F91"/>
                    </a:solidFill>
                  </a:tcPr>
                </a:tc>
                <a:extLst>
                  <a:ext uri="{0D108BD9-81ED-4DB2-BD59-A6C34878D82A}">
                    <a16:rowId xmlns:a16="http://schemas.microsoft.com/office/drawing/2014/main" val="3589157913"/>
                  </a:ext>
                </a:extLst>
              </a:tr>
              <a:tr h="243487">
                <a:tc>
                  <a:txBody>
                    <a:bodyPr/>
                    <a:lstStyle/>
                    <a:p>
                      <a:pPr algn="l" fontAlgn="ctr"/>
                      <a:r>
                        <a:rPr lang="fr-FR" sz="900" b="0" i="0" u="none" strike="noStrike" dirty="0">
                          <a:solidFill>
                            <a:srgbClr val="FFFFFF"/>
                          </a:solidFill>
                          <a:effectLst/>
                          <a:highlight>
                            <a:srgbClr val="548DD4"/>
                          </a:highlight>
                          <a:latin typeface="Prompt" panose="00000500000000000000" pitchFamily="2" charset="-34"/>
                          <a:cs typeface="Prompt" panose="00000500000000000000" pitchFamily="2" charset="-34"/>
                        </a:rPr>
                        <a:t>SUPPORTS ACTIONS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ctr" fontAlgn="ctr"/>
                      <a:r>
                        <a:rPr lang="fr-FR" sz="800" b="0" i="0" u="none" strike="noStrike">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ctr" fontAlgn="ctr"/>
                      <a:r>
                        <a:rPr lang="fr-FR" sz="800" b="0" i="0" u="none" strike="noStrike">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l" fontAlgn="ctr"/>
                      <a:r>
                        <a:rPr lang="fr-FR" sz="800" b="0" i="0" u="none" strike="noStrike">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l" fontAlgn="ctr"/>
                      <a:r>
                        <a:rPr lang="fr-FR" sz="800" b="0" i="0" u="none" strike="noStrike">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l" fontAlgn="ctr"/>
                      <a:r>
                        <a:rPr lang="fr-FR" sz="800" b="0" i="0" u="none" strike="noStrike">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l" fontAlgn="ctr"/>
                      <a:r>
                        <a:rPr lang="fr-FR" sz="800" b="0" i="0" u="none" strike="noStrike">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l" fontAlgn="ctr"/>
                      <a:r>
                        <a:rPr lang="fr-FR" sz="800" b="0" i="0" u="none" strike="noStrike">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l" fontAlgn="ctr"/>
                      <a:r>
                        <a:rPr lang="fr-FR" sz="800" b="0" i="0" u="none" strike="noStrike">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l" fontAlgn="ctr"/>
                      <a:r>
                        <a:rPr lang="fr-FR" sz="800" b="0" i="0" u="none" strike="noStrike">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120725907"/>
                  </a:ext>
                </a:extLst>
              </a:tr>
              <a:tr h="228600">
                <a:tc>
                  <a:txBody>
                    <a:bodyPr/>
                    <a:lstStyle/>
                    <a:p>
                      <a:pPr algn="l" fontAlgn="ctr"/>
                      <a:r>
                        <a:rPr lang="fr-FR" sz="900" b="0" i="0" u="none" strike="noStrike" dirty="0" err="1">
                          <a:solidFill>
                            <a:srgbClr val="000000"/>
                          </a:solidFill>
                          <a:effectLst/>
                          <a:highlight>
                            <a:srgbClr val="FFFFFF"/>
                          </a:highlight>
                          <a:latin typeface="Prompt" panose="00000500000000000000" pitchFamily="2" charset="-34"/>
                          <a:cs typeface="Prompt" panose="00000500000000000000" pitchFamily="2" charset="-34"/>
                        </a:rPr>
                        <a:t>Afer</a:t>
                      </a:r>
                      <a:r>
                        <a:rPr lang="fr-FR" sz="900" b="0" i="0" u="none" strike="noStrike" dirty="0">
                          <a:solidFill>
                            <a:srgbClr val="000000"/>
                          </a:solidFill>
                          <a:effectLst/>
                          <a:highlight>
                            <a:srgbClr val="FFFFFF"/>
                          </a:highlight>
                          <a:latin typeface="Prompt" panose="00000500000000000000" pitchFamily="2" charset="-34"/>
                          <a:cs typeface="Prompt" panose="00000500000000000000" pitchFamily="2" charset="-34"/>
                        </a:rPr>
                        <a:t> Actions Monde créé le 07/07/2004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highlight>
                            <a:srgbClr val="FFFFFF"/>
                          </a:highlight>
                          <a:latin typeface="Prompt" panose="00000500000000000000" pitchFamily="2" charset="-34"/>
                          <a:cs typeface="Prompt" panose="00000500000000000000" pitchFamily="2" charset="-34"/>
                        </a:rPr>
                        <a:t>16,17%</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7,89%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11,03%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7,89%</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highlight>
                            <a:srgbClr val="FFFFFF"/>
                          </a:highlight>
                          <a:latin typeface="Prompt" panose="00000500000000000000" pitchFamily="2" charset="-34"/>
                          <a:cs typeface="Prompt" panose="00000500000000000000" pitchFamily="2" charset="-34"/>
                        </a:rPr>
                        <a:t>16,17%</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25,54%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68,68%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83,57%</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2496326013"/>
                  </a:ext>
                </a:extLst>
              </a:tr>
              <a:tr h="228600">
                <a:tc>
                  <a:txBody>
                    <a:bodyPr/>
                    <a:lstStyle/>
                    <a:p>
                      <a:pPr algn="l" fontAlgn="ctr"/>
                      <a:r>
                        <a:rPr lang="fr-FR" sz="900" b="0" i="0" u="none" strike="noStrike" dirty="0" err="1">
                          <a:solidFill>
                            <a:srgbClr val="000000"/>
                          </a:solidFill>
                          <a:effectLst/>
                          <a:highlight>
                            <a:srgbClr val="FFFFFF"/>
                          </a:highlight>
                          <a:latin typeface="Prompt" panose="00000500000000000000" pitchFamily="2" charset="-34"/>
                          <a:cs typeface="Prompt" panose="00000500000000000000" pitchFamily="2" charset="-34"/>
                        </a:rPr>
                        <a:t>Afer</a:t>
                      </a:r>
                      <a:r>
                        <a:rPr lang="fr-FR" sz="900" b="0" i="0" u="none" strike="noStrike" dirty="0">
                          <a:solidFill>
                            <a:srgbClr val="000000"/>
                          </a:solidFill>
                          <a:effectLst/>
                          <a:highlight>
                            <a:srgbClr val="FFFFFF"/>
                          </a:highlight>
                          <a:latin typeface="Prompt" panose="00000500000000000000" pitchFamily="2" charset="-34"/>
                          <a:cs typeface="Prompt" panose="00000500000000000000" pitchFamily="2" charset="-34"/>
                        </a:rPr>
                        <a:t> Actions Euro ISR  créé le 31/07/1998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highlight>
                            <a:srgbClr val="FFFFFF"/>
                          </a:highlight>
                          <a:latin typeface="Prompt" panose="00000500000000000000" pitchFamily="2" charset="-34"/>
                          <a:cs typeface="Prompt" panose="00000500000000000000" pitchFamily="2" charset="-34"/>
                        </a:rPr>
                        <a:t>20,12%</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9,29%</a:t>
                      </a:r>
                    </a:p>
                  </a:txBody>
                  <a:tcPr marL="9525" marR="9525" marT="9525"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9,06%</a:t>
                      </a:r>
                    </a:p>
                  </a:txBody>
                  <a:tcPr marL="9525" marR="9525" marT="9525"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5,15%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highlight>
                            <a:srgbClr val="FFFFFF"/>
                          </a:highlight>
                          <a:latin typeface="Prompt" panose="00000500000000000000" pitchFamily="2" charset="-34"/>
                          <a:cs typeface="Prompt" panose="00000500000000000000" pitchFamily="2" charset="-34"/>
                        </a:rPr>
                        <a:t>20,12%</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30,46%</a:t>
                      </a:r>
                    </a:p>
                  </a:txBody>
                  <a:tcPr marL="9525" marR="9525" marT="9525"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54,24%</a:t>
                      </a:r>
                    </a:p>
                  </a:txBody>
                  <a:tcPr marL="9525" marR="9525" marT="9525"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49,41%</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1480175317"/>
                  </a:ext>
                </a:extLst>
              </a:tr>
              <a:tr h="228600">
                <a:tc>
                  <a:txBody>
                    <a:bodyPr/>
                    <a:lstStyle/>
                    <a:p>
                      <a:pPr algn="l" fontAlgn="ctr"/>
                      <a:r>
                        <a:rPr lang="fr-FR" sz="900" b="0" i="0" u="none" strike="noStrike" dirty="0" err="1">
                          <a:solidFill>
                            <a:srgbClr val="000000"/>
                          </a:solidFill>
                          <a:effectLst/>
                          <a:highlight>
                            <a:srgbClr val="FFFFFF"/>
                          </a:highlight>
                          <a:latin typeface="Prompt" panose="00000500000000000000" pitchFamily="2" charset="-34"/>
                          <a:cs typeface="Prompt" panose="00000500000000000000" pitchFamily="2" charset="-34"/>
                        </a:rPr>
                        <a:t>Afer</a:t>
                      </a:r>
                      <a:r>
                        <a:rPr lang="fr-FR" sz="900" b="0" i="0" u="none" strike="noStrike" dirty="0">
                          <a:solidFill>
                            <a:srgbClr val="000000"/>
                          </a:solidFill>
                          <a:effectLst/>
                          <a:highlight>
                            <a:srgbClr val="FFFFFF"/>
                          </a:highlight>
                          <a:latin typeface="Prompt" panose="00000500000000000000" pitchFamily="2" charset="-34"/>
                          <a:cs typeface="Prompt" panose="00000500000000000000" pitchFamily="2" charset="-34"/>
                        </a:rPr>
                        <a:t> Actions Amérique créé le 28/02/2013**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highlight>
                            <a:srgbClr val="FFFFFF"/>
                          </a:highlight>
                          <a:latin typeface="Prompt" panose="00000500000000000000" pitchFamily="2" charset="-34"/>
                          <a:cs typeface="Prompt" panose="00000500000000000000" pitchFamily="2" charset="-34"/>
                        </a:rPr>
                        <a:t>20,41%</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4,33%</a:t>
                      </a:r>
                    </a:p>
                  </a:txBody>
                  <a:tcPr marL="9525" marR="9525" marT="9525"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10,75%</a:t>
                      </a:r>
                    </a:p>
                  </a:txBody>
                  <a:tcPr marL="9525" marR="9525" marT="9525"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8,41%</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highlight>
                            <a:srgbClr val="FFFFFF"/>
                          </a:highlight>
                          <a:latin typeface="Prompt" panose="00000500000000000000" pitchFamily="2" charset="-34"/>
                          <a:cs typeface="Prompt" panose="00000500000000000000" pitchFamily="2" charset="-34"/>
                        </a:rPr>
                        <a:t>20,41%</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13,54%</a:t>
                      </a:r>
                    </a:p>
                  </a:txBody>
                  <a:tcPr marL="9525" marR="9525" marT="9525"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66,56%</a:t>
                      </a:r>
                    </a:p>
                  </a:txBody>
                  <a:tcPr marL="9525" marR="9525" marT="9525"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90,85%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4745448"/>
                  </a:ext>
                </a:extLst>
              </a:tr>
              <a:tr h="195580">
                <a:tc>
                  <a:txBody>
                    <a:bodyPr/>
                    <a:lstStyle/>
                    <a:p>
                      <a:pPr algn="l" fontAlgn="ctr"/>
                      <a:r>
                        <a:rPr lang="fr-FR" sz="900" b="0" i="0" u="none" strike="noStrike">
                          <a:solidFill>
                            <a:srgbClr val="FFFFFF"/>
                          </a:solidFill>
                          <a:effectLst/>
                          <a:highlight>
                            <a:srgbClr val="548DD4"/>
                          </a:highlight>
                          <a:latin typeface="Prompt" panose="00000500000000000000" pitchFamily="2" charset="-34"/>
                          <a:cs typeface="Prompt" panose="00000500000000000000" pitchFamily="2" charset="-34"/>
                        </a:rPr>
                        <a:t>SUPPORTS OBLIGATIONS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ctr" fontAlgn="ctr"/>
                      <a:r>
                        <a:rPr lang="fr-FR" sz="800" b="0" i="0" u="none" strike="noStrike">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ctr" fontAlgn="ctr"/>
                      <a:r>
                        <a:rPr lang="fr-FR" sz="800" b="0" i="0" u="none" strike="noStrike" dirty="0">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l" fontAlgn="ctr"/>
                      <a:r>
                        <a:rPr lang="fr-FR" sz="800" b="0" i="0" u="none" strike="noStrike">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l" fontAlgn="ctr"/>
                      <a:r>
                        <a:rPr lang="fr-FR" sz="800" b="0" i="0" u="none" strike="noStrike">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l" fontAlgn="ctr"/>
                      <a:r>
                        <a:rPr lang="fr-FR" sz="800" b="0" i="0" u="none" strike="noStrike">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ctr" fontAlgn="ctr"/>
                      <a:r>
                        <a:rPr lang="fr-FR" sz="800" b="0" i="0" u="none" strike="noStrike" dirty="0">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l" fontAlgn="ctr"/>
                      <a:r>
                        <a:rPr lang="fr-FR" sz="800" b="0" i="0" u="none" strike="noStrike">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l" fontAlgn="ctr"/>
                      <a:r>
                        <a:rPr lang="fr-FR" sz="800" b="0" i="0" u="none" strike="noStrike">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l" fontAlgn="ctr"/>
                      <a:r>
                        <a:rPr lang="fr-FR" sz="800" b="0" i="0" u="none" strike="noStrike">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799562077"/>
                  </a:ext>
                </a:extLst>
              </a:tr>
              <a:tr h="228600">
                <a:tc>
                  <a:txBody>
                    <a:bodyPr/>
                    <a:lstStyle/>
                    <a:p>
                      <a:pPr algn="l"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Afer Oblig Monde Entreprises créé le 30/04/2014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highlight>
                            <a:srgbClr val="FFFFFF"/>
                          </a:highlight>
                          <a:latin typeface="Prompt" panose="00000500000000000000" pitchFamily="2" charset="-34"/>
                          <a:cs typeface="Prompt" panose="00000500000000000000" pitchFamily="2" charset="-34"/>
                        </a:rPr>
                        <a:t>6,39%</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-4,33%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-0,53%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-0,35%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highlight>
                            <a:srgbClr val="FFFFFF"/>
                          </a:highlight>
                          <a:latin typeface="Prompt" panose="00000500000000000000" pitchFamily="2" charset="-34"/>
                          <a:cs typeface="Prompt" panose="00000500000000000000" pitchFamily="2" charset="-34"/>
                        </a:rPr>
                        <a:t>6,39%</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-12,42%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-2,64%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-2,78%</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8505792"/>
                  </a:ext>
                </a:extLst>
              </a:tr>
              <a:tr h="195580">
                <a:tc>
                  <a:txBody>
                    <a:bodyPr/>
                    <a:lstStyle/>
                    <a:p>
                      <a:pPr algn="l" fontAlgn="ctr"/>
                      <a:r>
                        <a:rPr lang="fr-FR" sz="900" b="0" i="0" u="none" strike="noStrike">
                          <a:solidFill>
                            <a:srgbClr val="FFFFFF"/>
                          </a:solidFill>
                          <a:effectLst/>
                          <a:highlight>
                            <a:srgbClr val="548DD4"/>
                          </a:highlight>
                          <a:latin typeface="Prompt" panose="00000500000000000000" pitchFamily="2" charset="-34"/>
                          <a:cs typeface="Prompt" panose="00000500000000000000" pitchFamily="2" charset="-34"/>
                        </a:rPr>
                        <a:t>SUPPORTS MIXTES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ctr" fontAlgn="ctr"/>
                      <a:r>
                        <a:rPr lang="fr-FR" sz="800" b="0" i="0" u="none" strike="noStrike">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ctr" fontAlgn="ctr"/>
                      <a:r>
                        <a:rPr lang="fr-FR" sz="800" b="0" i="0" u="none" strike="noStrike" dirty="0">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l" fontAlgn="ctr"/>
                      <a:r>
                        <a:rPr lang="fr-FR" sz="800" b="0" i="0" u="none" strike="noStrike">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l" fontAlgn="ctr"/>
                      <a:r>
                        <a:rPr lang="fr-FR" sz="800" b="0" i="0" u="none" strike="noStrike">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l" fontAlgn="ctr"/>
                      <a:r>
                        <a:rPr lang="fr-FR" sz="800" b="0" i="0" u="none" strike="noStrike">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ctr" fontAlgn="ctr"/>
                      <a:r>
                        <a:rPr lang="fr-FR" sz="800" b="0" i="0" u="none" strike="noStrike" dirty="0">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l" fontAlgn="ctr"/>
                      <a:r>
                        <a:rPr lang="fr-FR" sz="800" b="0" i="0" u="none" strike="noStrike">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l" fontAlgn="ctr"/>
                      <a:r>
                        <a:rPr lang="fr-FR" sz="800" b="0" i="0" u="none" strike="noStrike">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tc>
                  <a:txBody>
                    <a:bodyPr/>
                    <a:lstStyle/>
                    <a:p>
                      <a:pPr algn="l" fontAlgn="ctr"/>
                      <a:r>
                        <a:rPr lang="fr-FR" sz="800" b="0" i="0" u="none" strike="noStrike">
                          <a:solidFill>
                            <a:srgbClr val="FFFFFF"/>
                          </a:solidFill>
                          <a:effectLst/>
                          <a:highlight>
                            <a:srgbClr val="548DD4"/>
                          </a:highlight>
                          <a:latin typeface="Prompt" panose="00000500000000000000" pitchFamily="2" charset="-34"/>
                          <a:cs typeface="Prompt" panose="00000500000000000000" pitchFamily="2" charset="-34"/>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51249142"/>
                  </a:ext>
                </a:extLst>
              </a:tr>
              <a:tr h="228600">
                <a:tc>
                  <a:txBody>
                    <a:bodyPr/>
                    <a:lstStyle/>
                    <a:p>
                      <a:pPr algn="l"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Afer Patrimoine créé le 07/07/2004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highlight>
                            <a:srgbClr val="FFFFFF"/>
                          </a:highlight>
                          <a:latin typeface="Prompt" panose="00000500000000000000" pitchFamily="2" charset="-34"/>
                          <a:cs typeface="Prompt" panose="00000500000000000000" pitchFamily="2" charset="-34"/>
                        </a:rPr>
                        <a:t>3,34%</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-0,85%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-0,49%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-1,54%</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highlight>
                            <a:srgbClr val="FFFFFF"/>
                          </a:highlight>
                          <a:latin typeface="Prompt" panose="00000500000000000000" pitchFamily="2" charset="-34"/>
                          <a:cs typeface="Prompt" panose="00000500000000000000" pitchFamily="2" charset="-34"/>
                        </a:rPr>
                        <a:t>3,34%</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-2,52%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-2,41%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-11,65%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3061582012"/>
                  </a:ext>
                </a:extLst>
              </a:tr>
              <a:tr h="228600">
                <a:tc>
                  <a:txBody>
                    <a:bodyPr/>
                    <a:lstStyle/>
                    <a:p>
                      <a:pPr algn="l"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Afer Diversifié Durable ISR créé le 08/01/2010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highlight>
                            <a:srgbClr val="FFFFFF"/>
                          </a:highlight>
                          <a:latin typeface="Prompt" panose="00000500000000000000" pitchFamily="2" charset="-34"/>
                          <a:cs typeface="Prompt" panose="00000500000000000000" pitchFamily="2" charset="-34"/>
                        </a:rPr>
                        <a:t>10,45%</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0,96%</a:t>
                      </a:r>
                    </a:p>
                  </a:txBody>
                  <a:tcPr marL="9525" marR="9525" marT="9525"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2,90%</a:t>
                      </a:r>
                    </a:p>
                  </a:txBody>
                  <a:tcPr marL="9525" marR="9525" marT="9525"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1,75%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highlight>
                            <a:srgbClr val="FFFFFF"/>
                          </a:highlight>
                          <a:latin typeface="Prompt" panose="00000500000000000000" pitchFamily="2" charset="-34"/>
                          <a:cs typeface="Prompt" panose="00000500000000000000" pitchFamily="2" charset="-34"/>
                        </a:rPr>
                        <a:t>10,45%</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2,90%</a:t>
                      </a:r>
                    </a:p>
                  </a:txBody>
                  <a:tcPr marL="9525" marR="9525" marT="9525"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15,38%</a:t>
                      </a:r>
                    </a:p>
                  </a:txBody>
                  <a:tcPr marL="9525" marR="9525" marT="9525"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14,93%</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2007659817"/>
                  </a:ext>
                </a:extLst>
              </a:tr>
              <a:tr h="228600">
                <a:tc>
                  <a:txBody>
                    <a:bodyPr/>
                    <a:lstStyle/>
                    <a:p>
                      <a:pPr algn="l"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Afer-Sfer créé le 15/02/1995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highlight>
                            <a:srgbClr val="FFFFFF"/>
                          </a:highlight>
                          <a:latin typeface="Prompt" panose="00000500000000000000" pitchFamily="2" charset="-34"/>
                          <a:cs typeface="Prompt" panose="00000500000000000000" pitchFamily="2" charset="-34"/>
                        </a:rPr>
                        <a:t>11,91%</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5,45%</a:t>
                      </a:r>
                    </a:p>
                  </a:txBody>
                  <a:tcPr marL="9525" marR="9525" marT="9525"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6,29%</a:t>
                      </a:r>
                    </a:p>
                  </a:txBody>
                  <a:tcPr marL="9525" marR="9525" marT="9525"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4,23%</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highlight>
                            <a:srgbClr val="FFFFFF"/>
                          </a:highlight>
                          <a:latin typeface="Prompt" panose="00000500000000000000" pitchFamily="2" charset="-34"/>
                          <a:cs typeface="Prompt" panose="00000500000000000000" pitchFamily="2" charset="-34"/>
                        </a:rPr>
                        <a:t>11,91%</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17,23%</a:t>
                      </a:r>
                    </a:p>
                  </a:txBody>
                  <a:tcPr marL="9525" marR="9525" marT="9525"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35,64%</a:t>
                      </a:r>
                    </a:p>
                  </a:txBody>
                  <a:tcPr marL="9525" marR="9525" marT="9525"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39,25%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1320620256"/>
                  </a:ext>
                </a:extLst>
              </a:tr>
              <a:tr h="228600">
                <a:tc>
                  <a:txBody>
                    <a:bodyPr/>
                    <a:lstStyle/>
                    <a:p>
                      <a:pPr algn="l"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Afer Marchés Emergents créé le 28/02/2013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highlight>
                            <a:srgbClr val="FFFFFF"/>
                          </a:highlight>
                          <a:latin typeface="Prompt" panose="00000500000000000000" pitchFamily="2" charset="-34"/>
                          <a:cs typeface="Prompt" panose="00000500000000000000" pitchFamily="2" charset="-34"/>
                        </a:rPr>
                        <a:t>5,99%</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-0,14%</a:t>
                      </a:r>
                    </a:p>
                  </a:txBody>
                  <a:tcPr marL="9525" marR="9525" marT="9525"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4,00%</a:t>
                      </a:r>
                    </a:p>
                  </a:txBody>
                  <a:tcPr marL="9525" marR="9525" marT="9525"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highlight>
                            <a:srgbClr val="FFFFFF"/>
                          </a:highlight>
                          <a:latin typeface="Prompt" panose="00000500000000000000" pitchFamily="2" charset="-34"/>
                          <a:cs typeface="Prompt" panose="00000500000000000000" pitchFamily="2" charset="-34"/>
                        </a:rPr>
                        <a:t>2,99%</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highlight>
                            <a:srgbClr val="FFFFFF"/>
                          </a:highlight>
                          <a:latin typeface="Prompt" panose="00000500000000000000" pitchFamily="2" charset="-34"/>
                          <a:cs typeface="Prompt" panose="00000500000000000000" pitchFamily="2" charset="-34"/>
                        </a:rPr>
                        <a:t>5,99%</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highlight>
                            <a:srgbClr val="FFFFFF"/>
                          </a:highlight>
                          <a:latin typeface="Prompt" panose="00000500000000000000" pitchFamily="2" charset="-34"/>
                          <a:cs typeface="Prompt" panose="00000500000000000000" pitchFamily="2" charset="-34"/>
                        </a:rPr>
                        <a:t>-0,43%</a:t>
                      </a:r>
                    </a:p>
                  </a:txBody>
                  <a:tcPr marL="9525" marR="9525" marT="9525"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highlight>
                            <a:srgbClr val="FFFFFF"/>
                          </a:highlight>
                          <a:latin typeface="Prompt" panose="00000500000000000000" pitchFamily="2" charset="-34"/>
                          <a:cs typeface="Prompt" panose="00000500000000000000" pitchFamily="2" charset="-34"/>
                        </a:rPr>
                        <a:t>21,63%</a:t>
                      </a:r>
                    </a:p>
                  </a:txBody>
                  <a:tcPr marL="9525" marR="9525" marT="9525" marB="0" anchor="ctr">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highlight>
                            <a:srgbClr val="FFFFFF"/>
                          </a:highlight>
                          <a:latin typeface="Prompt" panose="00000500000000000000" pitchFamily="2" charset="-34"/>
                          <a:cs typeface="Prompt" panose="00000500000000000000" pitchFamily="2" charset="-34"/>
                        </a:rPr>
                        <a:t>26,58%</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8546214"/>
                  </a:ext>
                </a:extLst>
              </a:tr>
            </a:tbl>
          </a:graphicData>
        </a:graphic>
      </p:graphicFrame>
    </p:spTree>
    <p:extLst>
      <p:ext uri="{BB962C8B-B14F-4D97-AF65-F5344CB8AC3E}">
        <p14:creationId xmlns:p14="http://schemas.microsoft.com/office/powerpoint/2010/main" val="68368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C0F78C-D6AD-B648-343D-D54A198721EC}"/>
              </a:ext>
            </a:extLst>
          </p:cNvPr>
          <p:cNvSpPr>
            <a:spLocks noGrp="1"/>
          </p:cNvSpPr>
          <p:nvPr>
            <p:ph type="title"/>
          </p:nvPr>
        </p:nvSpPr>
        <p:spPr/>
        <p:txBody>
          <a:bodyPr/>
          <a:lstStyle/>
          <a:p>
            <a:endParaRPr lang="fr-FR"/>
          </a:p>
        </p:txBody>
      </p:sp>
      <p:sp>
        <p:nvSpPr>
          <p:cNvPr id="3" name="Espace réservé pour une image  2">
            <a:extLst>
              <a:ext uri="{FF2B5EF4-FFF2-40B4-BE49-F238E27FC236}">
                <a16:creationId xmlns:a16="http://schemas.microsoft.com/office/drawing/2014/main" id="{F95D0783-5D9D-D1E6-26D3-47AF2592A760}"/>
              </a:ext>
            </a:extLst>
          </p:cNvPr>
          <p:cNvSpPr>
            <a:spLocks noGrp="1"/>
          </p:cNvSpPr>
          <p:nvPr>
            <p:ph type="pic" sz="quarter" idx="14"/>
          </p:nvPr>
        </p:nvSpPr>
        <p:spPr/>
        <p:txBody>
          <a:bodyPr/>
          <a:lstStyle/>
          <a:p>
            <a:endParaRPr lang="fr-FR"/>
          </a:p>
        </p:txBody>
      </p:sp>
      <p:sp>
        <p:nvSpPr>
          <p:cNvPr id="4" name="Espace réservé du numéro de diapositive 3">
            <a:extLst>
              <a:ext uri="{FF2B5EF4-FFF2-40B4-BE49-F238E27FC236}">
                <a16:creationId xmlns:a16="http://schemas.microsoft.com/office/drawing/2014/main" id="{1CB4ABB7-23E0-1724-EB92-EF8B3D52D39D}"/>
              </a:ext>
            </a:extLst>
          </p:cNvPr>
          <p:cNvSpPr>
            <a:spLocks noGrp="1"/>
          </p:cNvSpPr>
          <p:nvPr>
            <p:ph type="sldNum" sz="quarter" idx="16"/>
          </p:nvPr>
        </p:nvSpPr>
        <p:spPr/>
        <p:txBody>
          <a:bodyPr/>
          <a:lstStyle/>
          <a:p>
            <a:pPr algn="r"/>
            <a:fld id="{29D35205-77AB-4A43-8A4A-029C4E7436A1}" type="slidenum">
              <a:rPr lang="fr-FR" noProof="0" smtClean="0"/>
              <a:pPr algn="r"/>
              <a:t>16</a:t>
            </a:fld>
            <a:endParaRPr lang="fr-FR" noProof="0"/>
          </a:p>
        </p:txBody>
      </p:sp>
      <p:sp>
        <p:nvSpPr>
          <p:cNvPr id="5" name="Espace réservé du pied de page 4">
            <a:extLst>
              <a:ext uri="{FF2B5EF4-FFF2-40B4-BE49-F238E27FC236}">
                <a16:creationId xmlns:a16="http://schemas.microsoft.com/office/drawing/2014/main" id="{E2626B0D-AA41-C2B7-8D02-6C26B6677C93}"/>
              </a:ext>
            </a:extLst>
          </p:cNvPr>
          <p:cNvSpPr>
            <a:spLocks noGrp="1"/>
          </p:cNvSpPr>
          <p:nvPr>
            <p:ph type="ftr" sz="quarter" idx="17"/>
          </p:nvPr>
        </p:nvSpPr>
        <p:spPr/>
        <p:txBody>
          <a:bodyPr/>
          <a:lstStyle/>
          <a:p>
            <a:endParaRPr lang="fr-FR"/>
          </a:p>
        </p:txBody>
      </p:sp>
      <p:sp>
        <p:nvSpPr>
          <p:cNvPr id="6" name="Title 2">
            <a:extLst>
              <a:ext uri="{FF2B5EF4-FFF2-40B4-BE49-F238E27FC236}">
                <a16:creationId xmlns:a16="http://schemas.microsoft.com/office/drawing/2014/main" id="{DF15A840-7880-E15F-7D38-6900ACEC7E93}"/>
              </a:ext>
            </a:extLst>
          </p:cNvPr>
          <p:cNvSpPr txBox="1">
            <a:spLocks/>
          </p:cNvSpPr>
          <p:nvPr>
            <p:custDataLst>
              <p:tags r:id="rId1"/>
            </p:custDataLst>
          </p:nvPr>
        </p:nvSpPr>
        <p:spPr>
          <a:xfrm>
            <a:off x="6210100" y="2580834"/>
            <a:ext cx="5723620" cy="1231106"/>
          </a:xfrm>
          <a:prstGeom prst="rect">
            <a:avLst/>
          </a:prstGeom>
          <a:noFill/>
          <a:ln>
            <a:noFill/>
          </a:ln>
        </p:spPr>
        <p:txBody>
          <a:bodyPr vert="horz" lIns="0" tIns="0" rIns="0" bIns="0" rtlCol="0" anchor="ctr">
            <a:noAutofit/>
          </a:bodyPr>
          <a:lstStyle>
            <a:lvl1pPr algn="l" defTabSz="914400" rtl="0" eaLnBrk="1" latinLnBrk="0" hangingPunct="1">
              <a:lnSpc>
                <a:spcPct val="120000"/>
              </a:lnSpc>
              <a:spcBef>
                <a:spcPts val="1000"/>
              </a:spcBef>
              <a:buNone/>
              <a:defRPr sz="100" kern="1200" cap="all" spc="200" baseline="0">
                <a:ln>
                  <a:noFill/>
                </a:ln>
                <a:noFill/>
                <a:latin typeface="+mj-lt"/>
                <a:ea typeface="+mj-ea"/>
                <a:cs typeface="+mj-cs"/>
              </a:defRPr>
            </a:lvl1pPr>
          </a:lstStyle>
          <a:p>
            <a:pPr algn="l"/>
            <a:r>
              <a:rPr lang="fr-FR" sz="4800" b="1" cap="all" spc="300" baseline="0" dirty="0">
                <a:solidFill>
                  <a:srgbClr val="004C5E"/>
                </a:solidFill>
                <a:latin typeface="+mj-lt"/>
                <a:cs typeface="Arial" panose="020B0604020202020204" pitchFamily="34" charset="0"/>
              </a:rPr>
              <a:t>merci</a:t>
            </a:r>
          </a:p>
        </p:txBody>
      </p:sp>
    </p:spTree>
    <p:extLst>
      <p:ext uri="{BB962C8B-B14F-4D97-AF65-F5344CB8AC3E}">
        <p14:creationId xmlns:p14="http://schemas.microsoft.com/office/powerpoint/2010/main" val="2802461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2E5F1DB-C41D-1359-9B5A-4B931DCFC414}"/>
              </a:ext>
            </a:extLst>
          </p:cNvPr>
          <p:cNvSpPr>
            <a:spLocks noGrp="1"/>
          </p:cNvSpPr>
          <p:nvPr>
            <p:ph type="body" sz="quarter" idx="13"/>
          </p:nvPr>
        </p:nvSpPr>
        <p:spPr/>
        <p:txBody>
          <a:bodyPr/>
          <a:lstStyle/>
          <a:p>
            <a:endParaRPr lang="fr-FR" dirty="0"/>
          </a:p>
        </p:txBody>
      </p:sp>
      <p:sp>
        <p:nvSpPr>
          <p:cNvPr id="5" name="Espace réservé du texte 4">
            <a:extLst>
              <a:ext uri="{FF2B5EF4-FFF2-40B4-BE49-F238E27FC236}">
                <a16:creationId xmlns:a16="http://schemas.microsoft.com/office/drawing/2014/main" id="{A8A9217B-DF7E-2585-0DD7-C59D239BD438}"/>
              </a:ext>
            </a:extLst>
          </p:cNvPr>
          <p:cNvSpPr>
            <a:spLocks noGrp="1"/>
          </p:cNvSpPr>
          <p:nvPr>
            <p:ph type="body" sz="quarter" idx="14"/>
          </p:nvPr>
        </p:nvSpPr>
        <p:spPr>
          <a:xfrm>
            <a:off x="368299" y="1412876"/>
            <a:ext cx="11472863" cy="3797300"/>
          </a:xfrm>
        </p:spPr>
        <p:txBody>
          <a:bodyPr vert="horz" lIns="0" tIns="0" rIns="0" bIns="0" numCol="2" spcCol="360000" rtlCol="0" anchor="t">
            <a:noAutofit/>
          </a:bodyPr>
          <a:lstStyle/>
          <a:p>
            <a:r>
              <a:rPr lang="fr-FR" dirty="0">
                <a:cs typeface="Prompt"/>
              </a:rPr>
              <a:t>Cette communication publicitaire est destinée à des investisseurs professionnels et contreparties éligibles au sens de la Directive « MIF 2 » n°2014/65/UE et 2016/1034 relative aux marchés d’instruments financiers. Son contenu n’est pas destiné à une clientèle de particuliers et il ne doit pas être utilisé comme support de présentation à leur destination.</a:t>
            </a:r>
          </a:p>
          <a:p>
            <a:r>
              <a:rPr lang="fr-FR" dirty="0">
                <a:cs typeface="Prompt"/>
              </a:rPr>
              <a:t>Cette communication publicitaire est établie par </a:t>
            </a:r>
            <a:r>
              <a:rPr lang="fr-FR" dirty="0" err="1">
                <a:cs typeface="Prompt"/>
              </a:rPr>
              <a:t>Ofi</a:t>
            </a:r>
            <a:r>
              <a:rPr lang="fr-FR" dirty="0">
                <a:cs typeface="Prompt"/>
              </a:rPr>
              <a:t> Invest Asset Management, société de gestion de portefeuille (APE 6630Z) de droit français agréée par l’Autorité des Marchés Financiers (AMF) sous l'agrément n° GP 92012 – FR 51384940342, Société Anonyme à Conseil d’Administration au capital de 71 957 490 euros, dont le siège social est situé au 22, rue Vernier 75017 Paris, immatriculée au Registre du Commerce et des Sociétés de Paris sous le numéro 384 940 342. </a:t>
            </a:r>
            <a:endParaRPr lang="fr-FR" dirty="0"/>
          </a:p>
          <a:p>
            <a:r>
              <a:rPr lang="fr-FR" dirty="0">
                <a:cs typeface="Prompt"/>
              </a:rPr>
              <a:t>Les fonds présentés dans cette communication publicitaire peuvent ne pas être enregistrés dans toutes les juridictions. Les fonds peuvent faire l'objet de restrictions à l'égard de certaines personnes ou dans certains pays en vertu des réglementations nationales applicables à ces personnes ou dans ces pays. Cette communication publicitaire ne donne aucune assurance de l'adéquation des produits ou services présentés à la situation ou aux objectifs de l'investisseur et ne constitue pas une recommandation, un conseil ou une offre d'acheter les produits financiers mentionnés. </a:t>
            </a:r>
            <a:r>
              <a:rPr lang="fr-FR" dirty="0" err="1">
                <a:cs typeface="Prompt"/>
              </a:rPr>
              <a:t>Ofi</a:t>
            </a:r>
            <a:r>
              <a:rPr lang="fr-FR" dirty="0">
                <a:cs typeface="Prompt"/>
              </a:rPr>
              <a:t> Invest Asset Management décline toute responsabilité quant à d'éventuels dommages ou pertes résultant de l'utilisation en tout ou partie des éléments y figurant.</a:t>
            </a:r>
          </a:p>
          <a:p>
            <a:r>
              <a:rPr lang="fr-FR" dirty="0">
                <a:cs typeface="Prompt"/>
              </a:rPr>
              <a:t>Cette communication publicitaire contient des éléments d'information et des données chiffrées qu'</a:t>
            </a:r>
            <a:r>
              <a:rPr lang="fr-FR" dirty="0" err="1">
                <a:cs typeface="Prompt"/>
              </a:rPr>
              <a:t>Ofi</a:t>
            </a:r>
            <a:r>
              <a:rPr lang="fr-FR" dirty="0">
                <a:cs typeface="Prompt"/>
              </a:rPr>
              <a:t> Invest Asset Management considère comme fondés ou exacts au jour de leur établissement. Pour ceux de ces éléments qui proviennent de sources d'information publiques, leur exactitude ne saurait être garantie.</a:t>
            </a:r>
          </a:p>
          <a:p>
            <a:r>
              <a:rPr lang="fr-FR" dirty="0">
                <a:cs typeface="Prompt"/>
              </a:rPr>
              <a:t>Les analyses présentées reposent sur des hypothèses et des anticipations d’</a:t>
            </a:r>
            <a:r>
              <a:rPr lang="fr-FR" dirty="0" err="1">
                <a:cs typeface="Prompt"/>
              </a:rPr>
              <a:t>Ofi</a:t>
            </a:r>
            <a:r>
              <a:rPr lang="fr-FR" dirty="0">
                <a:cs typeface="Prompt"/>
              </a:rPr>
              <a:t> Invest Asset Management, faites au moment de la rédaction de la communication qui peuvent être totalement ou partiellement non réalisées sur les marchés. Elles ne constituent pas un engagement de rentabilité et sont susceptibles d’être modifiées.</a:t>
            </a:r>
          </a:p>
          <a:p>
            <a:r>
              <a:rPr lang="fr-FR" dirty="0">
                <a:cs typeface="Prompt"/>
              </a:rPr>
              <a:t>La valeur d'un investissement sur les marchés peut fluctuer à la hausse comme à la baisse, et peut varier en raison des variations des taux de change. En fonction de la situation économique et des risques de marché, aucune garantie n’est donnée sur le fait que les produits ou services présentés puissent atteindre leurs objectifs d’investissement. Les performances passées ne préjugent pas des performances futures.</a:t>
            </a:r>
          </a:p>
          <a:p>
            <a:r>
              <a:rPr lang="fr-FR" dirty="0">
                <a:cs typeface="Prompt"/>
              </a:rPr>
              <a:t>Le Document d’Information Clé (DIC) et le prospectus sont proposés aux souscripteurs préalablement à la souscription et remis à la souscription ; ces éléments, ainsi que les derniers états financiers disponibles, sont à la disposition du public sur simple demande, auprès d'</a:t>
            </a:r>
            <a:r>
              <a:rPr lang="fr-FR" dirty="0" err="1">
                <a:cs typeface="Prompt"/>
              </a:rPr>
              <a:t>Ofi</a:t>
            </a:r>
            <a:r>
              <a:rPr lang="fr-FR" dirty="0">
                <a:cs typeface="Prompt"/>
              </a:rPr>
              <a:t> Invest Asset Management.</a:t>
            </a:r>
          </a:p>
        </p:txBody>
      </p:sp>
      <p:sp>
        <p:nvSpPr>
          <p:cNvPr id="4" name="Titre 3">
            <a:extLst>
              <a:ext uri="{FF2B5EF4-FFF2-40B4-BE49-F238E27FC236}">
                <a16:creationId xmlns:a16="http://schemas.microsoft.com/office/drawing/2014/main" id="{1DD35406-0BCF-C35F-BCDD-ACB8E1DAAD84}"/>
              </a:ext>
            </a:extLst>
          </p:cNvPr>
          <p:cNvSpPr>
            <a:spLocks noGrp="1"/>
          </p:cNvSpPr>
          <p:nvPr>
            <p:ph type="title"/>
          </p:nvPr>
        </p:nvSpPr>
        <p:spPr/>
        <p:txBody>
          <a:bodyPr/>
          <a:lstStyle/>
          <a:p>
            <a:r>
              <a:rPr lang="fr-FR">
                <a:latin typeface="Prompt SemiBold"/>
                <a:cs typeface="Prompt SemiBold"/>
              </a:rPr>
              <a:t>Information importante </a:t>
            </a:r>
            <a:endParaRPr lang="fr-FR"/>
          </a:p>
        </p:txBody>
      </p:sp>
    </p:spTree>
    <p:extLst>
      <p:ext uri="{BB962C8B-B14F-4D97-AF65-F5344CB8AC3E}">
        <p14:creationId xmlns:p14="http://schemas.microsoft.com/office/powerpoint/2010/main" val="402324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70A6E8-0257-7980-B330-BC6FA8E0E383}"/>
              </a:ext>
            </a:extLst>
          </p:cNvPr>
          <p:cNvSpPr>
            <a:spLocks noGrp="1"/>
          </p:cNvSpPr>
          <p:nvPr>
            <p:ph type="title"/>
          </p:nvPr>
        </p:nvSpPr>
        <p:spPr/>
        <p:txBody>
          <a:bodyPr/>
          <a:lstStyle/>
          <a:p>
            <a:endParaRPr lang="fr-FR"/>
          </a:p>
        </p:txBody>
      </p:sp>
      <p:sp>
        <p:nvSpPr>
          <p:cNvPr id="3" name="Espace réservé pour une image  2">
            <a:extLst>
              <a:ext uri="{FF2B5EF4-FFF2-40B4-BE49-F238E27FC236}">
                <a16:creationId xmlns:a16="http://schemas.microsoft.com/office/drawing/2014/main" id="{F4F711FA-376A-5567-4C42-68813C012BC4}"/>
              </a:ext>
            </a:extLst>
          </p:cNvPr>
          <p:cNvSpPr>
            <a:spLocks noGrp="1"/>
          </p:cNvSpPr>
          <p:nvPr>
            <p:ph type="pic" sz="quarter" idx="14"/>
          </p:nvPr>
        </p:nvSpPr>
        <p:spPr/>
        <p:txBody>
          <a:bodyPr/>
          <a:lstStyle/>
          <a:p>
            <a:endParaRPr lang="fr-FR"/>
          </a:p>
        </p:txBody>
      </p:sp>
      <p:sp>
        <p:nvSpPr>
          <p:cNvPr id="5" name="Espace réservé du pied de page 4">
            <a:extLst>
              <a:ext uri="{FF2B5EF4-FFF2-40B4-BE49-F238E27FC236}">
                <a16:creationId xmlns:a16="http://schemas.microsoft.com/office/drawing/2014/main" id="{3CED6653-3947-8BD6-B389-65302213E6D8}"/>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all" spc="300" normalizeH="0" baseline="0" noProof="0">
                <a:ln>
                  <a:noFill/>
                </a:ln>
                <a:noFill/>
                <a:effectLst/>
                <a:uLnTx/>
                <a:uFillTx/>
                <a:latin typeface="Prompt Light"/>
                <a:ea typeface="+mn-ea"/>
                <a:cs typeface="+mn-cs"/>
              </a:rPr>
              <a:t>L'ESG chez ofi invest asset management</a:t>
            </a:r>
          </a:p>
        </p:txBody>
      </p:sp>
      <p:pic>
        <p:nvPicPr>
          <p:cNvPr id="4098" name="Picture 2">
            <a:extLst>
              <a:ext uri="{FF2B5EF4-FFF2-40B4-BE49-F238E27FC236}">
                <a16:creationId xmlns:a16="http://schemas.microsoft.com/office/drawing/2014/main" id="{AB7ACA53-ADD8-8A69-0C53-B79CC55D71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9935" y="2738596"/>
            <a:ext cx="1563854" cy="1557255"/>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hlinkClick r:id="rId6" action="ppaction://hlinksldjump"/>
            <a:extLst>
              <a:ext uri="{FF2B5EF4-FFF2-40B4-BE49-F238E27FC236}">
                <a16:creationId xmlns:a16="http://schemas.microsoft.com/office/drawing/2014/main" id="{820B0444-DB07-AE5F-5573-765D4BB37DF2}"/>
              </a:ext>
            </a:extLst>
          </p:cNvPr>
          <p:cNvSpPr txBox="1"/>
          <p:nvPr>
            <p:custDataLst>
              <p:tags r:id="rId2"/>
            </p:custDataLst>
          </p:nvPr>
        </p:nvSpPr>
        <p:spPr>
          <a:xfrm>
            <a:off x="6997178" y="3307556"/>
            <a:ext cx="4531881" cy="690404"/>
          </a:xfrm>
          <a:prstGeom prst="rect">
            <a:avLst/>
          </a:prstGeom>
          <a:noFill/>
          <a:ln>
            <a:noFill/>
          </a:ln>
        </p:spPr>
        <p:txBody>
          <a:bodyPr vert="horz" wrap="square" lIns="0" tIns="0" rIns="0" bIns="0" rtlCol="0" anchor="t" anchorCtr="0">
            <a:noAutofit/>
          </a:bodyPr>
          <a:lstStyle/>
          <a:p>
            <a:pPr algn="l"/>
            <a:r>
              <a:rPr lang="fr-FR" sz="2400" b="1" cap="all" spc="300" baseline="0" dirty="0">
                <a:solidFill>
                  <a:srgbClr val="004C5E"/>
                </a:solidFill>
                <a:latin typeface="+mj-lt"/>
                <a:cs typeface="Arial" panose="020B0604020202020204" pitchFamily="34" charset="0"/>
              </a:rPr>
              <a:t>Perspectives</a:t>
            </a:r>
            <a:endParaRPr lang="fr-FR" sz="2400" b="1" cap="all" spc="300" dirty="0">
              <a:solidFill>
                <a:srgbClr val="004C5E"/>
              </a:solidFill>
              <a:latin typeface="+mj-lt"/>
              <a:cs typeface="Arial" panose="020B0604020202020204" pitchFamily="34" charset="0"/>
            </a:endParaRPr>
          </a:p>
          <a:p>
            <a:pPr algn="l"/>
            <a:r>
              <a:rPr lang="fr-FR" sz="2400" b="1" cap="all" spc="300" baseline="0" dirty="0">
                <a:solidFill>
                  <a:srgbClr val="004C5E"/>
                </a:solidFill>
                <a:latin typeface="+mj-lt"/>
                <a:cs typeface="Arial" panose="020B0604020202020204" pitchFamily="34" charset="0"/>
              </a:rPr>
              <a:t>Macro-économiques</a:t>
            </a:r>
          </a:p>
        </p:txBody>
      </p:sp>
      <p:sp>
        <p:nvSpPr>
          <p:cNvPr id="22" name="ZoneTexte 21">
            <a:hlinkClick r:id="rId6" action="ppaction://hlinksldjump"/>
            <a:extLst>
              <a:ext uri="{FF2B5EF4-FFF2-40B4-BE49-F238E27FC236}">
                <a16:creationId xmlns:a16="http://schemas.microsoft.com/office/drawing/2014/main" id="{FE372B5A-EB20-8A9A-51B8-62E398BD12D8}"/>
              </a:ext>
            </a:extLst>
          </p:cNvPr>
          <p:cNvSpPr txBox="1"/>
          <p:nvPr>
            <p:custDataLst>
              <p:tags r:id="rId3"/>
            </p:custDataLst>
          </p:nvPr>
        </p:nvSpPr>
        <p:spPr>
          <a:xfrm>
            <a:off x="11882448" y="1469487"/>
            <a:ext cx="0" cy="1959513"/>
          </a:xfrm>
          <a:prstGeom prst="rect">
            <a:avLst/>
          </a:prstGeom>
          <a:noFill/>
        </p:spPr>
        <p:txBody>
          <a:bodyPr vert="horz" wrap="none" lIns="0" tIns="0" rIns="0" bIns="326585" rtlCol="0" anchor="t" anchorCtr="0">
            <a:noAutofit/>
          </a:bodyPr>
          <a:lstStyle/>
          <a:p>
            <a:pPr algn="r"/>
            <a:r>
              <a:rPr lang="fr-FR" sz="100" b="1">
                <a:solidFill>
                  <a:srgbClr val="000000"/>
                </a:solidFill>
                <a:latin typeface="Arial" panose="020B0604020202020204" pitchFamily="34" charset="0"/>
                <a:cs typeface="Arial" panose="020B0604020202020204" pitchFamily="34" charset="0"/>
              </a:rPr>
              <a:t>Page 10</a:t>
            </a:r>
          </a:p>
        </p:txBody>
      </p:sp>
      <p:sp>
        <p:nvSpPr>
          <p:cNvPr id="23" name="Espace réservé du numéro de diapositive 22">
            <a:extLst>
              <a:ext uri="{FF2B5EF4-FFF2-40B4-BE49-F238E27FC236}">
                <a16:creationId xmlns:a16="http://schemas.microsoft.com/office/drawing/2014/main" id="{E8430764-6060-136B-AA8C-B17966B057FA}"/>
              </a:ext>
            </a:extLst>
          </p:cNvPr>
          <p:cNvSpPr>
            <a:spLocks noGrp="1"/>
          </p:cNvSpPr>
          <p:nvPr>
            <p:ph type="sldNum" sz="quarter" idx="16"/>
          </p:nvPr>
        </p:nvSpPr>
        <p:spPr/>
        <p:txBody>
          <a:bodyPr/>
          <a:lstStyle/>
          <a:p>
            <a:pPr algn="r"/>
            <a:fld id="{29D35205-77AB-4A43-8A4A-029C4E7436A1}" type="slidenum">
              <a:rPr lang="fr-FR" noProof="0" smtClean="0"/>
              <a:pPr algn="r"/>
              <a:t>2</a:t>
            </a:fld>
            <a:endParaRPr lang="fr-FR" noProof="0"/>
          </a:p>
        </p:txBody>
      </p:sp>
    </p:spTree>
    <p:custDataLst>
      <p:tags r:id="rId1"/>
    </p:custDataLst>
    <p:extLst>
      <p:ext uri="{BB962C8B-B14F-4D97-AF65-F5344CB8AC3E}">
        <p14:creationId xmlns:p14="http://schemas.microsoft.com/office/powerpoint/2010/main" val="1513147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639D13-2374-632F-209B-B57AF199C4E8}"/>
              </a:ext>
            </a:extLst>
          </p:cNvPr>
          <p:cNvSpPr/>
          <p:nvPr/>
        </p:nvSpPr>
        <p:spPr>
          <a:xfrm>
            <a:off x="4746658" y="2705314"/>
            <a:ext cx="2373331" cy="18099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100" strike="noStrike" kern="1200" cap="none" spc="0" normalizeH="0" baseline="0" noProof="0">
              <a:ln>
                <a:noFill/>
              </a:ln>
              <a:solidFill>
                <a:schemeClr val="bg1"/>
              </a:solidFill>
              <a:effectLst/>
              <a:uLnTx/>
              <a:uFillTx/>
              <a:latin typeface="Prompt Light"/>
              <a:ea typeface="+mn-ea"/>
              <a:cs typeface="+mn-cs"/>
            </a:endParaRPr>
          </a:p>
        </p:txBody>
      </p:sp>
      <p:sp>
        <p:nvSpPr>
          <p:cNvPr id="2" name="Titre 1">
            <a:extLst>
              <a:ext uri="{FF2B5EF4-FFF2-40B4-BE49-F238E27FC236}">
                <a16:creationId xmlns:a16="http://schemas.microsoft.com/office/drawing/2014/main" id="{3587CA68-D4D6-FF8E-7DB2-F97C9B9B6039}"/>
              </a:ext>
            </a:extLst>
          </p:cNvPr>
          <p:cNvSpPr>
            <a:spLocks noGrp="1"/>
          </p:cNvSpPr>
          <p:nvPr>
            <p:ph type="title"/>
          </p:nvPr>
        </p:nvSpPr>
        <p:spPr/>
        <p:txBody>
          <a:bodyPr/>
          <a:lstStyle/>
          <a:p>
            <a:r>
              <a:rPr lang="fr-FR" dirty="0"/>
              <a:t>Scénario central pour Q2 2024</a:t>
            </a:r>
          </a:p>
        </p:txBody>
      </p:sp>
      <p:sp>
        <p:nvSpPr>
          <p:cNvPr id="4" name="Espace réservé du numéro de diapositive 3">
            <a:extLst>
              <a:ext uri="{FF2B5EF4-FFF2-40B4-BE49-F238E27FC236}">
                <a16:creationId xmlns:a16="http://schemas.microsoft.com/office/drawing/2014/main" id="{1CB7648B-217F-FFD4-EEC8-684D4FAC6A33}"/>
              </a:ext>
            </a:extLst>
          </p:cNvPr>
          <p:cNvSpPr>
            <a:spLocks noGrp="1"/>
          </p:cNvSpPr>
          <p:nvPr>
            <p:ph type="sldNum" sz="quarter" idx="11"/>
          </p:nvPr>
        </p:nvSpPr>
        <p:spPr/>
        <p:txBody>
          <a:bodyPr/>
          <a:lstStyle/>
          <a:p>
            <a:pPr algn="r"/>
            <a:fld id="{29D35205-77AB-4A43-8A4A-029C4E7436A1}" type="slidenum">
              <a:rPr lang="fr-FR" noProof="0" smtClean="0"/>
              <a:pPr algn="r"/>
              <a:t>3</a:t>
            </a:fld>
            <a:endParaRPr lang="fr-FR" noProof="0"/>
          </a:p>
        </p:txBody>
      </p:sp>
      <p:sp>
        <p:nvSpPr>
          <p:cNvPr id="5" name="Espace réservé du pied de page 4">
            <a:extLst>
              <a:ext uri="{FF2B5EF4-FFF2-40B4-BE49-F238E27FC236}">
                <a16:creationId xmlns:a16="http://schemas.microsoft.com/office/drawing/2014/main" id="{5F64E1D0-FCB6-EC01-51DF-00FD80954F47}"/>
              </a:ext>
            </a:extLst>
          </p:cNvPr>
          <p:cNvSpPr>
            <a:spLocks noGrp="1"/>
          </p:cNvSpPr>
          <p:nvPr>
            <p:ph type="ftr" sz="quarter" idx="12"/>
          </p:nvPr>
        </p:nvSpPr>
        <p:spPr/>
        <p:txBody>
          <a:bodyPr/>
          <a:lstStyle/>
          <a:p>
            <a:endParaRPr lang="fr-FR"/>
          </a:p>
        </p:txBody>
      </p:sp>
      <p:sp>
        <p:nvSpPr>
          <p:cNvPr id="6" name="Rectangle 5">
            <a:extLst>
              <a:ext uri="{FF2B5EF4-FFF2-40B4-BE49-F238E27FC236}">
                <a16:creationId xmlns:a16="http://schemas.microsoft.com/office/drawing/2014/main" id="{D8488047-47DA-40AD-6BBC-9166EEB93FBB}"/>
              </a:ext>
            </a:extLst>
          </p:cNvPr>
          <p:cNvSpPr/>
          <p:nvPr/>
        </p:nvSpPr>
        <p:spPr>
          <a:xfrm>
            <a:off x="904123" y="1323439"/>
            <a:ext cx="4369025" cy="1809964"/>
          </a:xfrm>
          <a:prstGeom prst="rect">
            <a:avLst/>
          </a:prstGeom>
          <a:solidFill>
            <a:schemeClr val="bg1"/>
          </a:solidFill>
          <a:ln w="19050">
            <a:solidFill>
              <a:srgbClr val="1481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400" strike="noStrike" kern="1200" cap="none" spc="0" normalizeH="0" baseline="0" noProof="0" dirty="0">
              <a:ln>
                <a:noFill/>
              </a:ln>
              <a:solidFill>
                <a:srgbClr val="004C5E"/>
              </a:solidFill>
              <a:effectLst/>
              <a:uLnTx/>
              <a:uFillTx/>
              <a:latin typeface="Prompt Medium" panose="00000600000000000000" pitchFamily="2" charset="-34"/>
              <a:cs typeface="Prompt Medium" panose="00000600000000000000" pitchFamily="2" charset="-34"/>
            </a:endParaRPr>
          </a:p>
          <a:p>
            <a:pPr marL="0" marR="0" indent="0" algn="ctr" defTabSz="914400" rtl="0" eaLnBrk="1" fontAlgn="auto" latinLnBrk="0" hangingPunct="1">
              <a:lnSpc>
                <a:spcPct val="90000"/>
              </a:lnSpc>
              <a:spcBef>
                <a:spcPts val="1000"/>
              </a:spcBef>
              <a:spcAft>
                <a:spcPts val="0"/>
              </a:spcAft>
              <a:buClrTx/>
              <a:buSzTx/>
              <a:buFontTx/>
              <a:buNone/>
              <a:tabLst/>
            </a:pPr>
            <a:r>
              <a:rPr kumimoji="0" lang="fr-FR" sz="1400" strike="noStrike" kern="1200" cap="none" spc="0" normalizeH="0" baseline="0" noProof="0" dirty="0">
                <a:ln>
                  <a:noFill/>
                </a:ln>
                <a:solidFill>
                  <a:srgbClr val="004C5E"/>
                </a:solidFill>
                <a:effectLst/>
                <a:uLnTx/>
                <a:uFillTx/>
                <a:latin typeface="Prompt Medium" panose="00000600000000000000" pitchFamily="2" charset="-34"/>
                <a:cs typeface="Prompt Medium" panose="00000600000000000000" pitchFamily="2" charset="-34"/>
              </a:rPr>
              <a:t>CROISSANCE</a:t>
            </a:r>
          </a:p>
          <a:p>
            <a:pPr marL="0" marR="0" indent="0" algn="ctr" defTabSz="914400" rtl="0" eaLnBrk="1" fontAlgn="auto" latinLnBrk="0" hangingPunct="1">
              <a:lnSpc>
                <a:spcPct val="90000"/>
              </a:lnSpc>
              <a:spcBef>
                <a:spcPts val="1000"/>
              </a:spcBef>
              <a:spcAft>
                <a:spcPts val="0"/>
              </a:spcAft>
              <a:buClrTx/>
              <a:buSzTx/>
              <a:buFontTx/>
              <a:buNone/>
              <a:tabLst/>
            </a:pPr>
            <a:r>
              <a:rPr lang="fr-FR" sz="1400" dirty="0">
                <a:solidFill>
                  <a:srgbClr val="004C5E"/>
                </a:solidFill>
                <a:cs typeface="Prompt Medium" panose="00000600000000000000" pitchFamily="2" charset="-34"/>
              </a:rPr>
              <a:t>Au potentiel, avec un bilan des risques équilibré</a:t>
            </a:r>
            <a:endParaRPr kumimoji="0" lang="fr-FR" sz="1400" strike="noStrike" kern="1200" cap="none" spc="0" normalizeH="0" baseline="0" noProof="0" dirty="0">
              <a:ln>
                <a:noFill/>
              </a:ln>
              <a:solidFill>
                <a:srgbClr val="004C5E"/>
              </a:solidFill>
              <a:effectLst/>
              <a:highlight>
                <a:srgbClr val="FFFF00"/>
              </a:highlight>
              <a:uLnTx/>
              <a:uFillTx/>
              <a:cs typeface="Prompt Medium" panose="00000600000000000000" pitchFamily="2" charset="-34"/>
            </a:endParaRPr>
          </a:p>
        </p:txBody>
      </p:sp>
      <p:sp>
        <p:nvSpPr>
          <p:cNvPr id="7" name="Rectangle 6">
            <a:extLst>
              <a:ext uri="{FF2B5EF4-FFF2-40B4-BE49-F238E27FC236}">
                <a16:creationId xmlns:a16="http://schemas.microsoft.com/office/drawing/2014/main" id="{6DFE57E5-03CB-94C3-E17B-2CF0BC4954B1}"/>
              </a:ext>
            </a:extLst>
          </p:cNvPr>
          <p:cNvSpPr/>
          <p:nvPr/>
        </p:nvSpPr>
        <p:spPr>
          <a:xfrm>
            <a:off x="904123" y="4039242"/>
            <a:ext cx="4369025" cy="1809964"/>
          </a:xfrm>
          <a:prstGeom prst="rect">
            <a:avLst/>
          </a:prstGeom>
          <a:solidFill>
            <a:schemeClr val="bg1"/>
          </a:solidFill>
          <a:ln w="19050">
            <a:solidFill>
              <a:srgbClr val="1481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lang="fr-FR" sz="1400" dirty="0">
              <a:solidFill>
                <a:srgbClr val="004C5E"/>
              </a:solidFill>
              <a:latin typeface="Prompt Medium" panose="00000600000000000000" pitchFamily="2" charset="-34"/>
              <a:cs typeface="Prompt Medium" panose="00000600000000000000" pitchFamily="2" charset="-34"/>
            </a:endParaRPr>
          </a:p>
          <a:p>
            <a:pPr marL="0" marR="0" indent="0" algn="ctr" defTabSz="914400" rtl="0" eaLnBrk="1" fontAlgn="auto" latinLnBrk="0" hangingPunct="1">
              <a:lnSpc>
                <a:spcPct val="90000"/>
              </a:lnSpc>
              <a:spcBef>
                <a:spcPts val="1000"/>
              </a:spcBef>
              <a:spcAft>
                <a:spcPts val="0"/>
              </a:spcAft>
              <a:buClrTx/>
              <a:buSzTx/>
              <a:buFontTx/>
              <a:buNone/>
              <a:tabLst/>
            </a:pPr>
            <a:endParaRPr lang="fr-FR" sz="1400" dirty="0">
              <a:solidFill>
                <a:srgbClr val="004C5E"/>
              </a:solidFill>
              <a:latin typeface="Prompt Medium" panose="00000600000000000000" pitchFamily="2" charset="-34"/>
              <a:cs typeface="Prompt Medium" panose="00000600000000000000" pitchFamily="2" charset="-34"/>
            </a:endParaRPr>
          </a:p>
          <a:p>
            <a:pPr marL="0" marR="0" indent="0" algn="ctr" defTabSz="914400" rtl="0" eaLnBrk="1" fontAlgn="auto" latinLnBrk="0" hangingPunct="1">
              <a:lnSpc>
                <a:spcPct val="90000"/>
              </a:lnSpc>
              <a:spcBef>
                <a:spcPts val="1000"/>
              </a:spcBef>
              <a:spcAft>
                <a:spcPts val="0"/>
              </a:spcAft>
              <a:buClrTx/>
              <a:buSzTx/>
              <a:buFontTx/>
              <a:buNone/>
              <a:tabLst/>
            </a:pPr>
            <a:r>
              <a:rPr lang="fr-FR" sz="1400" dirty="0">
                <a:solidFill>
                  <a:srgbClr val="004C5E"/>
                </a:solidFill>
                <a:latin typeface="Prompt Medium" panose="00000600000000000000" pitchFamily="2" charset="-34"/>
                <a:cs typeface="Prompt Medium" panose="00000600000000000000" pitchFamily="2" charset="-34"/>
              </a:rPr>
              <a:t>INFLATION</a:t>
            </a:r>
            <a:endParaRPr kumimoji="0" lang="fr-FR" sz="1400" strike="noStrike" kern="1200" cap="none" spc="0" normalizeH="0" baseline="0" noProof="0" dirty="0">
              <a:ln>
                <a:noFill/>
              </a:ln>
              <a:solidFill>
                <a:srgbClr val="004C5E"/>
              </a:solidFill>
              <a:effectLst/>
              <a:uLnTx/>
              <a:uFillTx/>
              <a:latin typeface="Prompt Medium" panose="00000600000000000000" pitchFamily="2" charset="-34"/>
              <a:cs typeface="Prompt Medium" panose="00000600000000000000" pitchFamily="2" charset="-34"/>
            </a:endParaRPr>
          </a:p>
          <a:p>
            <a:pPr marL="0" marR="0" indent="0" algn="ctr" defTabSz="914400" rtl="0" eaLnBrk="1" fontAlgn="auto" latinLnBrk="0" hangingPunct="1">
              <a:lnSpc>
                <a:spcPct val="90000"/>
              </a:lnSpc>
              <a:spcBef>
                <a:spcPts val="1000"/>
              </a:spcBef>
              <a:spcAft>
                <a:spcPts val="0"/>
              </a:spcAft>
              <a:buClrTx/>
              <a:buSzTx/>
              <a:buFontTx/>
              <a:buNone/>
              <a:tabLst/>
            </a:pPr>
            <a:r>
              <a:rPr lang="fr-FR" sz="1400" dirty="0">
                <a:solidFill>
                  <a:srgbClr val="004C5E"/>
                </a:solidFill>
                <a:cs typeface="Prompt Medium" panose="00000600000000000000" pitchFamily="2" charset="-34"/>
              </a:rPr>
              <a:t>Retour progressif vers la cible début 2025</a:t>
            </a:r>
            <a:endParaRPr kumimoji="0" lang="fr-FR" sz="1400" strike="noStrike" kern="1200" cap="none" spc="0" normalizeH="0" baseline="0" noProof="0" dirty="0">
              <a:ln>
                <a:noFill/>
              </a:ln>
              <a:solidFill>
                <a:srgbClr val="004C5E"/>
              </a:solidFill>
              <a:effectLst/>
              <a:uLnTx/>
              <a:uFillTx/>
              <a:cs typeface="Prompt Medium" panose="00000600000000000000" pitchFamily="2" charset="-34"/>
            </a:endParaRPr>
          </a:p>
        </p:txBody>
      </p:sp>
      <p:sp>
        <p:nvSpPr>
          <p:cNvPr id="8" name="Rectangle 7">
            <a:extLst>
              <a:ext uri="{FF2B5EF4-FFF2-40B4-BE49-F238E27FC236}">
                <a16:creationId xmlns:a16="http://schemas.microsoft.com/office/drawing/2014/main" id="{FB614E99-F06D-6B83-B209-E25976F302BC}"/>
              </a:ext>
            </a:extLst>
          </p:cNvPr>
          <p:cNvSpPr/>
          <p:nvPr/>
        </p:nvSpPr>
        <p:spPr>
          <a:xfrm>
            <a:off x="6583225" y="1323439"/>
            <a:ext cx="4369025" cy="1809964"/>
          </a:xfrm>
          <a:prstGeom prst="rect">
            <a:avLst/>
          </a:prstGeom>
          <a:solidFill>
            <a:schemeClr val="bg1"/>
          </a:solidFill>
          <a:ln w="19050">
            <a:solidFill>
              <a:srgbClr val="1481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400" strike="noStrike" kern="1200" cap="none" spc="0" normalizeH="0" baseline="0" noProof="0" dirty="0">
              <a:ln>
                <a:noFill/>
              </a:ln>
              <a:solidFill>
                <a:srgbClr val="004C5E"/>
              </a:solidFill>
              <a:effectLst/>
              <a:uLnTx/>
              <a:uFillTx/>
              <a:latin typeface="Prompt Medium" panose="00000600000000000000" pitchFamily="2" charset="-34"/>
              <a:cs typeface="Prompt Medium" panose="00000600000000000000" pitchFamily="2" charset="-34"/>
            </a:endParaRPr>
          </a:p>
          <a:p>
            <a:pPr marL="0" marR="0" indent="0" algn="ctr" defTabSz="914400" rtl="0" eaLnBrk="1" fontAlgn="auto" latinLnBrk="0" hangingPunct="1">
              <a:lnSpc>
                <a:spcPct val="90000"/>
              </a:lnSpc>
              <a:spcBef>
                <a:spcPts val="1000"/>
              </a:spcBef>
              <a:spcAft>
                <a:spcPts val="0"/>
              </a:spcAft>
              <a:buClrTx/>
              <a:buSzTx/>
              <a:buFontTx/>
              <a:buNone/>
              <a:tabLst/>
            </a:pPr>
            <a:r>
              <a:rPr kumimoji="0" lang="fr-FR" sz="1400" strike="noStrike" kern="1200" cap="none" spc="0" normalizeH="0" baseline="0" noProof="0" dirty="0">
                <a:ln>
                  <a:noFill/>
                </a:ln>
                <a:solidFill>
                  <a:srgbClr val="004C5E"/>
                </a:solidFill>
                <a:effectLst/>
                <a:uLnTx/>
                <a:uFillTx/>
                <a:latin typeface="Prompt Medium" panose="00000600000000000000" pitchFamily="2" charset="-34"/>
                <a:cs typeface="Prompt Medium" panose="00000600000000000000" pitchFamily="2" charset="-34"/>
              </a:rPr>
              <a:t>POLITIQ</a:t>
            </a:r>
            <a:r>
              <a:rPr lang="fr-FR" sz="1400" dirty="0">
                <a:solidFill>
                  <a:srgbClr val="004C5E"/>
                </a:solidFill>
                <a:latin typeface="Prompt Medium" panose="00000600000000000000" pitchFamily="2" charset="-34"/>
                <a:cs typeface="Prompt Medium" panose="00000600000000000000" pitchFamily="2" charset="-34"/>
              </a:rPr>
              <a:t>UE MONÉTAIRE</a:t>
            </a:r>
            <a:endParaRPr kumimoji="0" lang="fr-FR" sz="1400" strike="noStrike" kern="1200" cap="none" spc="0" normalizeH="0" baseline="0" noProof="0" dirty="0">
              <a:ln>
                <a:noFill/>
              </a:ln>
              <a:solidFill>
                <a:srgbClr val="004C5E"/>
              </a:solidFill>
              <a:effectLst/>
              <a:uLnTx/>
              <a:uFillTx/>
              <a:latin typeface="Prompt Medium" panose="00000600000000000000" pitchFamily="2" charset="-34"/>
              <a:cs typeface="Prompt Medium" panose="00000600000000000000" pitchFamily="2" charset="-34"/>
            </a:endParaRPr>
          </a:p>
          <a:p>
            <a:pPr marL="0" marR="0" indent="0" algn="ctr" defTabSz="914400" rtl="0" eaLnBrk="1" fontAlgn="auto" latinLnBrk="0" hangingPunct="1">
              <a:lnSpc>
                <a:spcPct val="90000"/>
              </a:lnSpc>
              <a:spcBef>
                <a:spcPts val="1000"/>
              </a:spcBef>
              <a:spcAft>
                <a:spcPts val="0"/>
              </a:spcAft>
              <a:buClrTx/>
              <a:buSzTx/>
              <a:buFontTx/>
              <a:buNone/>
              <a:tabLst/>
            </a:pPr>
            <a:r>
              <a:rPr lang="fr-FR" sz="1400" dirty="0">
                <a:solidFill>
                  <a:srgbClr val="004C5E"/>
                </a:solidFill>
                <a:cs typeface="Prompt Medium" panose="00000600000000000000" pitchFamily="2" charset="-34"/>
              </a:rPr>
              <a:t>Baisse des taux prévue cette année, la BCE précédant la FED</a:t>
            </a:r>
            <a:endParaRPr kumimoji="0" lang="fr-FR" sz="1400" strike="noStrike" kern="1200" cap="none" spc="0" normalizeH="0" baseline="0" noProof="0" dirty="0">
              <a:ln>
                <a:noFill/>
              </a:ln>
              <a:solidFill>
                <a:srgbClr val="004C5E"/>
              </a:solidFill>
              <a:effectLst/>
              <a:uLnTx/>
              <a:uFillTx/>
              <a:cs typeface="Prompt Medium" panose="00000600000000000000" pitchFamily="2" charset="-34"/>
            </a:endParaRPr>
          </a:p>
        </p:txBody>
      </p:sp>
      <p:sp>
        <p:nvSpPr>
          <p:cNvPr id="9" name="Rectangle 8">
            <a:extLst>
              <a:ext uri="{FF2B5EF4-FFF2-40B4-BE49-F238E27FC236}">
                <a16:creationId xmlns:a16="http://schemas.microsoft.com/office/drawing/2014/main" id="{C3F217CD-975A-15CB-A5D9-B4679EF467A2}"/>
              </a:ext>
            </a:extLst>
          </p:cNvPr>
          <p:cNvSpPr/>
          <p:nvPr/>
        </p:nvSpPr>
        <p:spPr>
          <a:xfrm>
            <a:off x="6583225" y="4039242"/>
            <a:ext cx="4369025" cy="1809964"/>
          </a:xfrm>
          <a:prstGeom prst="rect">
            <a:avLst/>
          </a:prstGeom>
          <a:solidFill>
            <a:schemeClr val="bg1"/>
          </a:solidFill>
          <a:ln w="19050">
            <a:solidFill>
              <a:srgbClr val="1481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400" strike="noStrike" kern="1200" cap="none" spc="0" normalizeH="0" baseline="0" noProof="0" dirty="0">
              <a:ln>
                <a:noFill/>
              </a:ln>
              <a:solidFill>
                <a:srgbClr val="004C5E"/>
              </a:solidFill>
              <a:effectLst/>
              <a:uLnTx/>
              <a:uFillTx/>
              <a:latin typeface="Prompt Medium" panose="00000600000000000000" pitchFamily="2" charset="-34"/>
              <a:cs typeface="Prompt Medium" panose="00000600000000000000" pitchFamily="2" charset="-34"/>
            </a:endParaRPr>
          </a:p>
          <a:p>
            <a:pPr marL="0" marR="0" indent="0" algn="ctr" defTabSz="914400" rtl="0" eaLnBrk="1" fontAlgn="auto" latinLnBrk="0" hangingPunct="1">
              <a:lnSpc>
                <a:spcPct val="90000"/>
              </a:lnSpc>
              <a:spcBef>
                <a:spcPts val="1000"/>
              </a:spcBef>
              <a:spcAft>
                <a:spcPts val="0"/>
              </a:spcAft>
              <a:buClrTx/>
              <a:buSzTx/>
              <a:buFontTx/>
              <a:buNone/>
              <a:tabLst/>
            </a:pPr>
            <a:endParaRPr kumimoji="0" lang="fr-FR" sz="1400" strike="noStrike" kern="1200" cap="none" spc="0" normalizeH="0" baseline="0" noProof="0" dirty="0">
              <a:ln>
                <a:noFill/>
              </a:ln>
              <a:solidFill>
                <a:srgbClr val="004C5E"/>
              </a:solidFill>
              <a:effectLst/>
              <a:uLnTx/>
              <a:uFillTx/>
              <a:latin typeface="Prompt Medium" panose="00000600000000000000" pitchFamily="2" charset="-34"/>
              <a:cs typeface="Prompt Medium" panose="00000600000000000000" pitchFamily="2" charset="-34"/>
            </a:endParaRPr>
          </a:p>
          <a:p>
            <a:pPr marL="0" marR="0" indent="0" algn="ctr" defTabSz="914400" rtl="0" eaLnBrk="1" fontAlgn="auto" latinLnBrk="0" hangingPunct="1">
              <a:lnSpc>
                <a:spcPct val="90000"/>
              </a:lnSpc>
              <a:spcBef>
                <a:spcPts val="1000"/>
              </a:spcBef>
              <a:spcAft>
                <a:spcPts val="0"/>
              </a:spcAft>
              <a:buClrTx/>
              <a:buSzTx/>
              <a:buFontTx/>
              <a:buNone/>
              <a:tabLst/>
            </a:pPr>
            <a:r>
              <a:rPr kumimoji="0" lang="fr-FR" sz="1400" strike="noStrike" kern="1200" cap="none" spc="0" normalizeH="0" baseline="0" noProof="0" dirty="0">
                <a:ln>
                  <a:noFill/>
                </a:ln>
                <a:solidFill>
                  <a:srgbClr val="004C5E"/>
                </a:solidFill>
                <a:effectLst/>
                <a:uLnTx/>
                <a:uFillTx/>
                <a:latin typeface="Prompt Medium" panose="00000600000000000000" pitchFamily="2" charset="-34"/>
                <a:cs typeface="Prompt Medium" panose="00000600000000000000" pitchFamily="2" charset="-34"/>
              </a:rPr>
              <a:t>POLITIQUE BUDGÉTAIRE</a:t>
            </a:r>
          </a:p>
          <a:p>
            <a:pPr marL="0" marR="0" indent="0" algn="ctr" defTabSz="914400" rtl="0" eaLnBrk="1" fontAlgn="auto" latinLnBrk="0" hangingPunct="1">
              <a:lnSpc>
                <a:spcPct val="90000"/>
              </a:lnSpc>
              <a:spcBef>
                <a:spcPts val="1000"/>
              </a:spcBef>
              <a:spcAft>
                <a:spcPts val="0"/>
              </a:spcAft>
              <a:buClrTx/>
              <a:buSzTx/>
              <a:buFontTx/>
              <a:buNone/>
              <a:tabLst/>
            </a:pPr>
            <a:r>
              <a:rPr kumimoji="0" lang="fr-FR" sz="1400" strike="noStrike" kern="1200" cap="none" spc="0" normalizeH="0" baseline="0" noProof="0" dirty="0">
                <a:ln>
                  <a:noFill/>
                </a:ln>
                <a:solidFill>
                  <a:srgbClr val="004C5E"/>
                </a:solidFill>
                <a:effectLst/>
                <a:uLnTx/>
                <a:uFillTx/>
                <a:cs typeface="Prompt Medium" panose="00000600000000000000" pitchFamily="2" charset="-34"/>
              </a:rPr>
              <a:t>Impact sur la croissance proche de la neutralité/légèrement négatif</a:t>
            </a:r>
          </a:p>
        </p:txBody>
      </p:sp>
      <p:pic>
        <p:nvPicPr>
          <p:cNvPr id="13" name="Image 12" descr="Une image contenant cercle, Graphique, symbole, logo&#10;&#10;Description générée automatiquement">
            <a:extLst>
              <a:ext uri="{FF2B5EF4-FFF2-40B4-BE49-F238E27FC236}">
                <a16:creationId xmlns:a16="http://schemas.microsoft.com/office/drawing/2014/main" id="{13924D6B-CF5D-809B-8701-282A96696F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266" y="1167681"/>
            <a:ext cx="910737" cy="908816"/>
          </a:xfrm>
          <a:prstGeom prst="rect">
            <a:avLst/>
          </a:prstGeom>
        </p:spPr>
      </p:pic>
      <p:pic>
        <p:nvPicPr>
          <p:cNvPr id="15" name="Image 14" descr="Une image contenant cercle, Graphique, conception&#10;&#10;Description générée automatiquement">
            <a:extLst>
              <a:ext uri="{FF2B5EF4-FFF2-40B4-BE49-F238E27FC236}">
                <a16:creationId xmlns:a16="http://schemas.microsoft.com/office/drawing/2014/main" id="{0556059E-5F1D-A56D-8043-C410A68D0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137" y="1194512"/>
            <a:ext cx="907200" cy="907200"/>
          </a:xfrm>
          <a:prstGeom prst="rect">
            <a:avLst/>
          </a:prstGeom>
        </p:spPr>
      </p:pic>
      <p:pic>
        <p:nvPicPr>
          <p:cNvPr id="17" name="Image 16" descr="Une image contenant croquis, conception, art&#10;&#10;Description générée automatiquement">
            <a:extLst>
              <a:ext uri="{FF2B5EF4-FFF2-40B4-BE49-F238E27FC236}">
                <a16:creationId xmlns:a16="http://schemas.microsoft.com/office/drawing/2014/main" id="{47A9CA4B-EC4D-1387-2DAA-CDD68F245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4263" y="3966416"/>
            <a:ext cx="909118" cy="907200"/>
          </a:xfrm>
          <a:prstGeom prst="rect">
            <a:avLst/>
          </a:prstGeom>
        </p:spPr>
      </p:pic>
      <p:pic>
        <p:nvPicPr>
          <p:cNvPr id="19" name="Image 18" descr="Une image contenant conception, art&#10;&#10;Description générée automatiquement">
            <a:extLst>
              <a:ext uri="{FF2B5EF4-FFF2-40B4-BE49-F238E27FC236}">
                <a16:creationId xmlns:a16="http://schemas.microsoft.com/office/drawing/2014/main" id="{E90C6027-7B7B-E26B-BA01-DF21BFCA02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3266" y="3966416"/>
            <a:ext cx="909118" cy="907200"/>
          </a:xfrm>
          <a:prstGeom prst="rect">
            <a:avLst/>
          </a:prstGeom>
        </p:spPr>
      </p:pic>
      <p:pic>
        <p:nvPicPr>
          <p:cNvPr id="21" name="Image 20" descr="Une image contenant Graphique, conception, art&#10;&#10;Description générée automatiquement avec une confiance moyenne">
            <a:extLst>
              <a:ext uri="{FF2B5EF4-FFF2-40B4-BE49-F238E27FC236}">
                <a16:creationId xmlns:a16="http://schemas.microsoft.com/office/drawing/2014/main" id="{8CCCB1E6-DE05-F22D-BDB9-37BA6A05AC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5809" y="2893479"/>
            <a:ext cx="1444755" cy="1441707"/>
          </a:xfrm>
          <a:prstGeom prst="rect">
            <a:avLst/>
          </a:prstGeom>
        </p:spPr>
      </p:pic>
      <p:sp>
        <p:nvSpPr>
          <p:cNvPr id="3" name="ZoneTexte 2">
            <a:extLst>
              <a:ext uri="{FF2B5EF4-FFF2-40B4-BE49-F238E27FC236}">
                <a16:creationId xmlns:a16="http://schemas.microsoft.com/office/drawing/2014/main" id="{4F678E65-1449-4F47-CED8-A64F747DCE87}"/>
              </a:ext>
            </a:extLst>
          </p:cNvPr>
          <p:cNvSpPr txBox="1"/>
          <p:nvPr/>
        </p:nvSpPr>
        <p:spPr>
          <a:xfrm>
            <a:off x="314325" y="5940381"/>
            <a:ext cx="9264689" cy="215444"/>
          </a:xfrm>
          <a:prstGeom prst="rect">
            <a:avLst/>
          </a:prstGeom>
          <a:noFill/>
        </p:spPr>
        <p:txBody>
          <a:bodyPr wrap="square">
            <a:spAutoFit/>
          </a:bodyPr>
          <a:lstStyle/>
          <a:p>
            <a:pPr>
              <a:defRPr/>
            </a:pPr>
            <a:r>
              <a:rPr lang="fr-FR" sz="800" dirty="0">
                <a:solidFill>
                  <a:srgbClr val="00323E">
                    <a:alpha val="70000"/>
                  </a:srgbClr>
                </a:solidFill>
              </a:rPr>
              <a:t>Source : </a:t>
            </a:r>
            <a:r>
              <a:rPr lang="fr-FR" sz="800" dirty="0" err="1">
                <a:solidFill>
                  <a:srgbClr val="00323E">
                    <a:alpha val="70000"/>
                  </a:srgbClr>
                </a:solidFill>
              </a:rPr>
              <a:t>Ofi</a:t>
            </a:r>
            <a:r>
              <a:rPr lang="fr-FR" sz="800" dirty="0">
                <a:solidFill>
                  <a:srgbClr val="00323E">
                    <a:alpha val="70000"/>
                  </a:srgbClr>
                </a:solidFill>
              </a:rPr>
              <a:t> Invest Asset Management au 31/03/2023.</a:t>
            </a:r>
            <a:endParaRPr lang="fr-FR" sz="900" dirty="0">
              <a:solidFill>
                <a:srgbClr val="00323E"/>
              </a:solidFill>
            </a:endParaRPr>
          </a:p>
        </p:txBody>
      </p:sp>
      <p:sp>
        <p:nvSpPr>
          <p:cNvPr id="12" name="ZoneTexte 11">
            <a:extLst>
              <a:ext uri="{FF2B5EF4-FFF2-40B4-BE49-F238E27FC236}">
                <a16:creationId xmlns:a16="http://schemas.microsoft.com/office/drawing/2014/main" id="{5079961C-A64A-E738-7FC4-BA7AA8D0F66B}"/>
              </a:ext>
            </a:extLst>
          </p:cNvPr>
          <p:cNvSpPr txBox="1"/>
          <p:nvPr/>
        </p:nvSpPr>
        <p:spPr>
          <a:xfrm>
            <a:off x="1773893" y="6247000"/>
            <a:ext cx="9618663" cy="577081"/>
          </a:xfrm>
          <a:prstGeom prst="rect">
            <a:avLst/>
          </a:prstGeom>
          <a:noFill/>
        </p:spPr>
        <p:txBody>
          <a:bodyPr wrap="square">
            <a:spAutoFit/>
          </a:bodyPr>
          <a:lstStyle/>
          <a:p>
            <a:pPr algn="ctr"/>
            <a:r>
              <a:rPr lang="fr-FR" sz="1050" dirty="0">
                <a:solidFill>
                  <a:srgbClr val="00323E">
                    <a:alpha val="70000"/>
                  </a:srgbClr>
                </a:solidFill>
                <a:latin typeface="Prompt Medium" panose="00000600000000000000" pitchFamily="2" charset="-34"/>
                <a:cs typeface="Prompt Medium" panose="00000600000000000000" pitchFamily="2" charset="-34"/>
              </a:rPr>
              <a:t>Les analyses présentées reposent sur des hypothèses et des anticipations d’</a:t>
            </a:r>
            <a:r>
              <a:rPr lang="fr-FR" sz="1050" dirty="0" err="1">
                <a:solidFill>
                  <a:srgbClr val="00323E">
                    <a:alpha val="70000"/>
                  </a:srgbClr>
                </a:solidFill>
                <a:latin typeface="Prompt Medium" panose="00000600000000000000" pitchFamily="2" charset="-34"/>
                <a:cs typeface="Prompt Medium" panose="00000600000000000000" pitchFamily="2" charset="-34"/>
              </a:rPr>
              <a:t>Ofi</a:t>
            </a:r>
            <a:r>
              <a:rPr lang="fr-FR" sz="1050" dirty="0">
                <a:solidFill>
                  <a:srgbClr val="00323E">
                    <a:alpha val="70000"/>
                  </a:srgbClr>
                </a:solidFill>
                <a:latin typeface="Prompt Medium" panose="00000600000000000000" pitchFamily="2" charset="-34"/>
                <a:cs typeface="Prompt Medium" panose="00000600000000000000" pitchFamily="2" charset="-34"/>
              </a:rPr>
              <a:t> Invest Asset Management, faites au moment de la rédaction de la communication qui peuvent être totalement ou partiellement non réalisées sur les marchés. Elles ne constituent pas un engagement de rentabilité et sont susceptibles d’être modifiées.</a:t>
            </a:r>
          </a:p>
        </p:txBody>
      </p:sp>
    </p:spTree>
    <p:extLst>
      <p:ext uri="{BB962C8B-B14F-4D97-AF65-F5344CB8AC3E}">
        <p14:creationId xmlns:p14="http://schemas.microsoft.com/office/powerpoint/2010/main" val="3432832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29CFD-74C1-CCCF-CEE9-ECF19516168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BD9B6E9-3D3C-904E-C337-99799B3A9E6B}"/>
              </a:ext>
            </a:extLst>
          </p:cNvPr>
          <p:cNvSpPr>
            <a:spLocks noGrp="1"/>
          </p:cNvSpPr>
          <p:nvPr>
            <p:ph type="title"/>
          </p:nvPr>
        </p:nvSpPr>
        <p:spPr/>
        <p:txBody>
          <a:bodyPr/>
          <a:lstStyle/>
          <a:p>
            <a:r>
              <a:rPr lang="fr-FR"/>
              <a:t>Scénarios alternatifs pour l’année 2024</a:t>
            </a:r>
          </a:p>
        </p:txBody>
      </p:sp>
      <p:sp>
        <p:nvSpPr>
          <p:cNvPr id="3" name="Espace réservé du pied de page 2">
            <a:extLst>
              <a:ext uri="{FF2B5EF4-FFF2-40B4-BE49-F238E27FC236}">
                <a16:creationId xmlns:a16="http://schemas.microsoft.com/office/drawing/2014/main" id="{E4AC91BB-043F-5982-A363-C78C1DF47CBF}"/>
              </a:ext>
            </a:extLst>
          </p:cNvPr>
          <p:cNvSpPr>
            <a:spLocks noGrp="1"/>
          </p:cNvSpPr>
          <p:nvPr>
            <p:ph type="ftr" sz="quarter"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459DCD40-312C-EDBC-5B4D-38F92D367661}"/>
              </a:ext>
            </a:extLst>
          </p:cNvPr>
          <p:cNvSpPr>
            <a:spLocks noGrp="1"/>
          </p:cNvSpPr>
          <p:nvPr>
            <p:ph type="sldNum" sz="quarter" idx="11"/>
          </p:nvPr>
        </p:nvSpPr>
        <p:spPr/>
        <p:txBody>
          <a:bodyPr/>
          <a:lstStyle/>
          <a:p>
            <a:pPr algn="r"/>
            <a:fld id="{29D35205-77AB-4A43-8A4A-029C4E7436A1}" type="slidenum">
              <a:rPr lang="fr-FR" noProof="0" smtClean="0"/>
              <a:pPr algn="r"/>
              <a:t>4</a:t>
            </a:fld>
            <a:endParaRPr lang="fr-FR" noProof="0"/>
          </a:p>
        </p:txBody>
      </p:sp>
      <p:sp>
        <p:nvSpPr>
          <p:cNvPr id="13" name="Ellipse 12">
            <a:extLst>
              <a:ext uri="{FF2B5EF4-FFF2-40B4-BE49-F238E27FC236}">
                <a16:creationId xmlns:a16="http://schemas.microsoft.com/office/drawing/2014/main" id="{839194BD-C3A3-6568-7D8A-5EE638710E4D}"/>
              </a:ext>
            </a:extLst>
          </p:cNvPr>
          <p:cNvSpPr/>
          <p:nvPr/>
        </p:nvSpPr>
        <p:spPr>
          <a:xfrm>
            <a:off x="3245199" y="2594121"/>
            <a:ext cx="1952308" cy="155925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
        <p:nvSpPr>
          <p:cNvPr id="14" name="Ellipse 13">
            <a:extLst>
              <a:ext uri="{FF2B5EF4-FFF2-40B4-BE49-F238E27FC236}">
                <a16:creationId xmlns:a16="http://schemas.microsoft.com/office/drawing/2014/main" id="{870C6EDA-690A-E71C-F86F-7440AFC5E388}"/>
              </a:ext>
            </a:extLst>
          </p:cNvPr>
          <p:cNvSpPr/>
          <p:nvPr/>
        </p:nvSpPr>
        <p:spPr>
          <a:xfrm>
            <a:off x="279464" y="1863089"/>
            <a:ext cx="3593970" cy="1838054"/>
          </a:xfrm>
          <a:prstGeom prst="ellipse">
            <a:avLst/>
          </a:prstGeom>
          <a:solidFill>
            <a:schemeClr val="bg1"/>
          </a:solidFill>
          <a:ln w="19050">
            <a:solidFill>
              <a:srgbClr val="1481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600" strike="noStrike" kern="1200" cap="none" spc="0" normalizeH="0" baseline="0" noProof="0">
              <a:ln>
                <a:noFill/>
              </a:ln>
              <a:solidFill>
                <a:srgbClr val="004C5E"/>
              </a:solidFill>
              <a:effectLst/>
              <a:uLnTx/>
              <a:uFillTx/>
              <a:latin typeface="Prompt Medium" panose="00000600000000000000" pitchFamily="2" charset="-34"/>
              <a:cs typeface="Prompt Medium" panose="00000600000000000000" pitchFamily="2" charset="-34"/>
            </a:endParaRPr>
          </a:p>
          <a:p>
            <a:pPr marL="0" marR="0" indent="0" algn="ctr" defTabSz="914400" rtl="0" eaLnBrk="1" fontAlgn="auto" latinLnBrk="0" hangingPunct="1">
              <a:lnSpc>
                <a:spcPct val="90000"/>
              </a:lnSpc>
              <a:spcBef>
                <a:spcPts val="1000"/>
              </a:spcBef>
              <a:spcAft>
                <a:spcPts val="0"/>
              </a:spcAft>
              <a:buClrTx/>
              <a:buSzTx/>
              <a:buFontTx/>
              <a:buNone/>
              <a:tabLst/>
            </a:pPr>
            <a:r>
              <a:rPr kumimoji="0" lang="fr-FR" sz="1600" strike="noStrike" kern="1200" cap="none" spc="0" normalizeH="0" baseline="0" noProof="0">
                <a:ln>
                  <a:noFill/>
                </a:ln>
                <a:solidFill>
                  <a:srgbClr val="004C5E"/>
                </a:solidFill>
                <a:effectLst/>
                <a:uLnTx/>
                <a:uFillTx/>
                <a:latin typeface="Prompt Medium" panose="00000600000000000000" pitchFamily="2" charset="-34"/>
                <a:cs typeface="Prompt Medium" panose="00000600000000000000" pitchFamily="2" charset="-34"/>
              </a:rPr>
              <a:t>RISQUES GÉOPOLITIQUES</a:t>
            </a:r>
          </a:p>
          <a:p>
            <a:pPr marL="0" marR="0" indent="0" algn="ctr" defTabSz="914400" rtl="0" eaLnBrk="1" fontAlgn="auto" latinLnBrk="0" hangingPunct="1">
              <a:lnSpc>
                <a:spcPct val="90000"/>
              </a:lnSpc>
              <a:spcBef>
                <a:spcPts val="1000"/>
              </a:spcBef>
              <a:spcAft>
                <a:spcPts val="0"/>
              </a:spcAft>
              <a:buClrTx/>
              <a:buSzTx/>
              <a:buFontTx/>
              <a:buNone/>
              <a:tabLst/>
            </a:pPr>
            <a:r>
              <a:rPr lang="fr-FR" sz="1600">
                <a:solidFill>
                  <a:srgbClr val="004C5E"/>
                </a:solidFill>
                <a:cs typeface="Prompt Medium" panose="00000600000000000000" pitchFamily="2" charset="-34"/>
              </a:rPr>
              <a:t>Ukraine, Moyen Orient, Taiwan, élections US…</a:t>
            </a:r>
            <a:endParaRPr kumimoji="0" lang="fr-FR" sz="1600" strike="noStrike" kern="1200" cap="none" spc="0" normalizeH="0" baseline="0" noProof="0">
              <a:ln>
                <a:noFill/>
              </a:ln>
              <a:solidFill>
                <a:srgbClr val="004C5E"/>
              </a:solidFill>
              <a:effectLst/>
              <a:uLnTx/>
              <a:uFillTx/>
              <a:cs typeface="Prompt Medium" panose="00000600000000000000" pitchFamily="2" charset="-34"/>
            </a:endParaRPr>
          </a:p>
        </p:txBody>
      </p:sp>
      <p:sp>
        <p:nvSpPr>
          <p:cNvPr id="15" name="Ellipse 14">
            <a:extLst>
              <a:ext uri="{FF2B5EF4-FFF2-40B4-BE49-F238E27FC236}">
                <a16:creationId xmlns:a16="http://schemas.microsoft.com/office/drawing/2014/main" id="{A59C25DC-FACB-BB00-6E08-0A0E46AE4D4A}"/>
              </a:ext>
            </a:extLst>
          </p:cNvPr>
          <p:cNvSpPr/>
          <p:nvPr/>
        </p:nvSpPr>
        <p:spPr>
          <a:xfrm>
            <a:off x="2501236" y="3993846"/>
            <a:ext cx="3593970" cy="1559257"/>
          </a:xfrm>
          <a:prstGeom prst="ellipse">
            <a:avLst/>
          </a:prstGeom>
          <a:solidFill>
            <a:schemeClr val="bg1"/>
          </a:solidFill>
          <a:ln w="19050">
            <a:solidFill>
              <a:srgbClr val="1481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600" strike="noStrike" kern="1200" cap="none" spc="0" normalizeH="0" baseline="0" noProof="0">
              <a:ln>
                <a:noFill/>
              </a:ln>
              <a:solidFill>
                <a:srgbClr val="004C5E"/>
              </a:solidFill>
              <a:effectLst/>
              <a:uLnTx/>
              <a:uFillTx/>
              <a:latin typeface="Prompt Medium" panose="00000600000000000000" pitchFamily="2" charset="-34"/>
              <a:cs typeface="Prompt Medium" panose="00000600000000000000" pitchFamily="2" charset="-34"/>
            </a:endParaRPr>
          </a:p>
          <a:p>
            <a:pPr marL="0" marR="0" indent="0" algn="ctr" defTabSz="914400" rtl="0" eaLnBrk="1" fontAlgn="auto" latinLnBrk="0" hangingPunct="1">
              <a:lnSpc>
                <a:spcPct val="90000"/>
              </a:lnSpc>
              <a:spcBef>
                <a:spcPts val="1000"/>
              </a:spcBef>
              <a:spcAft>
                <a:spcPts val="0"/>
              </a:spcAft>
              <a:buClrTx/>
              <a:buSzTx/>
              <a:buFontTx/>
              <a:buNone/>
              <a:tabLst/>
            </a:pPr>
            <a:r>
              <a:rPr kumimoji="0" lang="fr-FR" sz="1600" strike="noStrike" kern="1200" cap="none" spc="0" normalizeH="0" baseline="0" noProof="0">
                <a:ln>
                  <a:noFill/>
                </a:ln>
                <a:solidFill>
                  <a:srgbClr val="004C5E"/>
                </a:solidFill>
                <a:effectLst/>
                <a:uLnTx/>
                <a:uFillTx/>
                <a:latin typeface="Prompt Medium" panose="00000600000000000000" pitchFamily="2" charset="-34"/>
                <a:cs typeface="Prompt Medium" panose="00000600000000000000" pitchFamily="2" charset="-34"/>
              </a:rPr>
              <a:t>RISQUES MACRO</a:t>
            </a:r>
          </a:p>
          <a:p>
            <a:pPr marL="0" marR="0" indent="0" algn="ctr" defTabSz="914400" rtl="0" eaLnBrk="1" fontAlgn="auto" latinLnBrk="0" hangingPunct="1">
              <a:lnSpc>
                <a:spcPct val="90000"/>
              </a:lnSpc>
              <a:spcBef>
                <a:spcPts val="1000"/>
              </a:spcBef>
              <a:spcAft>
                <a:spcPts val="0"/>
              </a:spcAft>
              <a:buClrTx/>
              <a:buSzTx/>
              <a:buFontTx/>
              <a:buNone/>
              <a:tabLst/>
            </a:pPr>
            <a:r>
              <a:rPr lang="fr-FR" sz="1600">
                <a:solidFill>
                  <a:srgbClr val="004C5E"/>
                </a:solidFill>
                <a:cs typeface="Prompt Medium" panose="00000600000000000000" pitchFamily="2" charset="-34"/>
              </a:rPr>
              <a:t>Récession sévère, China accident</a:t>
            </a:r>
            <a:endParaRPr kumimoji="0" lang="fr-FR" sz="1600" strike="noStrike" kern="1200" cap="none" spc="0" normalizeH="0" baseline="0" noProof="0">
              <a:ln>
                <a:noFill/>
              </a:ln>
              <a:solidFill>
                <a:srgbClr val="004C5E"/>
              </a:solidFill>
              <a:effectLst/>
              <a:uLnTx/>
              <a:uFillTx/>
              <a:cs typeface="Prompt Medium" panose="00000600000000000000" pitchFamily="2" charset="-34"/>
            </a:endParaRPr>
          </a:p>
        </p:txBody>
      </p:sp>
      <p:sp>
        <p:nvSpPr>
          <p:cNvPr id="16" name="Ellipse 15">
            <a:extLst>
              <a:ext uri="{FF2B5EF4-FFF2-40B4-BE49-F238E27FC236}">
                <a16:creationId xmlns:a16="http://schemas.microsoft.com/office/drawing/2014/main" id="{9DC53DBF-252F-67B8-A96C-67AF798C5151}"/>
              </a:ext>
            </a:extLst>
          </p:cNvPr>
          <p:cNvSpPr/>
          <p:nvPr/>
        </p:nvSpPr>
        <p:spPr>
          <a:xfrm>
            <a:off x="4569272" y="1972208"/>
            <a:ext cx="3593970" cy="1559257"/>
          </a:xfrm>
          <a:prstGeom prst="ellipse">
            <a:avLst/>
          </a:prstGeom>
          <a:solidFill>
            <a:schemeClr val="bg1"/>
          </a:solidFill>
          <a:ln w="19050">
            <a:solidFill>
              <a:srgbClr val="1481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600" strike="noStrike" kern="1200" cap="none" spc="0" normalizeH="0" baseline="0" noProof="0">
              <a:ln>
                <a:noFill/>
              </a:ln>
              <a:solidFill>
                <a:srgbClr val="004C5E"/>
              </a:solidFill>
              <a:effectLst/>
              <a:uLnTx/>
              <a:uFillTx/>
              <a:latin typeface="Prompt Medium" panose="00000600000000000000" pitchFamily="2" charset="-34"/>
              <a:cs typeface="Prompt Medium" panose="00000600000000000000" pitchFamily="2" charset="-34"/>
            </a:endParaRPr>
          </a:p>
          <a:p>
            <a:pPr marL="0" marR="0" indent="0" algn="ctr" defTabSz="914400" rtl="0" eaLnBrk="1" fontAlgn="auto" latinLnBrk="0" hangingPunct="1">
              <a:lnSpc>
                <a:spcPct val="90000"/>
              </a:lnSpc>
              <a:spcBef>
                <a:spcPts val="1000"/>
              </a:spcBef>
              <a:spcAft>
                <a:spcPts val="0"/>
              </a:spcAft>
              <a:buClrTx/>
              <a:buSzTx/>
              <a:buFontTx/>
              <a:buNone/>
              <a:tabLst/>
            </a:pPr>
            <a:r>
              <a:rPr kumimoji="0" lang="fr-FR" sz="1600" strike="noStrike" kern="1200" cap="none" spc="0" normalizeH="0" baseline="0" noProof="0">
                <a:ln>
                  <a:noFill/>
                </a:ln>
                <a:solidFill>
                  <a:srgbClr val="004C5E"/>
                </a:solidFill>
                <a:effectLst/>
                <a:uLnTx/>
                <a:uFillTx/>
                <a:latin typeface="Prompt Medium" panose="00000600000000000000" pitchFamily="2" charset="-34"/>
                <a:cs typeface="Prompt Medium" panose="00000600000000000000" pitchFamily="2" charset="-34"/>
              </a:rPr>
              <a:t>RISQUES FINANCIERS</a:t>
            </a:r>
          </a:p>
          <a:p>
            <a:pPr marL="0" marR="0" indent="0" algn="ctr" defTabSz="914400" rtl="0" eaLnBrk="1" fontAlgn="auto" latinLnBrk="0" hangingPunct="1">
              <a:lnSpc>
                <a:spcPct val="90000"/>
              </a:lnSpc>
              <a:spcBef>
                <a:spcPts val="1000"/>
              </a:spcBef>
              <a:spcAft>
                <a:spcPts val="0"/>
              </a:spcAft>
              <a:buClrTx/>
              <a:buSzTx/>
              <a:buFontTx/>
              <a:buNone/>
              <a:tabLst/>
            </a:pPr>
            <a:r>
              <a:rPr lang="fr-FR" sz="1600">
                <a:solidFill>
                  <a:srgbClr val="004C5E"/>
                </a:solidFill>
                <a:cs typeface="Prompt Medium" panose="00000600000000000000" pitchFamily="2" charset="-34"/>
              </a:rPr>
              <a:t>Dette, secteur immobilier</a:t>
            </a:r>
            <a:endParaRPr kumimoji="0" lang="fr-FR" sz="1600" strike="noStrike" kern="1200" cap="none" spc="0" normalizeH="0" baseline="0" noProof="0">
              <a:ln>
                <a:noFill/>
              </a:ln>
              <a:solidFill>
                <a:srgbClr val="004C5E"/>
              </a:solidFill>
              <a:effectLst/>
              <a:uLnTx/>
              <a:uFillTx/>
              <a:cs typeface="Prompt Medium" panose="00000600000000000000" pitchFamily="2" charset="-34"/>
            </a:endParaRPr>
          </a:p>
        </p:txBody>
      </p:sp>
      <p:pic>
        <p:nvPicPr>
          <p:cNvPr id="17" name="Image 16" descr="Une image contenant dessin, Graphique, croquis, clipart&#10;&#10;Description générée automatiquement">
            <a:extLst>
              <a:ext uri="{FF2B5EF4-FFF2-40B4-BE49-F238E27FC236}">
                <a16:creationId xmlns:a16="http://schemas.microsoft.com/office/drawing/2014/main" id="{25E79530-8568-73DA-6291-8FE26C2B2D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035" y="2751837"/>
            <a:ext cx="1244635" cy="1242009"/>
          </a:xfrm>
          <a:prstGeom prst="rect">
            <a:avLst/>
          </a:prstGeom>
        </p:spPr>
      </p:pic>
      <p:sp>
        <p:nvSpPr>
          <p:cNvPr id="18" name="Titre 44">
            <a:extLst>
              <a:ext uri="{FF2B5EF4-FFF2-40B4-BE49-F238E27FC236}">
                <a16:creationId xmlns:a16="http://schemas.microsoft.com/office/drawing/2014/main" id="{58598705-B24C-0924-28B6-F17779E5ED5E}"/>
              </a:ext>
            </a:extLst>
          </p:cNvPr>
          <p:cNvSpPr txBox="1">
            <a:spLocks/>
          </p:cNvSpPr>
          <p:nvPr/>
        </p:nvSpPr>
        <p:spPr>
          <a:xfrm>
            <a:off x="8801465" y="779290"/>
            <a:ext cx="3078163" cy="203200"/>
          </a:xfrm>
          <a:prstGeom prst="rect">
            <a:avLst/>
          </a:prstGeom>
        </p:spPr>
        <p:txBody>
          <a:bodyPr vert="horz" lIns="0" tIns="0" rIns="0" bIns="0" rtlCol="0" anchor="ctr">
            <a:noAutofit/>
          </a:bodyPr>
          <a:lstStyle>
            <a:lvl1pPr marL="0" indent="0" algn="l" defTabSz="914400" rtl="0" eaLnBrk="1" latinLnBrk="0" hangingPunct="1">
              <a:lnSpc>
                <a:spcPct val="90000"/>
              </a:lnSpc>
              <a:spcBef>
                <a:spcPct val="0"/>
              </a:spcBef>
              <a:buFontTx/>
              <a:buNone/>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vl2pPr marL="180000" indent="-180000" algn="l" defTabSz="914400" rtl="0" eaLnBrk="1" latinLnBrk="0" hangingPunct="1">
              <a:lnSpc>
                <a:spcPct val="110000"/>
              </a:lnSpc>
              <a:spcBef>
                <a:spcPts val="600"/>
              </a:spcBef>
              <a:buFont typeface="Arial" panose="020B0604020202020204" pitchFamily="34" charset="0"/>
              <a:buChar char="•"/>
              <a:defRPr sz="1200" kern="1200" baseline="0">
                <a:solidFill>
                  <a:srgbClr val="00323E"/>
                </a:solidFill>
                <a:latin typeface="+mn-lt"/>
                <a:ea typeface="+mn-ea"/>
                <a:cs typeface="+mn-cs"/>
              </a:defRPr>
            </a:lvl2pPr>
            <a:lvl3pPr marL="360000" indent="-180000" algn="l" defTabSz="914400" rtl="0" eaLnBrk="1" latinLnBrk="0" hangingPunct="1">
              <a:lnSpc>
                <a:spcPct val="110000"/>
              </a:lnSpc>
              <a:spcBef>
                <a:spcPts val="500"/>
              </a:spcBef>
              <a:buFont typeface="Source Sans Pro" panose="020B0503030403020204" pitchFamily="34" charset="0"/>
              <a:buChar char="‒"/>
              <a:defRPr sz="1100" kern="1200" baseline="0">
                <a:solidFill>
                  <a:srgbClr val="00323E"/>
                </a:solidFill>
                <a:latin typeface="+mn-lt"/>
                <a:ea typeface="+mn-ea"/>
                <a:cs typeface="+mn-cs"/>
              </a:defRPr>
            </a:lvl3pPr>
            <a:lvl4pPr marL="0" indent="0" algn="l" defTabSz="914400" rtl="0" eaLnBrk="1" latinLnBrk="0" hangingPunct="1">
              <a:lnSpc>
                <a:spcPct val="110000"/>
              </a:lnSpc>
              <a:spcBef>
                <a:spcPts val="500"/>
              </a:spcBef>
              <a:buFontTx/>
              <a:buNone/>
              <a:defRPr sz="1000" i="1" kern="1200" cap="none" spc="0" baseline="0">
                <a:solidFill>
                  <a:schemeClr val="tx2">
                    <a:lumMod val="50000"/>
                  </a:schemeClr>
                </a:solidFill>
                <a:latin typeface="+mn-lt"/>
                <a:ea typeface="+mn-ea"/>
                <a:cs typeface="+mn-cs"/>
              </a:defRPr>
            </a:lvl4pPr>
            <a:lvl5pPr marL="0" indent="0" algn="l" defTabSz="914400" rtl="0" eaLnBrk="1" latinLnBrk="0" hangingPunct="1">
              <a:lnSpc>
                <a:spcPct val="110000"/>
              </a:lnSpc>
              <a:spcBef>
                <a:spcPts val="500"/>
              </a:spcBef>
              <a:buFontTx/>
              <a:buNone/>
              <a:defRPr sz="1000" i="1" kern="1200" baseline="0">
                <a:solidFill>
                  <a:srgbClr val="006881"/>
                </a:solidFill>
                <a:latin typeface="+mn-lt"/>
                <a:ea typeface="+mn-ea"/>
                <a:cs typeface="+mn-cs"/>
              </a:defRPr>
            </a:lvl5pPr>
            <a:lvl6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6pPr>
            <a:lvl7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7pPr>
            <a:lvl8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8pPr>
            <a:lvl9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9pPr>
          </a:lstStyle>
          <a:p>
            <a:pPr algn="ctr"/>
            <a:r>
              <a:rPr lang="fr-FR" sz="1600">
                <a:solidFill>
                  <a:schemeClr val="bg1"/>
                </a:solidFill>
                <a:highlight>
                  <a:srgbClr val="00323E"/>
                </a:highlight>
                <a:latin typeface="Prompt" panose="00000500000000000000" pitchFamily="2" charset="-34"/>
                <a:cs typeface="Prompt" panose="00000500000000000000" pitchFamily="2" charset="-34"/>
              </a:rPr>
              <a:t>Principaux scénarios</a:t>
            </a:r>
          </a:p>
          <a:p>
            <a:pPr algn="ctr"/>
            <a:r>
              <a:rPr lang="fr-FR" sz="1600">
                <a:solidFill>
                  <a:schemeClr val="bg1"/>
                </a:solidFill>
                <a:highlight>
                  <a:srgbClr val="00323E"/>
                </a:highlight>
                <a:latin typeface="Prompt" panose="00000500000000000000" pitchFamily="2" charset="-34"/>
                <a:cs typeface="Prompt" panose="00000500000000000000" pitchFamily="2" charset="-34"/>
              </a:rPr>
              <a:t>alternatifs</a:t>
            </a:r>
          </a:p>
          <a:p>
            <a:pPr algn="ctr"/>
            <a:endParaRPr lang="fr-FR" sz="1600">
              <a:solidFill>
                <a:schemeClr val="bg1"/>
              </a:solidFill>
              <a:highlight>
                <a:srgbClr val="00323E"/>
              </a:highlight>
              <a:latin typeface="Prompt" panose="00000500000000000000" pitchFamily="2" charset="-34"/>
              <a:cs typeface="Prompt" panose="00000500000000000000" pitchFamily="2" charset="-34"/>
            </a:endParaRPr>
          </a:p>
        </p:txBody>
      </p:sp>
      <p:sp>
        <p:nvSpPr>
          <p:cNvPr id="19" name="Titre 44">
            <a:extLst>
              <a:ext uri="{FF2B5EF4-FFF2-40B4-BE49-F238E27FC236}">
                <a16:creationId xmlns:a16="http://schemas.microsoft.com/office/drawing/2014/main" id="{49AA0510-B397-8010-CEC7-F78295BA8756}"/>
              </a:ext>
            </a:extLst>
          </p:cNvPr>
          <p:cNvSpPr txBox="1">
            <a:spLocks/>
          </p:cNvSpPr>
          <p:nvPr/>
        </p:nvSpPr>
        <p:spPr>
          <a:xfrm>
            <a:off x="8885237" y="967989"/>
            <a:ext cx="3042382" cy="101214"/>
          </a:xfrm>
          <a:prstGeom prst="rect">
            <a:avLst/>
          </a:prstGeom>
        </p:spPr>
        <p:txBody>
          <a:bodyPr vert="horz" lIns="0" tIns="0" rIns="0" bIns="0" rtlCol="0" anchor="ctr">
            <a:noAutofit/>
          </a:bodyPr>
          <a:lstStyle>
            <a:lvl1pPr marL="0" algn="l" defTabSz="914400" rtl="0" eaLnBrk="1" latinLnBrk="0" hangingPunct="1">
              <a:lnSpc>
                <a:spcPct val="90000"/>
              </a:lnSpc>
              <a:spcBef>
                <a:spcPct val="0"/>
              </a:spcBef>
              <a:buNone/>
              <a:defRPr lang="en-US" sz="1800" kern="1200" cap="all" spc="200" baseline="0" dirty="0">
                <a:solidFill>
                  <a:srgbClr val="00323E"/>
                </a:solidFill>
                <a:latin typeface="Prompt SemiBold" panose="00000700000000000000" pitchFamily="2" charset="-34"/>
                <a:ea typeface="+mn-ea"/>
                <a:cs typeface="Prompt SemiBold" panose="00000700000000000000" pitchFamily="2" charset="-34"/>
              </a:defRPr>
            </a:lvl1pPr>
          </a:lstStyle>
          <a:p>
            <a:endParaRPr lang="fr-FR" sz="1600">
              <a:solidFill>
                <a:schemeClr val="bg1"/>
              </a:solidFill>
              <a:highlight>
                <a:srgbClr val="00323E"/>
              </a:highlight>
              <a:latin typeface="Prompt" panose="00000500000000000000" pitchFamily="2" charset="-34"/>
              <a:cs typeface="Prompt" panose="00000500000000000000" pitchFamily="2" charset="-34"/>
            </a:endParaRPr>
          </a:p>
        </p:txBody>
      </p:sp>
      <p:sp>
        <p:nvSpPr>
          <p:cNvPr id="20" name="Espace réservé du texte 8">
            <a:extLst>
              <a:ext uri="{FF2B5EF4-FFF2-40B4-BE49-F238E27FC236}">
                <a16:creationId xmlns:a16="http://schemas.microsoft.com/office/drawing/2014/main" id="{2C99DCD9-457B-E4FA-1E86-5336A2118645}"/>
              </a:ext>
            </a:extLst>
          </p:cNvPr>
          <p:cNvSpPr txBox="1">
            <a:spLocks/>
          </p:cNvSpPr>
          <p:nvPr/>
        </p:nvSpPr>
        <p:spPr>
          <a:xfrm>
            <a:off x="8707677" y="1972208"/>
            <a:ext cx="3397501" cy="3942105"/>
          </a:xfrm>
          <a:prstGeom prst="rect">
            <a:avLst/>
          </a:prstGeom>
          <a:noFill/>
        </p:spPr>
        <p:txBody>
          <a:bodyPr vert="horz" wrap="square" lIns="0" tIns="0" rIns="0" bIns="0" rtlCol="0" anchor="t">
            <a:spAutoFit/>
          </a:bodyPr>
          <a:lstStyle>
            <a:lvl1pPr marL="0" indent="0" algn="l" defTabSz="914400" rtl="0" eaLnBrk="1" latinLnBrk="0" hangingPunct="1">
              <a:lnSpc>
                <a:spcPct val="110000"/>
              </a:lnSpc>
              <a:spcBef>
                <a:spcPts val="1000"/>
              </a:spcBef>
              <a:buFont typeface="Prompt" panose="020B0604020202020204" pitchFamily="34" charset="0"/>
              <a:buNone/>
              <a:defRPr lang="en-US" sz="1400" kern="1200" dirty="0" smtClean="0">
                <a:solidFill>
                  <a:schemeClr val="bg1"/>
                </a:solidFill>
                <a:latin typeface="Prompt Light" panose="00000400000000000000" pitchFamily="2" charset="-34"/>
                <a:ea typeface="+mn-ea"/>
                <a:cs typeface="Prompt Light" panose="00000400000000000000" pitchFamily="2" charset="-34"/>
              </a:defRPr>
            </a:lvl1pPr>
            <a:lvl2pPr marL="171450" indent="-171450" algn="l" defTabSz="914400" rtl="0" eaLnBrk="1" latinLnBrk="0" hangingPunct="1">
              <a:lnSpc>
                <a:spcPct val="110000"/>
              </a:lnSpc>
              <a:spcBef>
                <a:spcPts val="600"/>
              </a:spcBef>
              <a:buFont typeface="Arial" panose="020B0604020202020204" pitchFamily="34" charset="0"/>
              <a:buChar char="•"/>
              <a:defRPr sz="1200" kern="1200">
                <a:solidFill>
                  <a:srgbClr val="00323E"/>
                </a:solidFill>
                <a:latin typeface="Prompt Light" panose="00000400000000000000" pitchFamily="2" charset="-34"/>
                <a:ea typeface="+mn-ea"/>
                <a:cs typeface="Prompt Light" panose="00000400000000000000" pitchFamily="2" charset="-34"/>
              </a:defRPr>
            </a:lvl2pPr>
            <a:lvl3pPr marL="358775" indent="-184150" algn="l" defTabSz="914400" rtl="0" eaLnBrk="1" latinLnBrk="0" hangingPunct="1">
              <a:lnSpc>
                <a:spcPct val="110000"/>
              </a:lnSpc>
              <a:spcBef>
                <a:spcPts val="500"/>
              </a:spcBef>
              <a:buFont typeface="Source Sans Pro" panose="020B0503030403020204" pitchFamily="34" charset="0"/>
              <a:buChar char="‒"/>
              <a:defRPr sz="1000" b="0" kern="1200" spc="0" baseline="0">
                <a:solidFill>
                  <a:srgbClr val="00323E"/>
                </a:solidFill>
                <a:latin typeface="+mn-lt"/>
                <a:ea typeface="+mn-ea"/>
                <a:cs typeface="Prompt" panose="00000500000000000000" pitchFamily="2" charset="-34"/>
              </a:defRPr>
            </a:lvl3pPr>
            <a:lvl4pPr marL="0" indent="0" algn="l" defTabSz="914400" rtl="0" eaLnBrk="1" latinLnBrk="0" hangingPunct="1">
              <a:lnSpc>
                <a:spcPct val="110000"/>
              </a:lnSpc>
              <a:spcBef>
                <a:spcPts val="500"/>
              </a:spcBef>
              <a:buFont typeface="Prompt" panose="020B0604020202020204" pitchFamily="34" charset="0"/>
              <a:buNone/>
              <a:defRPr sz="1000" kern="1200" cap="all" spc="200" baseline="0">
                <a:solidFill>
                  <a:srgbClr val="F37A6E"/>
                </a:solidFill>
                <a:latin typeface="Prompt SemiBold" panose="00000700000000000000" pitchFamily="2" charset="-34"/>
                <a:ea typeface="+mn-ea"/>
                <a:cs typeface="Prompt SemiBold" panose="00000700000000000000" pitchFamily="2" charset="-34"/>
              </a:defRPr>
            </a:lvl4pPr>
            <a:lvl5pPr marL="0" indent="0" algn="l" defTabSz="914400" rtl="0" eaLnBrk="1" latinLnBrk="0" hangingPunct="1">
              <a:lnSpc>
                <a:spcPct val="110000"/>
              </a:lnSpc>
              <a:spcBef>
                <a:spcPts val="500"/>
              </a:spcBef>
              <a:buClrTx/>
              <a:buFont typeface="Arial" panose="020B0604020202020204" pitchFamily="34" charset="0"/>
              <a:buNone/>
              <a:defRPr sz="1000" i="1" kern="1200">
                <a:solidFill>
                  <a:schemeClr val="tx2">
                    <a:lumMod val="50000"/>
                  </a:schemeClr>
                </a:solidFill>
                <a:latin typeface="Prompt Light" panose="00000400000000000000" pitchFamily="2" charset="-34"/>
                <a:ea typeface="+mn-ea"/>
                <a:cs typeface="Prompt Light" panose="00000400000000000000" pitchFamily="2" charset="-34"/>
              </a:defRPr>
            </a:lvl5pPr>
            <a:lvl6pPr marL="0" indent="0" algn="l" defTabSz="914400" rtl="0" eaLnBrk="1" latinLnBrk="0" hangingPunct="1">
              <a:lnSpc>
                <a:spcPct val="110000"/>
              </a:lnSpc>
              <a:spcBef>
                <a:spcPts val="500"/>
              </a:spcBef>
              <a:buClrTx/>
              <a:buFont typeface="Arial" panose="020B0604020202020204" pitchFamily="34" charset="0"/>
              <a:buNone/>
              <a:defRPr sz="1000" kern="1200">
                <a:solidFill>
                  <a:srgbClr val="006881"/>
                </a:solidFill>
                <a:latin typeface="Prompt Light" panose="00000400000000000000" pitchFamily="2" charset="-34"/>
                <a:ea typeface="+mn-ea"/>
                <a:cs typeface="Prompt Light" panose="00000400000000000000" pitchFamily="2" charset="-34"/>
              </a:defRPr>
            </a:lvl6pPr>
            <a:lvl7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7pPr>
            <a:lvl8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8pPr>
            <a:lvl9pPr marL="0" indent="0" algn="l" defTabSz="914400" rtl="0" eaLnBrk="1" latinLnBrk="0" hangingPunct="1">
              <a:lnSpc>
                <a:spcPct val="90000"/>
              </a:lnSpc>
              <a:spcBef>
                <a:spcPts val="500"/>
              </a:spcBef>
              <a:buFont typeface="Prompt" panose="020B0604020202020204" pitchFamily="34" charset="0"/>
              <a:buNone/>
              <a:defRPr sz="1000" kern="1200">
                <a:solidFill>
                  <a:schemeClr val="tx1"/>
                </a:solidFill>
                <a:latin typeface="Prompt Light" panose="00000400000000000000" pitchFamily="2" charset="-34"/>
                <a:ea typeface="+mn-ea"/>
                <a:cs typeface="Prompt Light" panose="00000400000000000000" pitchFamily="2" charset="-34"/>
              </a:defRPr>
            </a:lvl9pPr>
          </a:lstStyle>
          <a:p>
            <a:pPr algn="ctr">
              <a:spcBef>
                <a:spcPts val="0"/>
              </a:spcBef>
            </a:pPr>
            <a:r>
              <a:rPr lang="fr-FR" sz="1500" dirty="0">
                <a:latin typeface="Prompt Medium" panose="00000600000000000000" pitchFamily="2" charset="-34"/>
                <a:cs typeface="Prompt Medium" panose="00000600000000000000" pitchFamily="2" charset="-34"/>
              </a:rPr>
              <a:t>Croissance révisée à la </a:t>
            </a:r>
          </a:p>
          <a:p>
            <a:pPr algn="ctr">
              <a:spcBef>
                <a:spcPts val="0"/>
              </a:spcBef>
            </a:pPr>
            <a:r>
              <a:rPr lang="fr-FR" sz="1500" dirty="0">
                <a:latin typeface="Prompt Medium" panose="00000600000000000000" pitchFamily="2" charset="-34"/>
                <a:cs typeface="Prompt Medium" panose="00000600000000000000" pitchFamily="2" charset="-34"/>
              </a:rPr>
              <a:t>hausse</a:t>
            </a:r>
          </a:p>
          <a:p>
            <a:pPr marL="285750" indent="-285750">
              <a:spcBef>
                <a:spcPts val="600"/>
              </a:spcBef>
              <a:buFont typeface="Wingdings" panose="05000000000000000000" pitchFamily="2" charset="2"/>
              <a:buChar char="Ø"/>
            </a:pPr>
            <a:r>
              <a:rPr lang="fr-FR" sz="1500" dirty="0">
                <a:latin typeface="Prompt Light"/>
                <a:cs typeface="Prompt Light"/>
              </a:rPr>
              <a:t>Inflation</a:t>
            </a:r>
            <a:r>
              <a:rPr lang="fr-FR" sz="1500" baseline="30000" dirty="0">
                <a:latin typeface="Prompt Light"/>
                <a:cs typeface="Prompt Light"/>
              </a:rPr>
              <a:t>(1)</a:t>
            </a:r>
            <a:r>
              <a:rPr lang="fr-FR" sz="1500" dirty="0">
                <a:latin typeface="Prompt Light"/>
                <a:cs typeface="Prompt Light"/>
              </a:rPr>
              <a:t> plus persistante que prévu</a:t>
            </a:r>
            <a:endParaRPr lang="fr-FR" sz="1500" dirty="0"/>
          </a:p>
          <a:p>
            <a:pPr marL="285750" indent="-285750">
              <a:spcBef>
                <a:spcPts val="300"/>
              </a:spcBef>
              <a:buFont typeface="Wingdings" panose="05000000000000000000" pitchFamily="2" charset="2"/>
              <a:buChar char="Ø"/>
            </a:pPr>
            <a:r>
              <a:rPr lang="fr-FR" sz="1500" dirty="0">
                <a:latin typeface="Prompt Light"/>
                <a:cs typeface="Prompt Light"/>
              </a:rPr>
              <a:t>Banques Centrales</a:t>
            </a:r>
            <a:r>
              <a:rPr lang="fr-FR" sz="1500" baseline="30000" dirty="0">
                <a:latin typeface="Prompt Light"/>
                <a:cs typeface="Prompt Light"/>
              </a:rPr>
              <a:t>(2) </a:t>
            </a:r>
            <a:r>
              <a:rPr lang="fr-FR" sz="1500" dirty="0">
                <a:latin typeface="Prompt Light"/>
                <a:cs typeface="Prompt Light"/>
              </a:rPr>
              <a:t>qui restent axées sur l’inflation</a:t>
            </a:r>
            <a:endParaRPr lang="fr-FR" sz="1500" dirty="0"/>
          </a:p>
          <a:p>
            <a:endParaRPr lang="fr-FR" sz="1500" dirty="0">
              <a:latin typeface="Prompt Light"/>
              <a:cs typeface="Prompt Light"/>
            </a:endParaRPr>
          </a:p>
          <a:p>
            <a:endParaRPr lang="fr-FR" sz="1500" dirty="0">
              <a:latin typeface="Prompt Light"/>
              <a:cs typeface="Prompt Light"/>
            </a:endParaRPr>
          </a:p>
          <a:p>
            <a:pPr algn="ctr">
              <a:spcBef>
                <a:spcPts val="600"/>
              </a:spcBef>
            </a:pPr>
            <a:r>
              <a:rPr lang="fr-FR" sz="1500" dirty="0">
                <a:latin typeface="Prompt Medium" panose="00000600000000000000" pitchFamily="2" charset="-34"/>
                <a:cs typeface="Prompt Medium" panose="00000600000000000000" pitchFamily="2" charset="-34"/>
              </a:rPr>
              <a:t>Anticipation d’une récession marquée </a:t>
            </a:r>
          </a:p>
          <a:p>
            <a:pPr marL="342900" indent="-342900">
              <a:spcBef>
                <a:spcPts val="600"/>
              </a:spcBef>
              <a:buFont typeface="Wingdings" panose="05000000000000000000" pitchFamily="2" charset="2"/>
              <a:buChar char="Ø"/>
            </a:pPr>
            <a:r>
              <a:rPr lang="fr-FR" sz="1500" dirty="0"/>
              <a:t>Baisse de l’inflation </a:t>
            </a:r>
          </a:p>
          <a:p>
            <a:pPr marL="342900" indent="-342900">
              <a:spcBef>
                <a:spcPts val="300"/>
              </a:spcBef>
              <a:buFont typeface="Wingdings" panose="05000000000000000000" pitchFamily="2" charset="2"/>
              <a:buChar char="Ø"/>
            </a:pPr>
            <a:r>
              <a:rPr lang="fr-FR" sz="1500" dirty="0"/>
              <a:t>Banques Centrales baissent les taux plus tôt qu’attendu </a:t>
            </a:r>
          </a:p>
        </p:txBody>
      </p:sp>
      <p:pic>
        <p:nvPicPr>
          <p:cNvPr id="6" name="Picture 2">
            <a:extLst>
              <a:ext uri="{FF2B5EF4-FFF2-40B4-BE49-F238E27FC236}">
                <a16:creationId xmlns:a16="http://schemas.microsoft.com/office/drawing/2014/main" id="{B460631A-0EC7-48E8-CA5B-CC2518514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5648" y="1361628"/>
            <a:ext cx="509773" cy="5076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52DFE89A-DE66-3F80-7B2E-92122FCF77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5670" y="3815533"/>
            <a:ext cx="509751" cy="5076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358AE88C-7E55-F310-7680-DE35F4452F95}"/>
              </a:ext>
            </a:extLst>
          </p:cNvPr>
          <p:cNvSpPr txBox="1"/>
          <p:nvPr/>
        </p:nvSpPr>
        <p:spPr>
          <a:xfrm>
            <a:off x="368299" y="5971696"/>
            <a:ext cx="11545534" cy="615553"/>
          </a:xfrm>
          <a:prstGeom prst="rect">
            <a:avLst/>
          </a:prstGeom>
          <a:noFill/>
        </p:spPr>
        <p:txBody>
          <a:bodyPr wrap="square" lIns="0" tIns="0" rIns="0" bIns="0" rtlCol="0">
            <a:spAutoFit/>
          </a:bodyPr>
          <a:lstStyle/>
          <a:p>
            <a:pPr marL="228600" indent="-228600" algn="just">
              <a:buAutoNum type="arabicParenBoth"/>
            </a:pPr>
            <a:r>
              <a:rPr lang="fr-FR" sz="800" dirty="0">
                <a:solidFill>
                  <a:srgbClr val="00323E">
                    <a:alpha val="70000"/>
                  </a:srgbClr>
                </a:solidFill>
              </a:rPr>
              <a:t>L'inflation est la perte du pouvoir d'achat de la monnaie qui se traduit par une augmentation générale et durable des prix.</a:t>
            </a:r>
          </a:p>
          <a:p>
            <a:pPr marL="228600" indent="-228600">
              <a:buAutoNum type="arabicParenBoth"/>
            </a:pPr>
            <a:r>
              <a:rPr lang="fr-FR" sz="800" dirty="0">
                <a:solidFill>
                  <a:srgbClr val="00323E">
                    <a:alpha val="70000"/>
                  </a:srgbClr>
                </a:solidFill>
              </a:rPr>
              <a:t>Une banque centrale est une institution publique qui gère la monnaie d’un pays ou d’un groupe de pays et contrôle la  masse monétaire, c’est-à-dire la </a:t>
            </a:r>
          </a:p>
          <a:p>
            <a:r>
              <a:rPr lang="fr-FR" sz="800" dirty="0">
                <a:solidFill>
                  <a:srgbClr val="00323E">
                    <a:alpha val="70000"/>
                  </a:srgbClr>
                </a:solidFill>
              </a:rPr>
              <a:t>      quantité de monnaie en circulation. Le principal objectif de nombreuses banques centrales est la stabilité des prix.</a:t>
            </a:r>
          </a:p>
          <a:p>
            <a:pPr marL="228600" indent="-228600">
              <a:buAutoNum type="arabicParenBoth"/>
            </a:pPr>
            <a:endParaRPr lang="fr-FR" sz="800" dirty="0">
              <a:solidFill>
                <a:srgbClr val="00323E">
                  <a:alpha val="70000"/>
                </a:srgbClr>
              </a:solidFill>
            </a:endParaRPr>
          </a:p>
          <a:p>
            <a:pPr algn="l"/>
            <a:endParaRPr lang="fr-FR" sz="800" dirty="0">
              <a:solidFill>
                <a:srgbClr val="00323E">
                  <a:alpha val="70000"/>
                </a:srgbClr>
              </a:solidFill>
            </a:endParaRPr>
          </a:p>
        </p:txBody>
      </p:sp>
    </p:spTree>
    <p:extLst>
      <p:ext uri="{BB962C8B-B14F-4D97-AF65-F5344CB8AC3E}">
        <p14:creationId xmlns:p14="http://schemas.microsoft.com/office/powerpoint/2010/main" val="2412434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2F6B216-9D71-561B-E8D2-485F8E8DE74A}"/>
              </a:ext>
            </a:extLst>
          </p:cNvPr>
          <p:cNvSpPr>
            <a:spLocks noGrp="1"/>
          </p:cNvSpPr>
          <p:nvPr>
            <p:ph type="body" sz="quarter" idx="13"/>
          </p:nvPr>
        </p:nvSpPr>
        <p:spPr/>
        <p:txBody>
          <a:bodyPr/>
          <a:lstStyle/>
          <a:p>
            <a:endParaRPr lang="fr-FR"/>
          </a:p>
        </p:txBody>
      </p:sp>
      <p:sp>
        <p:nvSpPr>
          <p:cNvPr id="2" name="Titre 1">
            <a:extLst>
              <a:ext uri="{FF2B5EF4-FFF2-40B4-BE49-F238E27FC236}">
                <a16:creationId xmlns:a16="http://schemas.microsoft.com/office/drawing/2014/main" id="{B3B43A15-EBA1-7FA1-0CF6-CB9230344FA8}"/>
              </a:ext>
            </a:extLst>
          </p:cNvPr>
          <p:cNvSpPr>
            <a:spLocks noGrp="1"/>
          </p:cNvSpPr>
          <p:nvPr>
            <p:ph type="title"/>
          </p:nvPr>
        </p:nvSpPr>
        <p:spPr/>
        <p:txBody>
          <a:bodyPr/>
          <a:lstStyle/>
          <a:p>
            <a:r>
              <a:rPr lang="fr-FR">
                <a:latin typeface="Prompt SemiBold"/>
                <a:cs typeface="Prompt SemiBold"/>
              </a:rPr>
              <a:t>Une inflation en reflux significatif mais...</a:t>
            </a:r>
            <a:endParaRPr lang="fr-FR"/>
          </a:p>
        </p:txBody>
      </p:sp>
      <p:graphicFrame>
        <p:nvGraphicFramePr>
          <p:cNvPr id="3" name="Objet 2">
            <a:extLst>
              <a:ext uri="{FF2B5EF4-FFF2-40B4-BE49-F238E27FC236}">
                <a16:creationId xmlns:a16="http://schemas.microsoft.com/office/drawing/2014/main" id="{706BB533-7576-C98B-07A8-ED6E19A4B78A}"/>
              </a:ext>
            </a:extLst>
          </p:cNvPr>
          <p:cNvGraphicFramePr>
            <a:graphicFrameLocks noChangeAspect="1"/>
          </p:cNvGraphicFramePr>
          <p:nvPr>
            <p:extLst>
              <p:ext uri="{D42A27DB-BD31-4B8C-83A1-F6EECF244321}">
                <p14:modId xmlns:p14="http://schemas.microsoft.com/office/powerpoint/2010/main" val="3334581606"/>
              </p:ext>
            </p:extLst>
          </p:nvPr>
        </p:nvGraphicFramePr>
        <p:xfrm>
          <a:off x="616450" y="1205695"/>
          <a:ext cx="5198724" cy="4961315"/>
        </p:xfrm>
        <a:graphic>
          <a:graphicData uri="http://schemas.openxmlformats.org/presentationml/2006/ole">
            <mc:AlternateContent xmlns:mc="http://schemas.openxmlformats.org/markup-compatibility/2006">
              <mc:Choice xmlns:v="urn:schemas-microsoft-com:vml" Requires="v">
                <p:oleObj name="Macrobond document" r:id="rId2" imgW="3813404" imgH="4762971" progId="Mbnd.mbnd">
                  <p:embed/>
                </p:oleObj>
              </mc:Choice>
              <mc:Fallback>
                <p:oleObj name="Macrobond document" r:id="rId2" imgW="3813404" imgH="4762971" progId="Mbnd.mbnd">
                  <p:embed/>
                  <p:pic>
                    <p:nvPicPr>
                      <p:cNvPr id="4" name="Objet 3">
                        <a:extLst>
                          <a:ext uri="{FF2B5EF4-FFF2-40B4-BE49-F238E27FC236}">
                            <a16:creationId xmlns:a16="http://schemas.microsoft.com/office/drawing/2014/main" id="{A8EBC2C8-B883-D504-5ED8-738AC57B3A47}"/>
                          </a:ext>
                        </a:extLst>
                      </p:cNvPr>
                      <p:cNvPicPr/>
                      <p:nvPr/>
                    </p:nvPicPr>
                    <p:blipFill>
                      <a:blip r:embed="rId3"/>
                      <a:stretch>
                        <a:fillRect/>
                      </a:stretch>
                    </p:blipFill>
                    <p:spPr>
                      <a:xfrm>
                        <a:off x="616450" y="1205695"/>
                        <a:ext cx="5198724" cy="4961315"/>
                      </a:xfrm>
                      <a:prstGeom prst="rect">
                        <a:avLst/>
                      </a:prstGeom>
                    </p:spPr>
                  </p:pic>
                </p:oleObj>
              </mc:Fallback>
            </mc:AlternateContent>
          </a:graphicData>
        </a:graphic>
      </p:graphicFrame>
      <p:graphicFrame>
        <p:nvGraphicFramePr>
          <p:cNvPr id="5" name="Objet 4">
            <a:extLst>
              <a:ext uri="{FF2B5EF4-FFF2-40B4-BE49-F238E27FC236}">
                <a16:creationId xmlns:a16="http://schemas.microsoft.com/office/drawing/2014/main" id="{5A50FB98-FDD3-BBB2-202A-CA1799B0641F}"/>
              </a:ext>
            </a:extLst>
          </p:cNvPr>
          <p:cNvGraphicFramePr>
            <a:graphicFrameLocks noChangeAspect="1"/>
          </p:cNvGraphicFramePr>
          <p:nvPr>
            <p:extLst>
              <p:ext uri="{D42A27DB-BD31-4B8C-83A1-F6EECF244321}">
                <p14:modId xmlns:p14="http://schemas.microsoft.com/office/powerpoint/2010/main" val="3930082847"/>
              </p:ext>
            </p:extLst>
          </p:nvPr>
        </p:nvGraphicFramePr>
        <p:xfrm>
          <a:off x="6376826" y="1205694"/>
          <a:ext cx="5198724" cy="4961315"/>
        </p:xfrm>
        <a:graphic>
          <a:graphicData uri="http://schemas.openxmlformats.org/presentationml/2006/ole">
            <mc:AlternateContent xmlns:mc="http://schemas.openxmlformats.org/markup-compatibility/2006">
              <mc:Choice xmlns:v="urn:schemas-microsoft-com:vml" Requires="v">
                <p:oleObj name="Macrobond document" r:id="rId4" imgW="3813404" imgH="4762971" progId="Mbnd.mbnd">
                  <p:embed/>
                </p:oleObj>
              </mc:Choice>
              <mc:Fallback>
                <p:oleObj name="Macrobond document" r:id="rId4" imgW="3813404" imgH="4762971" progId="Mbnd.mbnd">
                  <p:embed/>
                  <p:pic>
                    <p:nvPicPr>
                      <p:cNvPr id="2" name="Objet 1">
                        <a:extLst>
                          <a:ext uri="{FF2B5EF4-FFF2-40B4-BE49-F238E27FC236}">
                            <a16:creationId xmlns:a16="http://schemas.microsoft.com/office/drawing/2014/main" id="{02D81DDF-6361-B546-F073-ED1F2F959FD8}"/>
                          </a:ext>
                        </a:extLst>
                      </p:cNvPr>
                      <p:cNvPicPr/>
                      <p:nvPr/>
                    </p:nvPicPr>
                    <p:blipFill>
                      <a:blip r:embed="rId5"/>
                      <a:stretch>
                        <a:fillRect/>
                      </a:stretch>
                    </p:blipFill>
                    <p:spPr>
                      <a:xfrm>
                        <a:off x="6376826" y="1205694"/>
                        <a:ext cx="5198724" cy="4961315"/>
                      </a:xfrm>
                      <a:prstGeom prst="rect">
                        <a:avLst/>
                      </a:prstGeom>
                    </p:spPr>
                  </p:pic>
                </p:oleObj>
              </mc:Fallback>
            </mc:AlternateContent>
          </a:graphicData>
        </a:graphic>
      </p:graphicFrame>
    </p:spTree>
    <p:extLst>
      <p:ext uri="{BB962C8B-B14F-4D97-AF65-F5344CB8AC3E}">
        <p14:creationId xmlns:p14="http://schemas.microsoft.com/office/powerpoint/2010/main" val="2612783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59B9586-06C0-DC85-32BA-5F675E168311}"/>
              </a:ext>
            </a:extLst>
          </p:cNvPr>
          <p:cNvSpPr/>
          <p:nvPr/>
        </p:nvSpPr>
        <p:spPr>
          <a:xfrm>
            <a:off x="6762084" y="5911397"/>
            <a:ext cx="4355431" cy="3693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
        <p:nvSpPr>
          <p:cNvPr id="11" name="Rectangle 10">
            <a:extLst>
              <a:ext uri="{FF2B5EF4-FFF2-40B4-BE49-F238E27FC236}">
                <a16:creationId xmlns:a16="http://schemas.microsoft.com/office/drawing/2014/main" id="{FD7E85E5-B151-E96E-A64E-B2238630EDE6}"/>
              </a:ext>
            </a:extLst>
          </p:cNvPr>
          <p:cNvSpPr/>
          <p:nvPr/>
        </p:nvSpPr>
        <p:spPr>
          <a:xfrm>
            <a:off x="768625" y="5913238"/>
            <a:ext cx="4355431" cy="3693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auto" latinLnBrk="0" hangingPunct="1">
              <a:lnSpc>
                <a:spcPct val="90000"/>
              </a:lnSpc>
              <a:spcBef>
                <a:spcPts val="1000"/>
              </a:spcBef>
              <a:spcAft>
                <a:spcPts val="0"/>
              </a:spcAft>
              <a:buClrTx/>
              <a:buSzTx/>
              <a:buFontTx/>
              <a:buNone/>
              <a:tabLst/>
            </a:pPr>
            <a:endParaRPr kumimoji="0" lang="fr-FR" sz="1200" strike="noStrike" kern="1200" cap="none" spc="0" normalizeH="0" baseline="0" noProof="0">
              <a:ln>
                <a:noFill/>
              </a:ln>
              <a:solidFill>
                <a:schemeClr val="bg1"/>
              </a:solidFill>
              <a:effectLst/>
              <a:uLnTx/>
              <a:uFillTx/>
              <a:latin typeface="Prompt Light"/>
              <a:ea typeface="+mn-ea"/>
              <a:cs typeface="+mn-cs"/>
            </a:endParaRPr>
          </a:p>
        </p:txBody>
      </p:sp>
      <p:sp>
        <p:nvSpPr>
          <p:cNvPr id="2" name="Titre 1">
            <a:extLst>
              <a:ext uri="{FF2B5EF4-FFF2-40B4-BE49-F238E27FC236}">
                <a16:creationId xmlns:a16="http://schemas.microsoft.com/office/drawing/2014/main" id="{F9661BC3-A481-6F29-7228-C7206CB4CE7D}"/>
              </a:ext>
            </a:extLst>
          </p:cNvPr>
          <p:cNvSpPr>
            <a:spLocks noGrp="1"/>
          </p:cNvSpPr>
          <p:nvPr>
            <p:ph type="title"/>
          </p:nvPr>
        </p:nvSpPr>
        <p:spPr/>
        <p:txBody>
          <a:bodyPr/>
          <a:lstStyle/>
          <a:p>
            <a:r>
              <a:rPr lang="fr-FR"/>
              <a:t>La divergence de croissance entre les États-Unis et la zone euro devrait se resserrer </a:t>
            </a:r>
          </a:p>
        </p:txBody>
      </p:sp>
      <p:sp>
        <p:nvSpPr>
          <p:cNvPr id="3" name="Espace réservé du numéro de diapositive 2">
            <a:extLst>
              <a:ext uri="{FF2B5EF4-FFF2-40B4-BE49-F238E27FC236}">
                <a16:creationId xmlns:a16="http://schemas.microsoft.com/office/drawing/2014/main" id="{8BFC0B91-4834-6D19-147D-206EB985ADBF}"/>
              </a:ext>
            </a:extLst>
          </p:cNvPr>
          <p:cNvSpPr>
            <a:spLocks noGrp="1"/>
          </p:cNvSpPr>
          <p:nvPr>
            <p:ph type="sldNum" sz="quarter" idx="11"/>
          </p:nvPr>
        </p:nvSpPr>
        <p:spPr/>
        <p:txBody>
          <a:bodyPr/>
          <a:lstStyle/>
          <a:p>
            <a:pPr algn="r"/>
            <a:fld id="{29D35205-77AB-4A43-8A4A-029C4E7436A1}" type="slidenum">
              <a:rPr lang="fr-FR" noProof="0" smtClean="0"/>
              <a:pPr algn="r"/>
              <a:t>6</a:t>
            </a:fld>
            <a:endParaRPr lang="fr-FR" noProof="0"/>
          </a:p>
        </p:txBody>
      </p:sp>
      <p:sp>
        <p:nvSpPr>
          <p:cNvPr id="4" name="Espace réservé du pied de page 3">
            <a:extLst>
              <a:ext uri="{FF2B5EF4-FFF2-40B4-BE49-F238E27FC236}">
                <a16:creationId xmlns:a16="http://schemas.microsoft.com/office/drawing/2014/main" id="{2189F8E2-B070-D115-E71B-E1B977A34024}"/>
              </a:ext>
            </a:extLst>
          </p:cNvPr>
          <p:cNvSpPr>
            <a:spLocks noGrp="1"/>
          </p:cNvSpPr>
          <p:nvPr>
            <p:ph type="ftr" sz="quarter" idx="12"/>
          </p:nvPr>
        </p:nvSpPr>
        <p:spPr/>
        <p:txBody>
          <a:bodyPr/>
          <a:lstStyle/>
          <a:p>
            <a:endParaRPr lang="fr-FR"/>
          </a:p>
        </p:txBody>
      </p:sp>
      <p:pic>
        <p:nvPicPr>
          <p:cNvPr id="16" name="Image 15">
            <a:extLst>
              <a:ext uri="{FF2B5EF4-FFF2-40B4-BE49-F238E27FC236}">
                <a16:creationId xmlns:a16="http://schemas.microsoft.com/office/drawing/2014/main" id="{B6637705-A8A8-CB74-B4E5-23D6C0FF9373}"/>
              </a:ext>
            </a:extLst>
          </p:cNvPr>
          <p:cNvPicPr>
            <a:picLocks noChangeAspect="1"/>
          </p:cNvPicPr>
          <p:nvPr/>
        </p:nvPicPr>
        <p:blipFill>
          <a:blip r:embed="rId2"/>
          <a:stretch>
            <a:fillRect/>
          </a:stretch>
        </p:blipFill>
        <p:spPr>
          <a:xfrm>
            <a:off x="422550" y="1205305"/>
            <a:ext cx="5120375" cy="487655"/>
          </a:xfrm>
          <a:prstGeom prst="rect">
            <a:avLst/>
          </a:prstGeom>
        </p:spPr>
      </p:pic>
      <p:pic>
        <p:nvPicPr>
          <p:cNvPr id="18" name="Image 17">
            <a:extLst>
              <a:ext uri="{FF2B5EF4-FFF2-40B4-BE49-F238E27FC236}">
                <a16:creationId xmlns:a16="http://schemas.microsoft.com/office/drawing/2014/main" id="{452D8047-769F-FE34-2EE3-D466FBD399A3}"/>
              </a:ext>
            </a:extLst>
          </p:cNvPr>
          <p:cNvPicPr>
            <a:picLocks noChangeAspect="1"/>
          </p:cNvPicPr>
          <p:nvPr/>
        </p:nvPicPr>
        <p:blipFill rotWithShape="1">
          <a:blip r:embed="rId3"/>
          <a:srcRect t="16602"/>
          <a:stretch/>
        </p:blipFill>
        <p:spPr>
          <a:xfrm>
            <a:off x="6149172" y="1205305"/>
            <a:ext cx="4968343" cy="421884"/>
          </a:xfrm>
          <a:prstGeom prst="rect">
            <a:avLst/>
          </a:prstGeom>
        </p:spPr>
      </p:pic>
      <p:sp>
        <p:nvSpPr>
          <p:cNvPr id="6" name="ZoneTexte 5">
            <a:extLst>
              <a:ext uri="{FF2B5EF4-FFF2-40B4-BE49-F238E27FC236}">
                <a16:creationId xmlns:a16="http://schemas.microsoft.com/office/drawing/2014/main" id="{BBC534B9-986E-C9B8-D8A7-538310E3ED2E}"/>
              </a:ext>
            </a:extLst>
          </p:cNvPr>
          <p:cNvSpPr txBox="1"/>
          <p:nvPr/>
        </p:nvSpPr>
        <p:spPr>
          <a:xfrm>
            <a:off x="841421" y="5919482"/>
            <a:ext cx="4282635" cy="369332"/>
          </a:xfrm>
          <a:prstGeom prst="rect">
            <a:avLst/>
          </a:prstGeom>
          <a:noFill/>
        </p:spPr>
        <p:txBody>
          <a:bodyPr wrap="square">
            <a:spAutoFit/>
          </a:bodyPr>
          <a:lstStyle/>
          <a:p>
            <a:pPr algn="ctr"/>
            <a:r>
              <a:rPr lang="fr-FR" dirty="0">
                <a:solidFill>
                  <a:srgbClr val="00323E"/>
                </a:solidFill>
                <a:latin typeface="Prompt Medium" panose="00000600000000000000" pitchFamily="2" charset="-34"/>
                <a:cs typeface="Prompt Medium" panose="00000600000000000000" pitchFamily="2" charset="-34"/>
              </a:rPr>
              <a:t>PIB 2024 : OFI 2,1%, consensus 2,4%</a:t>
            </a:r>
          </a:p>
        </p:txBody>
      </p:sp>
      <p:sp>
        <p:nvSpPr>
          <p:cNvPr id="9" name="ZoneTexte 8">
            <a:extLst>
              <a:ext uri="{FF2B5EF4-FFF2-40B4-BE49-F238E27FC236}">
                <a16:creationId xmlns:a16="http://schemas.microsoft.com/office/drawing/2014/main" id="{5CE42353-2F19-290F-31B4-FD14F7B7A1FD}"/>
              </a:ext>
            </a:extLst>
          </p:cNvPr>
          <p:cNvSpPr txBox="1"/>
          <p:nvPr/>
        </p:nvSpPr>
        <p:spPr>
          <a:xfrm>
            <a:off x="5859715" y="5919482"/>
            <a:ext cx="6160168" cy="369332"/>
          </a:xfrm>
          <a:prstGeom prst="rect">
            <a:avLst/>
          </a:prstGeom>
          <a:noFill/>
        </p:spPr>
        <p:txBody>
          <a:bodyPr wrap="square">
            <a:spAutoFit/>
          </a:bodyPr>
          <a:lstStyle/>
          <a:p>
            <a:pPr algn="ctr"/>
            <a:r>
              <a:rPr lang="fr-FR" dirty="0">
                <a:solidFill>
                  <a:srgbClr val="006881"/>
                </a:solidFill>
                <a:latin typeface="Prompt Medium" panose="00000600000000000000" pitchFamily="2" charset="-34"/>
                <a:cs typeface="Prompt Medium" panose="00000600000000000000" pitchFamily="2" charset="-34"/>
              </a:rPr>
              <a:t>PIB 2024 : OFI 0,5%, consensus 0,6%</a:t>
            </a:r>
          </a:p>
        </p:txBody>
      </p:sp>
      <p:pic>
        <p:nvPicPr>
          <p:cNvPr id="15" name="Image 14">
            <a:extLst>
              <a:ext uri="{FF2B5EF4-FFF2-40B4-BE49-F238E27FC236}">
                <a16:creationId xmlns:a16="http://schemas.microsoft.com/office/drawing/2014/main" id="{ACE1F1D9-A21B-32B9-1DED-40E0331B518F}"/>
              </a:ext>
            </a:extLst>
          </p:cNvPr>
          <p:cNvPicPr>
            <a:picLocks noChangeAspect="1"/>
          </p:cNvPicPr>
          <p:nvPr/>
        </p:nvPicPr>
        <p:blipFill>
          <a:blip r:embed="rId4"/>
          <a:stretch>
            <a:fillRect/>
          </a:stretch>
        </p:blipFill>
        <p:spPr>
          <a:xfrm>
            <a:off x="1193495" y="1712320"/>
            <a:ext cx="3505689" cy="4134427"/>
          </a:xfrm>
          <a:prstGeom prst="rect">
            <a:avLst/>
          </a:prstGeom>
        </p:spPr>
      </p:pic>
      <p:pic>
        <p:nvPicPr>
          <p:cNvPr id="21" name="Image 20">
            <a:extLst>
              <a:ext uri="{FF2B5EF4-FFF2-40B4-BE49-F238E27FC236}">
                <a16:creationId xmlns:a16="http://schemas.microsoft.com/office/drawing/2014/main" id="{60481E7B-43F1-9A39-F5CC-E415E2346905}"/>
              </a:ext>
            </a:extLst>
          </p:cNvPr>
          <p:cNvPicPr>
            <a:picLocks noChangeAspect="1"/>
          </p:cNvPicPr>
          <p:nvPr/>
        </p:nvPicPr>
        <p:blipFill>
          <a:blip r:embed="rId5"/>
          <a:stretch>
            <a:fillRect/>
          </a:stretch>
        </p:blipFill>
        <p:spPr>
          <a:xfrm>
            <a:off x="6983901" y="1718371"/>
            <a:ext cx="3658111" cy="4201111"/>
          </a:xfrm>
          <a:prstGeom prst="rect">
            <a:avLst/>
          </a:prstGeom>
        </p:spPr>
      </p:pic>
    </p:spTree>
    <p:extLst>
      <p:ext uri="{BB962C8B-B14F-4D97-AF65-F5344CB8AC3E}">
        <p14:creationId xmlns:p14="http://schemas.microsoft.com/office/powerpoint/2010/main" val="3740043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633E37-149D-1467-B584-196EDFCBC7FC}"/>
              </a:ext>
            </a:extLst>
          </p:cNvPr>
          <p:cNvSpPr>
            <a:spLocks noGrp="1"/>
          </p:cNvSpPr>
          <p:nvPr>
            <p:ph type="title"/>
          </p:nvPr>
        </p:nvSpPr>
        <p:spPr/>
        <p:txBody>
          <a:bodyPr/>
          <a:lstStyle/>
          <a:p>
            <a:endParaRPr lang="fr-FR"/>
          </a:p>
        </p:txBody>
      </p:sp>
      <p:sp>
        <p:nvSpPr>
          <p:cNvPr id="3" name="Espace réservé pour une image  2">
            <a:extLst>
              <a:ext uri="{FF2B5EF4-FFF2-40B4-BE49-F238E27FC236}">
                <a16:creationId xmlns:a16="http://schemas.microsoft.com/office/drawing/2014/main" id="{9477809D-0D11-DAE0-466C-D1B65EE4D3D5}"/>
              </a:ext>
            </a:extLst>
          </p:cNvPr>
          <p:cNvSpPr>
            <a:spLocks noGrp="1"/>
          </p:cNvSpPr>
          <p:nvPr>
            <p:ph type="pic" sz="quarter" idx="14"/>
          </p:nvPr>
        </p:nvSpPr>
        <p:spPr/>
        <p:txBody>
          <a:bodyPr/>
          <a:lstStyle/>
          <a:p>
            <a:endParaRPr lang="fr-FR"/>
          </a:p>
        </p:txBody>
      </p:sp>
      <p:sp>
        <p:nvSpPr>
          <p:cNvPr id="5" name="Espace réservé du pied de page 4">
            <a:extLst>
              <a:ext uri="{FF2B5EF4-FFF2-40B4-BE49-F238E27FC236}">
                <a16:creationId xmlns:a16="http://schemas.microsoft.com/office/drawing/2014/main" id="{7A03A8D8-93E2-52C0-5098-AF3A36E0DBEB}"/>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all" spc="300" normalizeH="0" baseline="0" noProof="0">
                <a:ln>
                  <a:noFill/>
                </a:ln>
                <a:noFill/>
                <a:effectLst/>
                <a:uLnTx/>
                <a:uFillTx/>
                <a:latin typeface="Prompt Light"/>
                <a:ea typeface="+mn-ea"/>
                <a:cs typeface="+mn-cs"/>
              </a:rPr>
              <a:t>L'ESG chez ofi invest asset management</a:t>
            </a:r>
          </a:p>
        </p:txBody>
      </p:sp>
      <p:pic>
        <p:nvPicPr>
          <p:cNvPr id="3074" name="Picture 2">
            <a:extLst>
              <a:ext uri="{FF2B5EF4-FFF2-40B4-BE49-F238E27FC236}">
                <a16:creationId xmlns:a16="http://schemas.microsoft.com/office/drawing/2014/main" id="{8059AD99-898D-0C0E-3BE9-7BE69054F4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6244" y="2088475"/>
            <a:ext cx="1648666" cy="1641710"/>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hlinkClick r:id="rId6" action="ppaction://hlinksldjump"/>
            <a:extLst>
              <a:ext uri="{FF2B5EF4-FFF2-40B4-BE49-F238E27FC236}">
                <a16:creationId xmlns:a16="http://schemas.microsoft.com/office/drawing/2014/main" id="{94F04005-029E-00AF-42F9-134A22D7D241}"/>
              </a:ext>
            </a:extLst>
          </p:cNvPr>
          <p:cNvSpPr txBox="1"/>
          <p:nvPr>
            <p:custDataLst>
              <p:tags r:id="rId2"/>
            </p:custDataLst>
          </p:nvPr>
        </p:nvSpPr>
        <p:spPr>
          <a:xfrm>
            <a:off x="7012418" y="2738596"/>
            <a:ext cx="4531881" cy="690404"/>
          </a:xfrm>
          <a:prstGeom prst="rect">
            <a:avLst/>
          </a:prstGeom>
          <a:noFill/>
          <a:ln>
            <a:noFill/>
          </a:ln>
        </p:spPr>
        <p:txBody>
          <a:bodyPr vert="horz" wrap="square" lIns="0" tIns="0" rIns="0" bIns="0" rtlCol="0" anchor="t" anchorCtr="0">
            <a:noAutofit/>
          </a:bodyPr>
          <a:lstStyle/>
          <a:p>
            <a:pPr algn="l"/>
            <a:r>
              <a:rPr lang="fr-FR" sz="2400" b="1" cap="all" spc="300" baseline="0" dirty="0">
                <a:solidFill>
                  <a:srgbClr val="004C5E"/>
                </a:solidFill>
                <a:latin typeface="+mj-lt"/>
                <a:cs typeface="Arial" panose="020B0604020202020204" pitchFamily="34" charset="0"/>
              </a:rPr>
              <a:t>Les Marchés</a:t>
            </a:r>
          </a:p>
        </p:txBody>
      </p:sp>
      <p:sp>
        <p:nvSpPr>
          <p:cNvPr id="13" name="ZoneTexte 12">
            <a:hlinkClick r:id="rId6" action="ppaction://hlinksldjump"/>
            <a:extLst>
              <a:ext uri="{FF2B5EF4-FFF2-40B4-BE49-F238E27FC236}">
                <a16:creationId xmlns:a16="http://schemas.microsoft.com/office/drawing/2014/main" id="{03ED4894-7340-A51B-8BC1-D1CBB0F7860D}"/>
              </a:ext>
            </a:extLst>
          </p:cNvPr>
          <p:cNvSpPr txBox="1"/>
          <p:nvPr>
            <p:custDataLst>
              <p:tags r:id="rId3"/>
            </p:custDataLst>
          </p:nvPr>
        </p:nvSpPr>
        <p:spPr>
          <a:xfrm>
            <a:off x="11882448" y="1469487"/>
            <a:ext cx="0" cy="1959513"/>
          </a:xfrm>
          <a:prstGeom prst="rect">
            <a:avLst/>
          </a:prstGeom>
          <a:noFill/>
        </p:spPr>
        <p:txBody>
          <a:bodyPr vert="horz" wrap="none" lIns="0" tIns="0" rIns="0" bIns="326585" rtlCol="0" anchor="t" anchorCtr="0">
            <a:noAutofit/>
          </a:bodyPr>
          <a:lstStyle/>
          <a:p>
            <a:pPr algn="r"/>
            <a:r>
              <a:rPr lang="fr-FR" sz="100" b="1">
                <a:solidFill>
                  <a:srgbClr val="000000"/>
                </a:solidFill>
                <a:latin typeface="Arial" panose="020B0604020202020204" pitchFamily="34" charset="0"/>
                <a:cs typeface="Arial" panose="020B0604020202020204" pitchFamily="34" charset="0"/>
              </a:rPr>
              <a:t>Page 15</a:t>
            </a:r>
          </a:p>
        </p:txBody>
      </p:sp>
      <p:sp>
        <p:nvSpPr>
          <p:cNvPr id="14" name="Espace réservé du numéro de diapositive 13">
            <a:extLst>
              <a:ext uri="{FF2B5EF4-FFF2-40B4-BE49-F238E27FC236}">
                <a16:creationId xmlns:a16="http://schemas.microsoft.com/office/drawing/2014/main" id="{EF5375DD-FA1F-5723-E972-C805DB4D1B2B}"/>
              </a:ext>
            </a:extLst>
          </p:cNvPr>
          <p:cNvSpPr>
            <a:spLocks noGrp="1"/>
          </p:cNvSpPr>
          <p:nvPr>
            <p:ph type="sldNum" sz="quarter" idx="16"/>
          </p:nvPr>
        </p:nvSpPr>
        <p:spPr/>
        <p:txBody>
          <a:bodyPr/>
          <a:lstStyle/>
          <a:p>
            <a:pPr algn="r"/>
            <a:fld id="{29D35205-77AB-4A43-8A4A-029C4E7436A1}" type="slidenum">
              <a:rPr lang="fr-FR" noProof="0" smtClean="0"/>
              <a:pPr algn="r"/>
              <a:t>7</a:t>
            </a:fld>
            <a:endParaRPr lang="fr-FR" noProof="0"/>
          </a:p>
        </p:txBody>
      </p:sp>
    </p:spTree>
    <p:custDataLst>
      <p:tags r:id="rId1"/>
    </p:custDataLst>
    <p:extLst>
      <p:ext uri="{BB962C8B-B14F-4D97-AF65-F5344CB8AC3E}">
        <p14:creationId xmlns:p14="http://schemas.microsoft.com/office/powerpoint/2010/main" val="440332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65397C-434A-F97D-C9A4-AFE2C757E234}"/>
              </a:ext>
            </a:extLst>
          </p:cNvPr>
          <p:cNvSpPr>
            <a:spLocks noGrp="1"/>
          </p:cNvSpPr>
          <p:nvPr>
            <p:ph type="title"/>
          </p:nvPr>
        </p:nvSpPr>
        <p:spPr/>
        <p:txBody>
          <a:bodyPr/>
          <a:lstStyle/>
          <a:p>
            <a:r>
              <a:rPr lang="fr-FR" dirty="0"/>
              <a:t>Les taux longs ont repris de la hauteur courant avril</a:t>
            </a:r>
          </a:p>
        </p:txBody>
      </p:sp>
      <p:sp>
        <p:nvSpPr>
          <p:cNvPr id="3" name="Espace réservé du numéro de diapositive 2">
            <a:extLst>
              <a:ext uri="{FF2B5EF4-FFF2-40B4-BE49-F238E27FC236}">
                <a16:creationId xmlns:a16="http://schemas.microsoft.com/office/drawing/2014/main" id="{B7277B75-2F49-60C3-9999-C9E49FB081A3}"/>
              </a:ext>
            </a:extLst>
          </p:cNvPr>
          <p:cNvSpPr>
            <a:spLocks noGrp="1"/>
          </p:cNvSpPr>
          <p:nvPr>
            <p:ph type="sldNum" sz="quarter" idx="11"/>
          </p:nvPr>
        </p:nvSpPr>
        <p:spPr/>
        <p:txBody>
          <a:bodyPr/>
          <a:lstStyle/>
          <a:p>
            <a:pPr algn="r"/>
            <a:fld id="{29D35205-77AB-4A43-8A4A-029C4E7436A1}" type="slidenum">
              <a:rPr lang="fr-FR" noProof="0" smtClean="0"/>
              <a:pPr algn="r"/>
              <a:t>8</a:t>
            </a:fld>
            <a:endParaRPr lang="fr-FR" noProof="0"/>
          </a:p>
        </p:txBody>
      </p:sp>
      <p:sp>
        <p:nvSpPr>
          <p:cNvPr id="4" name="Espace réservé du pied de page 3">
            <a:extLst>
              <a:ext uri="{FF2B5EF4-FFF2-40B4-BE49-F238E27FC236}">
                <a16:creationId xmlns:a16="http://schemas.microsoft.com/office/drawing/2014/main" id="{2AB3C482-6990-16BE-F015-DD7B40D711FB}"/>
              </a:ext>
            </a:extLst>
          </p:cNvPr>
          <p:cNvSpPr>
            <a:spLocks noGrp="1"/>
          </p:cNvSpPr>
          <p:nvPr>
            <p:ph type="ftr" sz="quarter" idx="12"/>
          </p:nvPr>
        </p:nvSpPr>
        <p:spPr/>
        <p:txBody>
          <a:bodyPr/>
          <a:lstStyle/>
          <a:p>
            <a:endParaRPr lang="fr-FR"/>
          </a:p>
        </p:txBody>
      </p:sp>
      <p:graphicFrame>
        <p:nvGraphicFramePr>
          <p:cNvPr id="5" name="Objet 4">
            <a:extLst>
              <a:ext uri="{FF2B5EF4-FFF2-40B4-BE49-F238E27FC236}">
                <a16:creationId xmlns:a16="http://schemas.microsoft.com/office/drawing/2014/main" id="{EC2A75CF-7A60-DF3D-2E1D-63527D5D18EA}"/>
              </a:ext>
            </a:extLst>
          </p:cNvPr>
          <p:cNvGraphicFramePr>
            <a:graphicFrameLocks noChangeAspect="1"/>
          </p:cNvGraphicFramePr>
          <p:nvPr>
            <p:extLst>
              <p:ext uri="{D42A27DB-BD31-4B8C-83A1-F6EECF244321}">
                <p14:modId xmlns:p14="http://schemas.microsoft.com/office/powerpoint/2010/main" val="2900847987"/>
              </p:ext>
            </p:extLst>
          </p:nvPr>
        </p:nvGraphicFramePr>
        <p:xfrm>
          <a:off x="743053" y="1282249"/>
          <a:ext cx="5010475" cy="4974713"/>
        </p:xfrm>
        <a:graphic>
          <a:graphicData uri="http://schemas.openxmlformats.org/presentationml/2006/ole">
            <mc:AlternateContent xmlns:mc="http://schemas.openxmlformats.org/markup-compatibility/2006">
              <mc:Choice xmlns:v="urn:schemas-microsoft-com:vml" Requires="v">
                <p:oleObj name="Macrobond document" r:id="rId2" imgW="3810524" imgH="4762971" progId="Mbnd.mbnd">
                  <p:embed/>
                </p:oleObj>
              </mc:Choice>
              <mc:Fallback>
                <p:oleObj name="Macrobond document" r:id="rId2" imgW="3810524" imgH="4762971" progId="Mbnd.mbnd">
                  <p:embed/>
                  <p:pic>
                    <p:nvPicPr>
                      <p:cNvPr id="13" name="Objet 12">
                        <a:extLst>
                          <a:ext uri="{FF2B5EF4-FFF2-40B4-BE49-F238E27FC236}">
                            <a16:creationId xmlns:a16="http://schemas.microsoft.com/office/drawing/2014/main" id="{3FBC8D80-3F5E-90C7-B858-1BCEFEB1C33B}"/>
                          </a:ext>
                        </a:extLst>
                      </p:cNvPr>
                      <p:cNvPicPr/>
                      <p:nvPr/>
                    </p:nvPicPr>
                    <p:blipFill>
                      <a:blip r:embed="rId3"/>
                      <a:stretch>
                        <a:fillRect/>
                      </a:stretch>
                    </p:blipFill>
                    <p:spPr>
                      <a:xfrm>
                        <a:off x="743053" y="1282249"/>
                        <a:ext cx="5010475" cy="4974713"/>
                      </a:xfrm>
                      <a:prstGeom prst="rect">
                        <a:avLst/>
                      </a:prstGeom>
                    </p:spPr>
                  </p:pic>
                </p:oleObj>
              </mc:Fallback>
            </mc:AlternateContent>
          </a:graphicData>
        </a:graphic>
      </p:graphicFrame>
      <p:graphicFrame>
        <p:nvGraphicFramePr>
          <p:cNvPr id="7" name="Objet 6">
            <a:extLst>
              <a:ext uri="{FF2B5EF4-FFF2-40B4-BE49-F238E27FC236}">
                <a16:creationId xmlns:a16="http://schemas.microsoft.com/office/drawing/2014/main" id="{11659CB8-812D-4879-B874-1FA7979A8AE8}"/>
              </a:ext>
            </a:extLst>
          </p:cNvPr>
          <p:cNvGraphicFramePr>
            <a:graphicFrameLocks noChangeAspect="1"/>
          </p:cNvGraphicFramePr>
          <p:nvPr>
            <p:extLst>
              <p:ext uri="{D42A27DB-BD31-4B8C-83A1-F6EECF244321}">
                <p14:modId xmlns:p14="http://schemas.microsoft.com/office/powerpoint/2010/main" val="3384291052"/>
              </p:ext>
            </p:extLst>
          </p:nvPr>
        </p:nvGraphicFramePr>
        <p:xfrm>
          <a:off x="6095206" y="1282249"/>
          <a:ext cx="5010475" cy="4974713"/>
        </p:xfrm>
        <a:graphic>
          <a:graphicData uri="http://schemas.openxmlformats.org/presentationml/2006/ole">
            <mc:AlternateContent xmlns:mc="http://schemas.openxmlformats.org/markup-compatibility/2006">
              <mc:Choice xmlns:v="urn:schemas-microsoft-com:vml" Requires="v">
                <p:oleObj name="Macrobond document" r:id="rId4" imgW="3810524" imgH="4762971" progId="Mbnd.mbnd">
                  <p:embed/>
                </p:oleObj>
              </mc:Choice>
              <mc:Fallback>
                <p:oleObj name="Macrobond document" r:id="rId4" imgW="3810524" imgH="4762971" progId="Mbnd.mbnd">
                  <p:embed/>
                  <p:pic>
                    <p:nvPicPr>
                      <p:cNvPr id="14" name="Objet 13">
                        <a:extLst>
                          <a:ext uri="{FF2B5EF4-FFF2-40B4-BE49-F238E27FC236}">
                            <a16:creationId xmlns:a16="http://schemas.microsoft.com/office/drawing/2014/main" id="{63752E0B-A77C-6825-D508-9D74D4EE09AA}"/>
                          </a:ext>
                        </a:extLst>
                      </p:cNvPr>
                      <p:cNvPicPr/>
                      <p:nvPr/>
                    </p:nvPicPr>
                    <p:blipFill>
                      <a:blip r:embed="rId5"/>
                      <a:stretch>
                        <a:fillRect/>
                      </a:stretch>
                    </p:blipFill>
                    <p:spPr>
                      <a:xfrm>
                        <a:off x="6095206" y="1282249"/>
                        <a:ext cx="5010475" cy="4974713"/>
                      </a:xfrm>
                      <a:prstGeom prst="rect">
                        <a:avLst/>
                      </a:prstGeom>
                    </p:spPr>
                  </p:pic>
                </p:oleObj>
              </mc:Fallback>
            </mc:AlternateContent>
          </a:graphicData>
        </a:graphic>
      </p:graphicFrame>
    </p:spTree>
    <p:extLst>
      <p:ext uri="{BB962C8B-B14F-4D97-AF65-F5344CB8AC3E}">
        <p14:creationId xmlns:p14="http://schemas.microsoft.com/office/powerpoint/2010/main" val="4075199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4">
            <a:extLst>
              <a:ext uri="{FF2B5EF4-FFF2-40B4-BE49-F238E27FC236}">
                <a16:creationId xmlns:a16="http://schemas.microsoft.com/office/drawing/2014/main" id="{02EA37A7-F436-BC2D-4F7E-F2E3E08027B6}"/>
              </a:ext>
            </a:extLst>
          </p:cNvPr>
          <p:cNvSpPr txBox="1">
            <a:spLocks/>
          </p:cNvSpPr>
          <p:nvPr/>
        </p:nvSpPr>
        <p:spPr>
          <a:xfrm>
            <a:off x="2141779" y="6072748"/>
            <a:ext cx="7759990" cy="703493"/>
          </a:xfrm>
          <a:prstGeom prst="rect">
            <a:avLst/>
          </a:prstGeom>
        </p:spPr>
        <p:txBody>
          <a:bodyPr lIns="0" tIns="0" rIns="0" bIns="0"/>
          <a:lstStyle>
            <a:lvl1pPr marL="0" indent="0" algn="l" defTabSz="914400" rtl="0" eaLnBrk="1" latinLnBrk="0" hangingPunct="1">
              <a:lnSpc>
                <a:spcPct val="90000"/>
              </a:lnSpc>
              <a:spcBef>
                <a:spcPts val="1000"/>
              </a:spcBef>
              <a:buFontTx/>
              <a:buNone/>
              <a:defRPr sz="1400" kern="1200" baseline="0">
                <a:solidFill>
                  <a:srgbClr val="00323E"/>
                </a:solidFill>
                <a:latin typeface="Prompt Medium" panose="00000600000000000000" pitchFamily="2" charset="-34"/>
                <a:ea typeface="+mn-ea"/>
                <a:cs typeface="Prompt Medium" panose="00000600000000000000" pitchFamily="2" charset="-34"/>
              </a:defRPr>
            </a:lvl1pPr>
            <a:lvl2pPr marL="180000" indent="-180000" algn="l" defTabSz="914400" rtl="0" eaLnBrk="1" latinLnBrk="0" hangingPunct="1">
              <a:lnSpc>
                <a:spcPct val="110000"/>
              </a:lnSpc>
              <a:spcBef>
                <a:spcPts val="600"/>
              </a:spcBef>
              <a:buFont typeface="Arial" panose="020B0604020202020204" pitchFamily="34" charset="0"/>
              <a:buChar char="•"/>
              <a:defRPr sz="1200" kern="1200" baseline="0">
                <a:solidFill>
                  <a:srgbClr val="00323E"/>
                </a:solidFill>
                <a:latin typeface="+mn-lt"/>
                <a:ea typeface="+mn-ea"/>
                <a:cs typeface="+mn-cs"/>
              </a:defRPr>
            </a:lvl2pPr>
            <a:lvl3pPr marL="360000" indent="-180000" algn="l" defTabSz="914400" rtl="0" eaLnBrk="1" latinLnBrk="0" hangingPunct="1">
              <a:lnSpc>
                <a:spcPct val="110000"/>
              </a:lnSpc>
              <a:spcBef>
                <a:spcPts val="500"/>
              </a:spcBef>
              <a:buFont typeface="Source Sans Pro" panose="020B0503030403020204" pitchFamily="34" charset="0"/>
              <a:buChar char="‒"/>
              <a:defRPr sz="1100" kern="1200" baseline="0">
                <a:solidFill>
                  <a:srgbClr val="00323E"/>
                </a:solidFill>
                <a:latin typeface="+mn-lt"/>
                <a:ea typeface="+mn-ea"/>
                <a:cs typeface="+mn-cs"/>
              </a:defRPr>
            </a:lvl3pPr>
            <a:lvl4pPr marL="0" indent="0" algn="l" defTabSz="914400" rtl="0" eaLnBrk="1" latinLnBrk="0" hangingPunct="1">
              <a:lnSpc>
                <a:spcPct val="110000"/>
              </a:lnSpc>
              <a:spcBef>
                <a:spcPts val="500"/>
              </a:spcBef>
              <a:buFontTx/>
              <a:buNone/>
              <a:defRPr sz="1000" i="1" kern="1200" cap="none" spc="0" baseline="0">
                <a:solidFill>
                  <a:schemeClr val="tx2">
                    <a:lumMod val="50000"/>
                  </a:schemeClr>
                </a:solidFill>
                <a:latin typeface="+mn-lt"/>
                <a:ea typeface="+mn-ea"/>
                <a:cs typeface="+mn-cs"/>
              </a:defRPr>
            </a:lvl4pPr>
            <a:lvl5pPr marL="0" indent="0" algn="l" defTabSz="914400" rtl="0" eaLnBrk="1" latinLnBrk="0" hangingPunct="1">
              <a:lnSpc>
                <a:spcPct val="110000"/>
              </a:lnSpc>
              <a:spcBef>
                <a:spcPts val="500"/>
              </a:spcBef>
              <a:buFontTx/>
              <a:buNone/>
              <a:defRPr sz="1000" i="1" kern="1200" baseline="0">
                <a:solidFill>
                  <a:srgbClr val="006881"/>
                </a:solidFill>
                <a:latin typeface="+mn-lt"/>
                <a:ea typeface="+mn-ea"/>
                <a:cs typeface="+mn-cs"/>
              </a:defRPr>
            </a:lvl5pPr>
            <a:lvl6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6pPr>
            <a:lvl7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7pPr>
            <a:lvl8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8pPr>
            <a:lvl9pPr marL="0" indent="0" algn="l" defTabSz="914400" rtl="0" eaLnBrk="1" latinLnBrk="0" hangingPunct="1">
              <a:lnSpc>
                <a:spcPct val="110000"/>
              </a:lnSpc>
              <a:spcBef>
                <a:spcPts val="500"/>
              </a:spcBef>
              <a:buFontTx/>
              <a:buNone/>
              <a:defRPr sz="1000" i="1" kern="1200">
                <a:solidFill>
                  <a:srgbClr val="006881"/>
                </a:solidFill>
                <a:latin typeface="+mn-lt"/>
                <a:ea typeface="+mn-ea"/>
                <a:cs typeface="+mn-cs"/>
              </a:defRPr>
            </a:lvl9pPr>
          </a:lstStyle>
          <a:p>
            <a:pPr marL="228600" indent="-228600" algn="just">
              <a:lnSpc>
                <a:spcPct val="110000"/>
              </a:lnSpc>
              <a:spcBef>
                <a:spcPts val="300"/>
              </a:spcBef>
              <a:buAutoNum type="arabicParenBoth"/>
            </a:pPr>
            <a:endParaRPr lang="fr-FR" sz="800" dirty="0">
              <a:solidFill>
                <a:srgbClr val="00323E">
                  <a:alpha val="70000"/>
                </a:srgbClr>
              </a:solidFill>
              <a:latin typeface="+mn-lt"/>
            </a:endParaRPr>
          </a:p>
          <a:p>
            <a:pPr marL="228600" indent="-228600" algn="just">
              <a:lnSpc>
                <a:spcPct val="110000"/>
              </a:lnSpc>
              <a:spcBef>
                <a:spcPts val="300"/>
              </a:spcBef>
              <a:buAutoNum type="arabicParenBoth"/>
            </a:pPr>
            <a:endParaRPr lang="fr-FR" sz="800" dirty="0">
              <a:solidFill>
                <a:srgbClr val="00323E">
                  <a:alpha val="70000"/>
                </a:srgbClr>
              </a:solidFill>
              <a:latin typeface="+mn-lt"/>
            </a:endParaRPr>
          </a:p>
          <a:p>
            <a:pPr marL="228600" indent="-228600" algn="just">
              <a:lnSpc>
                <a:spcPct val="110000"/>
              </a:lnSpc>
              <a:spcBef>
                <a:spcPts val="300"/>
              </a:spcBef>
              <a:buAutoNum type="arabicParenBoth"/>
            </a:pPr>
            <a:r>
              <a:rPr lang="fr-FR" sz="800" dirty="0">
                <a:solidFill>
                  <a:srgbClr val="00323E">
                    <a:alpha val="70000"/>
                  </a:srgbClr>
                </a:solidFill>
                <a:latin typeface="+mn-lt"/>
              </a:rPr>
              <a:t>Les obligations moins risquées que les titres spéculatifs, dites « Investment Grade » reçoivent une note de Standard &amp; </a:t>
            </a:r>
            <a:r>
              <a:rPr lang="fr-FR" sz="800" dirty="0" err="1">
                <a:solidFill>
                  <a:srgbClr val="00323E">
                    <a:alpha val="70000"/>
                  </a:srgbClr>
                </a:solidFill>
                <a:latin typeface="+mn-lt"/>
              </a:rPr>
              <a:t>Poor’s</a:t>
            </a:r>
            <a:r>
              <a:rPr lang="fr-FR" sz="800" dirty="0">
                <a:solidFill>
                  <a:srgbClr val="00323E">
                    <a:alpha val="70000"/>
                  </a:srgbClr>
                </a:solidFill>
                <a:latin typeface="+mn-lt"/>
              </a:rPr>
              <a:t> et Fitch comprise entre BBB- et AAA et entre Baa3 et </a:t>
            </a:r>
            <a:r>
              <a:rPr lang="fr-FR" sz="800" dirty="0" err="1">
                <a:solidFill>
                  <a:srgbClr val="00323E">
                    <a:alpha val="70000"/>
                  </a:srgbClr>
                </a:solidFill>
                <a:latin typeface="+mn-lt"/>
              </a:rPr>
              <a:t>Aaa</a:t>
            </a:r>
            <a:r>
              <a:rPr lang="fr-FR" sz="800" dirty="0">
                <a:solidFill>
                  <a:srgbClr val="00323E">
                    <a:alpha val="70000"/>
                  </a:srgbClr>
                </a:solidFill>
                <a:latin typeface="+mn-lt"/>
              </a:rPr>
              <a:t> de Moody’s pour les plus solides.</a:t>
            </a:r>
          </a:p>
        </p:txBody>
      </p:sp>
      <p:sp>
        <p:nvSpPr>
          <p:cNvPr id="2" name="Titre 1">
            <a:extLst>
              <a:ext uri="{FF2B5EF4-FFF2-40B4-BE49-F238E27FC236}">
                <a16:creationId xmlns:a16="http://schemas.microsoft.com/office/drawing/2014/main" id="{02DD8DAF-A08C-BA0E-4A2C-951C2134CCE4}"/>
              </a:ext>
            </a:extLst>
          </p:cNvPr>
          <p:cNvSpPr>
            <a:spLocks noGrp="1"/>
          </p:cNvSpPr>
          <p:nvPr>
            <p:ph type="title"/>
          </p:nvPr>
        </p:nvSpPr>
        <p:spPr/>
        <p:txBody>
          <a:bodyPr/>
          <a:lstStyle/>
          <a:p>
            <a:r>
              <a:rPr lang="fr-FR"/>
              <a:t>Le crédit « </a:t>
            </a:r>
            <a:r>
              <a:rPr lang="fr-FR" err="1"/>
              <a:t>investment</a:t>
            </a:r>
            <a:r>
              <a:rPr lang="fr-FR"/>
              <a:t> grade</a:t>
            </a:r>
            <a:r>
              <a:rPr lang="fr-FR" baseline="30000"/>
              <a:t>(1) </a:t>
            </a:r>
            <a:r>
              <a:rPr lang="fr-FR"/>
              <a:t>»: un rendement qui reste historiquement élevé</a:t>
            </a:r>
          </a:p>
        </p:txBody>
      </p:sp>
      <p:sp>
        <p:nvSpPr>
          <p:cNvPr id="3" name="Espace réservé du numéro de diapositive 2">
            <a:extLst>
              <a:ext uri="{FF2B5EF4-FFF2-40B4-BE49-F238E27FC236}">
                <a16:creationId xmlns:a16="http://schemas.microsoft.com/office/drawing/2014/main" id="{D35D820F-F61C-084D-4F1A-3DE5085F19BF}"/>
              </a:ext>
            </a:extLst>
          </p:cNvPr>
          <p:cNvSpPr>
            <a:spLocks noGrp="1"/>
          </p:cNvSpPr>
          <p:nvPr>
            <p:ph type="sldNum" sz="quarter" idx="11"/>
          </p:nvPr>
        </p:nvSpPr>
        <p:spPr/>
        <p:txBody>
          <a:bodyPr/>
          <a:lstStyle/>
          <a:p>
            <a:pPr algn="r"/>
            <a:fld id="{29D35205-77AB-4A43-8A4A-029C4E7436A1}" type="slidenum">
              <a:rPr lang="fr-FR" noProof="0" smtClean="0"/>
              <a:pPr algn="r"/>
              <a:t>9</a:t>
            </a:fld>
            <a:endParaRPr lang="fr-FR" noProof="0"/>
          </a:p>
        </p:txBody>
      </p:sp>
      <p:sp>
        <p:nvSpPr>
          <p:cNvPr id="4" name="Espace réservé du pied de page 3">
            <a:extLst>
              <a:ext uri="{FF2B5EF4-FFF2-40B4-BE49-F238E27FC236}">
                <a16:creationId xmlns:a16="http://schemas.microsoft.com/office/drawing/2014/main" id="{E972BDC4-FB96-E048-7BB4-64C624D46EC0}"/>
              </a:ext>
            </a:extLst>
          </p:cNvPr>
          <p:cNvSpPr>
            <a:spLocks noGrp="1"/>
          </p:cNvSpPr>
          <p:nvPr>
            <p:ph type="ftr" sz="quarter" idx="12"/>
          </p:nvPr>
        </p:nvSpPr>
        <p:spPr/>
        <p:txBody>
          <a:bodyPr/>
          <a:lstStyle/>
          <a:p>
            <a:endParaRPr lang="fr-FR"/>
          </a:p>
        </p:txBody>
      </p:sp>
      <p:graphicFrame>
        <p:nvGraphicFramePr>
          <p:cNvPr id="5" name="Objet 4">
            <a:extLst>
              <a:ext uri="{FF2B5EF4-FFF2-40B4-BE49-F238E27FC236}">
                <a16:creationId xmlns:a16="http://schemas.microsoft.com/office/drawing/2014/main" id="{C38AE677-591F-D688-9D1C-5E8520DE8EA0}"/>
              </a:ext>
            </a:extLst>
          </p:cNvPr>
          <p:cNvGraphicFramePr>
            <a:graphicFrameLocks noChangeAspect="1"/>
          </p:cNvGraphicFramePr>
          <p:nvPr>
            <p:extLst>
              <p:ext uri="{D42A27DB-BD31-4B8C-83A1-F6EECF244321}">
                <p14:modId xmlns:p14="http://schemas.microsoft.com/office/powerpoint/2010/main" val="3234621914"/>
              </p:ext>
            </p:extLst>
          </p:nvPr>
        </p:nvGraphicFramePr>
        <p:xfrm>
          <a:off x="1398635" y="1235049"/>
          <a:ext cx="9122101" cy="4942235"/>
        </p:xfrm>
        <a:graphic>
          <a:graphicData uri="http://schemas.openxmlformats.org/presentationml/2006/ole">
            <mc:AlternateContent xmlns:mc="http://schemas.openxmlformats.org/markup-compatibility/2006">
              <mc:Choice xmlns:v="urn:schemas-microsoft-com:vml" Requires="v">
                <p:oleObj name="Macrobond document" r:id="rId2" imgW="7344548" imgH="4525363" progId="Mbnd.mbnd">
                  <p:embed/>
                </p:oleObj>
              </mc:Choice>
              <mc:Fallback>
                <p:oleObj name="Macrobond document" r:id="rId2" imgW="7344548" imgH="4525363" progId="Mbnd.mbnd">
                  <p:embed/>
                  <p:pic>
                    <p:nvPicPr>
                      <p:cNvPr id="5" name="Objet 4">
                        <a:extLst>
                          <a:ext uri="{FF2B5EF4-FFF2-40B4-BE49-F238E27FC236}">
                            <a16:creationId xmlns:a16="http://schemas.microsoft.com/office/drawing/2014/main" id="{D82D441E-7CA1-965C-CEFC-B99B9AE71822}"/>
                          </a:ext>
                        </a:extLst>
                      </p:cNvPr>
                      <p:cNvPicPr/>
                      <p:nvPr/>
                    </p:nvPicPr>
                    <p:blipFill>
                      <a:blip r:embed="rId3"/>
                      <a:stretch>
                        <a:fillRect/>
                      </a:stretch>
                    </p:blipFill>
                    <p:spPr>
                      <a:xfrm>
                        <a:off x="1398635" y="1235049"/>
                        <a:ext cx="9122101" cy="4942235"/>
                      </a:xfrm>
                      <a:prstGeom prst="rect">
                        <a:avLst/>
                      </a:prstGeom>
                    </p:spPr>
                  </p:pic>
                </p:oleObj>
              </mc:Fallback>
            </mc:AlternateContent>
          </a:graphicData>
        </a:graphic>
      </p:graphicFrame>
    </p:spTree>
    <p:extLst>
      <p:ext uri="{BB962C8B-B14F-4D97-AF65-F5344CB8AC3E}">
        <p14:creationId xmlns:p14="http://schemas.microsoft.com/office/powerpoint/2010/main" val="12146351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ISIBLEUPSLIDESLIDELIBPARTS" val="System.Collections.Generic.List`1[System.String]"/>
  <p:tag name="UPSLIDE" val="OFI02308_OFI Invest with scripted shapes_01-25-2023"/>
  <p:tag name="UPSLIDETOCALGOID" val="Standard"/>
  <p:tag name="TEMPLATESHORTNAMETAG" val="OFI Invest"/>
  <p:tag name="TEMPLATEFULLNAMETAG" val="OFI Invest"/>
  <p:tag name="UPSLIDEVERSION" val="6.8.22.1"/>
  <p:tag name="FOOTERSCRIPT" val="&lt;%Title 2%&gt;"/>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tru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true&lt;/containsAppendix&gt;&#10;    &lt;containsUnnumberedSections&gt;true&lt;/containsUnnumberedSections&gt;&#10;    &lt;SlideTitle /&gt;&#10;  &lt;/SectionSlideOptions&gt;&#10;  &lt;SubSectionSlideOptions&gt;&#10;    &lt;ContainsOtherSubsections&gt;true&lt;/ContainsOtherSubsections&gt;&#10;    &lt;ContainsOwnSlides&gt;false&lt;/ContainsOwnSlides&gt;&#10;    &lt;ContainsParentSection&gt;true&lt;/ContainsParentSection&gt;&#10;    &lt;ContainsOtherSections&gt;false&lt;/ContainsOtherSections&gt;&#10;    &lt;containsAppendix&gt;true&lt;/containsAppendix&gt;&#10;    &lt;containsUnnumberedSections&gt;false&lt;/containsUnnumberedSections&gt;&#10;    &lt;SlideTitle /&gt;&#10;  &lt;/SubSectionSlideOptions&gt;&#10;  &lt;UsedSlideLayouts&gt;&#10;    &lt;TocSlidesLayout&gt;&#10;      &lt;DesignName&gt;OFI Invest&lt;/DesignName&gt;&#10;      &lt;LayoutName&gt;Sommaire&lt;/LayoutName&gt;&#10;    &lt;/TocSlidesLayout&gt;&#10;    &lt;SectionLayout&gt;&#10;      &lt;DesignName&gt;OFI Invest&lt;/DesignName&gt;&#10;      &lt;LayoutName&gt;Chapitre bleu (1/4)&lt;/LayoutName&gt;&#10;    &lt;/SectionLayout&gt;&#10;    &lt;SubsectionLayout&gt;&#10;      &lt;DesignName&gt;OFI Invest&lt;/DesignName&gt;&#10;      &lt;LayoutName&gt;Intercalaire de sous-section&lt;/LayoutName&gt;&#10;    &lt;/SubsectionLayout&gt;&#10;    &lt;AppendixLayout&gt;&#10;      &lt;DesignName /&gt;&#10;      &lt;LayoutName /&gt;&#10;    &lt;/AppendixLayout&gt;&#10;    &lt;TitleSliLayout&gt;&#10;      &lt;DesignName&gt;OFI Invest&lt;/DesignName&gt;&#10;      &lt;LayoutName&gt;Couverture image&lt;/LayoutName&gt;&#10;    &lt;/TitleSliLayout&gt;&#10;  &lt;/UsedSlideLayouts&gt;&#10;  &lt;ActiveReminders&gt;&#10;    &lt;ReminderScriptList&gt;&#10;      &lt;ReminderScript&gt;&#10;        &lt;Key xsi:type=&quot;xsd:string&quot;&gt;Reminder26/01/2023 11:26:1132787451&lt;/Key&gt;&#10;        &lt;Value xsi:type=&quot;xsd:string&quot;&gt;&amp;lt;%SectionNum%&amp;gt;. &amp;lt;%SectionName%&amp;gt;&lt;/Value&gt;&#10;      &lt;/ReminderScript&gt;&#10;    &lt;/ReminderScriptList&gt;&#10;    &lt;MigrationVersion&gt;6.8.21.1&lt;/MigrationVersion&gt;&#10;  &lt;/ActiveReminders&gt;&#10;  &lt;HardRefreshRequired&gt;true&lt;/HardRefreshRequired&gt;&#10;  &lt;CustomAlgoOptions&gt;&#10;    &lt;CustomBaseAlgoOptions&gt;&#10;      &lt;UseSlideTitleAsSubSectionMarker&gt;false&lt;/UseSlideTitleAsSubSectionMarker&gt;&#10;      &lt;SlideTitleAsSectionMarker&gt;&#10;        &lt;UseTitleAsReminder&gt;false&lt;/UseTitleAsReminder&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0&lt;/BannerFillR&gt;&#10;        &lt;BannerFillG&gt;0&lt;/BannerFillG&gt;&#10;        &lt;BannerFillB&gt;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3&lt;/Shading&gt;&#10;      &lt;/nonCurrentItemAttenuation&gt;&#10;      &lt;ForceDisplayTOCOnTwocolumns&gt;false&lt;/ForceDisplayTOCOnTwocolumns&gt;&#10;      &lt;DisplayTOCOnTwocolumns&gt;false&lt;/DisplayTOCOnTwocolumns&gt;&#10;      &lt;Scripts&gt;&#10;        &lt;BeforeSubSecTitle /&gt;&#10;        &lt;BeforeSlideIndex&gt;Page &lt;/BeforeSlideIndex&gt;&#10;        &lt;AfterSecNum /&gt;&#10;        &lt;BeforeSecNum /&gt;&#10;        &lt;AfterSubSecNum /&gt;&#10;        &lt;BeforeSubSecNum /&gt;&#10;      &lt;/Scripts&gt;&#10;      &lt;Lines&gt;&#10;        &lt;UseLineBelowSections&gt;false&lt;/UseLineBelowSections&gt;&#10;        &lt;LineBelowSection&gt;&#10;          &lt;XOffset&gt;0&lt;/XOffset&gt;&#10;          &lt;YOffset&gt;30&lt;/YOffset&gt;&#10;          &lt;Weight&gt;1&lt;/Weight&gt;&#10;          &lt;R&gt;191&lt;/R&gt;&#10;          &lt;G&gt;191&lt;/G&gt;&#10;          &lt;B&gt;191&lt;/B&gt;&#10;          &lt;LineStyle&gt;1&lt;/LineStyle&gt;&#10;        &lt;/LineBelowSection&gt;&#10;      &lt;/Lines&gt;&#10;      &lt;ManVerticalSpacing&gt;&#10;        &lt;UseManualSpacing&gt;true&lt;/UseManualSpacing&gt;&#10;        &lt;ManualSpacing&gt;&#10;          &lt;SpaceBeforeSections&gt;35.3&lt;/SpaceBeforeSections&gt;&#10;          &lt;SpaceBeforeSubSections&gt;2&lt;/SpaceBeforeSubSections&gt;&#10;          &lt;SpaceBeforeSlides&gt;2&lt;/SpaceBeforeSlides&gt;&#10;        &lt;/ManualSpacing&gt;&#10;        &lt;ManualSpacingSections&gt;&#10;          &lt;SpaceBeforeSections&gt;0&lt;/SpaceBeforeSections&gt;&#10;          &lt;SpaceBeforeSubSections&gt;2&lt;/SpaceBeforeSubSections&gt;&#10;          &lt;SpaceBeforeSlides&gt;1&lt;/SpaceBeforeSlides&gt;&#10;        &lt;/ManualSpacingSections&gt;&#10;        &lt;ManualSpacingSubSections&gt;&#10;          &lt;SpaceBeforeSections&gt;0&lt;/SpaceBeforeSections&gt;&#10;          &lt;SpaceBeforeSubSections&gt;0&lt;/SpaceBeforeSubSections&gt;&#10;          &lt;SpaceBeforeSlides&gt;2&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UserPresentationOptions&gt;&#10;    &lt;SubSectionsHaveSlide xsi:nil=&quot;true&quot; /&gt;&#10;    &lt;SectionDividersContainOwnSubSections xsi:nil=&quot;true&quot; /&gt;&#10;    &lt;SectionDividersContainOwnSlideTitles&gt;false&lt;/SectionDividersContainOwnSlideTitles&gt;&#10;    &lt;SubSectionDividersContainOwnSlideTitles xsi:nil=&quot;true&quot; /&gt;&#10;    &lt;TOCSlidesContainSubsectionTitles xsi:nil=&quot;true&quot; /&gt;&#10;    &lt;TOCSlidesContainSlideTitles xsi:nil=&quot;true&quot; /&gt;&#10;    &lt;DisplayRemindersOnSlides&gt;false&lt;/DisplayRemindersOnSlides&gt;&#10;    &lt;SectionsHaveSlide&gt;true&lt;/SectionsHaveSlide&gt;&#10;    &lt;DoNotCountHiddenSlidesInPagination&gt;false&lt;/DoNotCountHiddenSlidesInPagination&gt;&#10;  &lt;/UserPresentationOptions&gt;&#10;  &lt;XmlSubSectionsHaveSlide&gt;true&lt;/XmlSubSectionsHaveSlide&gt;&#10;  &lt;AllowDuplicateTitleSlides&gt;true&lt;/AllowDuplicateTitleSlides&gt;&#10;  &lt;ShowEmptySlideTitles&gt;false&lt;/ShowEmptySlideTitles&gt;&#10;  &lt;NumberingOption&gt;&#10;    &lt;NumType&gt;FullArabic&lt;/NumType&gt;&#10;  &lt;/NumberingOption&gt;&#10;  &lt;NumberingOptionForAppendix&gt;&#10;    &lt;NumType&gt;ArabicAndCapitalLetters&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NAME" val="SECTIONUM"/>
  <p:tag name="TOCTEMPLATESHAPENAME" val="Section number"/>
  <p:tag name="TOCTEMPLATESHAPEDESCRIPTION" val="Sets shape format for section numbers"/>
</p:tagLst>
</file>

<file path=ppt/tags/tag11.xml><?xml version="1.0" encoding="utf-8"?>
<p:tagLst xmlns:a="http://schemas.openxmlformats.org/drawingml/2006/main" xmlns:r="http://schemas.openxmlformats.org/officeDocument/2006/relationships" xmlns:p="http://schemas.openxmlformats.org/presentationml/2006/main">
  <p:tag name="HIDETOC" val="true"/>
</p:tagLst>
</file>

<file path=ppt/tags/tag12.xml><?xml version="1.0" encoding="utf-8"?>
<p:tagLst xmlns:a="http://schemas.openxmlformats.org/drawingml/2006/main" xmlns:r="http://schemas.openxmlformats.org/officeDocument/2006/relationships" xmlns:p="http://schemas.openxmlformats.org/presentationml/2006/main">
  <p:tag name="NAME" val="DRAWAREA"/>
  <p:tag name="TOCTEMPLATESHAPENAME" val="Plot area"/>
  <p:tag name="TOCTEMPLATESHAPEDESCRIPTION" val="Sets vertical position of Table of Contents"/>
</p:tagLst>
</file>

<file path=ppt/tags/tag13.xml><?xml version="1.0" encoding="utf-8"?>
<p:tagLst xmlns:a="http://schemas.openxmlformats.org/drawingml/2006/main" xmlns:r="http://schemas.openxmlformats.org/officeDocument/2006/relationships" xmlns:p="http://schemas.openxmlformats.org/presentationml/2006/main">
  <p:tag name="NAME" val="SLIDEINDEX"/>
  <p:tag name="TOCTEMPLATESHAPENAME" val="Slide number"/>
  <p:tag name="TOCTEMPLATESHAPEDESCRIPTION" val="Sets shape format for slide numbers"/>
</p:tagLst>
</file>

<file path=ppt/tags/tag1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Slide title"/>
  <p:tag name="TOCTEMPLATESHAPEDESCRIPTION" val="Sets shape format for slide titles"/>
</p:tagLst>
</file>

<file path=ppt/tags/tag15.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Subsection title"/>
  <p:tag name="TOCTEMPLATESHAPEDESCRIPTION" val="Sets shape format for subsection titles"/>
</p:tagLst>
</file>

<file path=ppt/tags/tag16.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Subsection slide number"/>
  <p:tag name="TOCTEMPLATESHAPEDESCRIPTION" val="Sets shape format for subsection slide numbers"/>
</p:tagLst>
</file>

<file path=ppt/tags/tag17.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Subsection number"/>
  <p:tag name="TOCTEMPLATESHAPEDESCRIPTION" val="Sets shape format for subsection numbers"/>
</p:tagLst>
</file>

<file path=ppt/tags/tag18.xml><?xml version="1.0" encoding="utf-8"?>
<p:tagLst xmlns:a="http://schemas.openxmlformats.org/drawingml/2006/main" xmlns:r="http://schemas.openxmlformats.org/officeDocument/2006/relationships" xmlns:p="http://schemas.openxmlformats.org/presentationml/2006/main">
  <p:tag name="NAME" val="SECTIONINDEX"/>
  <p:tag name="TOCTEMPLATESHAPENAME" val="Section slide number"/>
  <p:tag name="TOCTEMPLATESHAPEDESCRIPTION" val="Sets shape format for section slide numbers"/>
</p:tagLst>
</file>

<file path=ppt/tags/tag19.xml><?xml version="1.0" encoding="utf-8"?>
<p:tagLst xmlns:a="http://schemas.openxmlformats.org/drawingml/2006/main" xmlns:r="http://schemas.openxmlformats.org/officeDocument/2006/relationships" xmlns:p="http://schemas.openxmlformats.org/presentationml/2006/main">
  <p:tag name="NAME" val="SECTIONTITLE"/>
  <p:tag name="TOCTEMPLATESHAPENAME" val="Section title"/>
  <p:tag name="TOCTEMPLATESHAPEDESCRIPTION" val="Sets shape format for section titles"/>
</p:tagLst>
</file>

<file path=ppt/tags/tag2.xml><?xml version="1.0" encoding="utf-8"?>
<p:tagLst xmlns:a="http://schemas.openxmlformats.org/drawingml/2006/main" xmlns:r="http://schemas.openxmlformats.org/officeDocument/2006/relationships" xmlns:p="http://schemas.openxmlformats.org/presentationml/2006/main">
  <p:tag name="NAME" val="DRAWAREA"/>
  <p:tag name="TOCTEMPLATESHAPENAME" val="Plot area"/>
  <p:tag name="TOCTEMPLATESHAPEDESCRIPTION" val="Sets vertical position of Table of Contents"/>
</p:tagLst>
</file>

<file path=ppt/tags/tag20.xml><?xml version="1.0" encoding="utf-8"?>
<p:tagLst xmlns:a="http://schemas.openxmlformats.org/drawingml/2006/main" xmlns:r="http://schemas.openxmlformats.org/officeDocument/2006/relationships" xmlns:p="http://schemas.openxmlformats.org/presentationml/2006/main">
  <p:tag name="NAME" val="SECTIONUM"/>
  <p:tag name="TOCTEMPLATESHAPENAME" val="Section number"/>
  <p:tag name="TOCTEMPLATESHAPEDESCRIPTION" val="Sets shape format for section numbers"/>
</p:tagLst>
</file>

<file path=ppt/tags/tag21.xml><?xml version="1.0" encoding="utf-8"?>
<p:tagLst xmlns:a="http://schemas.openxmlformats.org/drawingml/2006/main" xmlns:r="http://schemas.openxmlformats.org/officeDocument/2006/relationships" xmlns:p="http://schemas.openxmlformats.org/presentationml/2006/main">
  <p:tag name="HIDETOC" val="true"/>
</p:tagLst>
</file>

<file path=ppt/tags/tag22.xml><?xml version="1.0" encoding="utf-8"?>
<p:tagLst xmlns:a="http://schemas.openxmlformats.org/drawingml/2006/main" xmlns:r="http://schemas.openxmlformats.org/officeDocument/2006/relationships" xmlns:p="http://schemas.openxmlformats.org/presentationml/2006/main">
  <p:tag name="NAME" val="DRAWAREA"/>
  <p:tag name="TOCTEMPLATESHAPENAME" val="Plot area"/>
  <p:tag name="TOCTEMPLATESHAPEDESCRIPTION" val="Sets vertical position of Table of Contents"/>
</p:tagLst>
</file>

<file path=ppt/tags/tag23.xml><?xml version="1.0" encoding="utf-8"?>
<p:tagLst xmlns:a="http://schemas.openxmlformats.org/drawingml/2006/main" xmlns:r="http://schemas.openxmlformats.org/officeDocument/2006/relationships" xmlns:p="http://schemas.openxmlformats.org/presentationml/2006/main">
  <p:tag name="NAME" val="SLIDEINDEX"/>
  <p:tag name="TOCTEMPLATESHAPENAME" val="Slide number"/>
  <p:tag name="TOCTEMPLATESHAPEDESCRIPTION" val="Sets shape format for slide numbers"/>
</p:tagLst>
</file>

<file path=ppt/tags/tag2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Slide title"/>
  <p:tag name="TOCTEMPLATESHAPEDESCRIPTION" val="Sets shape format for slide titles"/>
</p:tagLst>
</file>

<file path=ppt/tags/tag25.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Subsection title"/>
  <p:tag name="TOCTEMPLATESHAPEDESCRIPTION" val="Sets shape format for subsection titles"/>
</p:tagLst>
</file>

<file path=ppt/tags/tag26.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Subsection slide number"/>
  <p:tag name="TOCTEMPLATESHAPEDESCRIPTION" val="Sets shape format for subsection slide numbers"/>
</p:tagLst>
</file>

<file path=ppt/tags/tag27.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Subsection number"/>
  <p:tag name="TOCTEMPLATESHAPEDESCRIPTION" val="Sets shape format for subsection numbers"/>
</p:tagLst>
</file>

<file path=ppt/tags/tag28.xml><?xml version="1.0" encoding="utf-8"?>
<p:tagLst xmlns:a="http://schemas.openxmlformats.org/drawingml/2006/main" xmlns:r="http://schemas.openxmlformats.org/officeDocument/2006/relationships" xmlns:p="http://schemas.openxmlformats.org/presentationml/2006/main">
  <p:tag name="NAME" val="SECTIONINDEX"/>
  <p:tag name="TOCTEMPLATESHAPENAME" val="Section slide number"/>
  <p:tag name="TOCTEMPLATESHAPEDESCRIPTION" val="Sets shape format for section slide numbers"/>
</p:tagLst>
</file>

<file path=ppt/tags/tag29.xml><?xml version="1.0" encoding="utf-8"?>
<p:tagLst xmlns:a="http://schemas.openxmlformats.org/drawingml/2006/main" xmlns:r="http://schemas.openxmlformats.org/officeDocument/2006/relationships" xmlns:p="http://schemas.openxmlformats.org/presentationml/2006/main">
  <p:tag name="NAME" val="SECTIONTITLE"/>
  <p:tag name="TOCTEMPLATESHAPENAME" val="Section title"/>
  <p:tag name="TOCTEMPLATESHAPEDESCRIPTION" val="Sets shape format for section titles"/>
</p:tagLst>
</file>

<file path=ppt/tags/tag3.xml><?xml version="1.0" encoding="utf-8"?>
<p:tagLst xmlns:a="http://schemas.openxmlformats.org/drawingml/2006/main" xmlns:r="http://schemas.openxmlformats.org/officeDocument/2006/relationships" xmlns:p="http://schemas.openxmlformats.org/presentationml/2006/main">
  <p:tag name="NAME" val="SLIDEINDEX"/>
  <p:tag name="TOCTEMPLATESHAPENAME" val="Slide number"/>
  <p:tag name="TOCTEMPLATESHAPEDESCRIPTION" val="Sets shape format for slide numbers"/>
</p:tagLst>
</file>

<file path=ppt/tags/tag30.xml><?xml version="1.0" encoding="utf-8"?>
<p:tagLst xmlns:a="http://schemas.openxmlformats.org/drawingml/2006/main" xmlns:r="http://schemas.openxmlformats.org/officeDocument/2006/relationships" xmlns:p="http://schemas.openxmlformats.org/presentationml/2006/main">
  <p:tag name="NAME" val="SECTIONUM"/>
  <p:tag name="TOCTEMPLATESHAPENAME" val="Section number"/>
  <p:tag name="TOCTEMPLATESHAPEDESCRIPTION" val="Sets shape format for section numbers"/>
</p:tagLst>
</file>

<file path=ppt/tags/tag31.xml><?xml version="1.0" encoding="utf-8"?>
<p:tagLst xmlns:a="http://schemas.openxmlformats.org/drawingml/2006/main" xmlns:r="http://schemas.openxmlformats.org/officeDocument/2006/relationships" xmlns:p="http://schemas.openxmlformats.org/presentationml/2006/main">
  <p:tag name="HIDETOC" val="true"/>
</p:tagLst>
</file>

<file path=ppt/tags/tag32.xml><?xml version="1.0" encoding="utf-8"?>
<p:tagLst xmlns:a="http://schemas.openxmlformats.org/drawingml/2006/main" xmlns:r="http://schemas.openxmlformats.org/officeDocument/2006/relationships" xmlns:p="http://schemas.openxmlformats.org/presentationml/2006/main">
  <p:tag name="NAME" val="Reminder26/01/2023 11:26:1132787451"/>
  <p:tag name="TOCTEMPLATESHAPENAME" val="Reminder Shape"/>
</p:tagLst>
</file>

<file path=ppt/tags/tag33.xml><?xml version="1.0" encoding="utf-8"?>
<p:tagLst xmlns:a="http://schemas.openxmlformats.org/drawingml/2006/main" xmlns:r="http://schemas.openxmlformats.org/officeDocument/2006/relationships" xmlns:p="http://schemas.openxmlformats.org/presentationml/2006/main">
  <p:tag name="HIDETOC" val="true"/>
</p:tagLst>
</file>

<file path=ppt/tags/tag34.xml><?xml version="1.0" encoding="utf-8"?>
<p:tagLst xmlns:a="http://schemas.openxmlformats.org/drawingml/2006/main" xmlns:r="http://schemas.openxmlformats.org/officeDocument/2006/relationships" xmlns:p="http://schemas.openxmlformats.org/presentationml/2006/main">
  <p:tag name="HIDETOC" val="true"/>
</p:tagLst>
</file>

<file path=ppt/tags/tag35.xml><?xml version="1.0" encoding="utf-8"?>
<p:tagLst xmlns:a="http://schemas.openxmlformats.org/drawingml/2006/main" xmlns:r="http://schemas.openxmlformats.org/officeDocument/2006/relationships" xmlns:p="http://schemas.openxmlformats.org/presentationml/2006/main">
  <p:tag name="NAME" val="Title 2"/>
</p:tagLst>
</file>

<file path=ppt/tags/tag36.xml><?xml version="1.0" encoding="utf-8"?>
<p:tagLst xmlns:a="http://schemas.openxmlformats.org/drawingml/2006/main" xmlns:r="http://schemas.openxmlformats.org/officeDocument/2006/relationships" xmlns:p="http://schemas.openxmlformats.org/presentationml/2006/main">
  <p:tag name="SECTION" val="1"/>
  <p:tag name="NAME" val="Des produits et services qui créent de la valeur ajoutée financière et extra-financière"/>
</p:tagLst>
</file>

<file path=ppt/tags/tag3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38.xml><?xml version="1.0" encoding="utf-8"?>
<p:tagLst xmlns:a="http://schemas.openxmlformats.org/drawingml/2006/main" xmlns:r="http://schemas.openxmlformats.org/officeDocument/2006/relationships" xmlns:p="http://schemas.openxmlformats.org/presentationml/2006/main">
  <p:tag name="TOCSHAPE" val="2147469420"/>
  <p:tag name="SLIDEINDEX" val="2147469420"/>
</p:tagLst>
</file>

<file path=ppt/tags/tag39.xml><?xml version="1.0" encoding="utf-8"?>
<p:tagLst xmlns:a="http://schemas.openxmlformats.org/drawingml/2006/main" xmlns:r="http://schemas.openxmlformats.org/officeDocument/2006/relationships" xmlns:p="http://schemas.openxmlformats.org/presentationml/2006/main">
  <p:tag name="SECTION" val="2"/>
  <p:tag name="NAME" val="Sensibiliser, alerter et engager "/>
</p:tagLst>
</file>

<file path=ppt/tags/tag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Slide title"/>
  <p:tag name="TOCTEMPLATESHAPEDESCRIPTION" val="Sets shape format for slide titles"/>
</p:tagLst>
</file>

<file path=ppt/tags/tag4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41.xml><?xml version="1.0" encoding="utf-8"?>
<p:tagLst xmlns:a="http://schemas.openxmlformats.org/drawingml/2006/main" xmlns:r="http://schemas.openxmlformats.org/officeDocument/2006/relationships" xmlns:p="http://schemas.openxmlformats.org/presentationml/2006/main">
  <p:tag name="TOCSHAPE" val="2147469421"/>
  <p:tag name="SLIDEINDEX" val="2147469421"/>
</p:tagLst>
</file>

<file path=ppt/tags/tag42.xml><?xml version="1.0" encoding="utf-8"?>
<p:tagLst xmlns:a="http://schemas.openxmlformats.org/drawingml/2006/main" xmlns:r="http://schemas.openxmlformats.org/officeDocument/2006/relationships" xmlns:p="http://schemas.openxmlformats.org/presentationml/2006/main">
  <p:tag name="NAME" val="Title 2"/>
</p:tagLst>
</file>

<file path=ppt/tags/tag5.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Subsection title"/>
  <p:tag name="TOCTEMPLATESHAPEDESCRIPTION" val="Sets shape format for subsection titles"/>
</p:tagLst>
</file>

<file path=ppt/tags/tag6.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Subsection slide number"/>
  <p:tag name="TOCTEMPLATESHAPEDESCRIPTION" val="Sets shape format for subsection slide numbers"/>
</p:tagLst>
</file>

<file path=ppt/tags/tag7.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Subsection number"/>
  <p:tag name="TOCTEMPLATESHAPEDESCRIPTION" val="Sets shape format for subsection numbers"/>
</p:tagLst>
</file>

<file path=ppt/tags/tag8.xml><?xml version="1.0" encoding="utf-8"?>
<p:tagLst xmlns:a="http://schemas.openxmlformats.org/drawingml/2006/main" xmlns:r="http://schemas.openxmlformats.org/officeDocument/2006/relationships" xmlns:p="http://schemas.openxmlformats.org/presentationml/2006/main">
  <p:tag name="NAME" val="SECTIONINDEX"/>
  <p:tag name="TOCTEMPLATESHAPENAME" val="Section slide number"/>
  <p:tag name="TOCTEMPLATESHAPEDESCRIPTION" val="Sets shape format for section slide numbers"/>
</p:tagLst>
</file>

<file path=ppt/tags/tag9.xml><?xml version="1.0" encoding="utf-8"?>
<p:tagLst xmlns:a="http://schemas.openxmlformats.org/drawingml/2006/main" xmlns:r="http://schemas.openxmlformats.org/officeDocument/2006/relationships" xmlns:p="http://schemas.openxmlformats.org/presentationml/2006/main">
  <p:tag name="NAME" val="SECTIONTITLE"/>
  <p:tag name="TOCTEMPLATESHAPENAME" val="Section title"/>
  <p:tag name="TOCTEMPLATESHAPEDESCRIPTION" val="Sets shape format for section titles"/>
</p:tagLst>
</file>

<file path=ppt/theme/theme1.xml><?xml version="1.0" encoding="utf-8"?>
<a:theme xmlns:a="http://schemas.openxmlformats.org/drawingml/2006/main" name="OFI Invest">
  <a:themeElements>
    <a:clrScheme name="OFI INVEST (PPT)">
      <a:dk1>
        <a:srgbClr val="000000"/>
      </a:dk1>
      <a:lt1>
        <a:srgbClr val="FFFFFF"/>
      </a:lt1>
      <a:dk2>
        <a:srgbClr val="D9D9D9"/>
      </a:dk2>
      <a:lt2>
        <a:srgbClr val="BFBFBF"/>
      </a:lt2>
      <a:accent1>
        <a:srgbClr val="00DAE9"/>
      </a:accent1>
      <a:accent2>
        <a:srgbClr val="FFB242"/>
      </a:accent2>
      <a:accent3>
        <a:srgbClr val="752A61"/>
      </a:accent3>
      <a:accent4>
        <a:srgbClr val="926E78"/>
      </a:accent4>
      <a:accent5>
        <a:srgbClr val="6EC8BD"/>
      </a:accent5>
      <a:accent6>
        <a:srgbClr val="C9D85E"/>
      </a:accent6>
      <a:hlink>
        <a:srgbClr val="002B3A"/>
      </a:hlink>
      <a:folHlink>
        <a:srgbClr val="FF5715"/>
      </a:folHlink>
    </a:clrScheme>
    <a:fontScheme name="OFI Invest (AM)">
      <a:majorFont>
        <a:latin typeface="Prompt SemiBold"/>
        <a:ea typeface=""/>
        <a:cs typeface=""/>
      </a:majorFont>
      <a:minorFont>
        <a:latin typeface="Promp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4C5E"/>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1" fontAlgn="auto" latinLnBrk="0" hangingPunct="1">
          <a:lnSpc>
            <a:spcPct val="90000"/>
          </a:lnSpc>
          <a:spcBef>
            <a:spcPts val="1000"/>
          </a:spcBef>
          <a:spcAft>
            <a:spcPts val="0"/>
          </a:spcAft>
          <a:buClrTx/>
          <a:buSzTx/>
          <a:buFontTx/>
          <a:buNone/>
          <a:tabLst/>
          <a:defRPr kumimoji="0" sz="1200" strike="noStrike" kern="1200" cap="none" spc="0" normalizeH="0" baseline="0" noProof="0" smtClean="0">
            <a:ln>
              <a:noFill/>
            </a:ln>
            <a:solidFill>
              <a:schemeClr val="bg1"/>
            </a:solidFill>
            <a:effectLst/>
            <a:uLnTx/>
            <a:uFillTx/>
            <a:latin typeface="Prompt Light"/>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4C5E"/>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sz="1200" dirty="0" smtClean="0">
            <a:solidFill>
              <a:srgbClr val="00323E"/>
            </a:solidFill>
          </a:defRPr>
        </a:defPPr>
      </a:lstStyle>
    </a:txDef>
  </a:objectDefaults>
  <a:extraClrSchemeLst/>
  <a:custClrLst>
    <a:custClr name="Custom color 1">
      <a:srgbClr val="00323E"/>
    </a:custClr>
    <a:custClr name="Custom color 2">
      <a:srgbClr val="004C5E"/>
    </a:custClr>
    <a:custClr name="Custom color 3">
      <a:srgbClr val="006881"/>
    </a:custClr>
    <a:custClr name="Custom color 4">
      <a:srgbClr val="1481A3"/>
    </a:custClr>
    <a:custClr name="Custom color 5">
      <a:srgbClr val="F37A6E"/>
    </a:custClr>
  </a:custClrLst>
  <a:extLst>
    <a:ext uri="{05A4C25C-085E-4340-85A3-A5531E510DB2}">
      <thm15:themeFamily xmlns:thm15="http://schemas.microsoft.com/office/thememl/2012/main" name="UpSlideTemplate.potx" id="{82B228F6-7E85-462E-8157-5DC24AF304FE}" vid="{2400E9E4-801C-4F55-B43D-F8ABD207A24B}"/>
    </a:ext>
  </a:extLst>
</a:theme>
</file>

<file path=ppt/theme/theme2.xml><?xml version="1.0" encoding="utf-8"?>
<a:theme xmlns:a="http://schemas.openxmlformats.org/drawingml/2006/main" name="UpSlide Table Of Content Master (do not edit)">
  <a:themeElements>
    <a:clrScheme name="OFI INVEST (PPT)">
      <a:dk1>
        <a:srgbClr val="000000"/>
      </a:dk1>
      <a:lt1>
        <a:srgbClr val="FFFFFF"/>
      </a:lt1>
      <a:dk2>
        <a:srgbClr val="D9D9D9"/>
      </a:dk2>
      <a:lt2>
        <a:srgbClr val="BFBFBF"/>
      </a:lt2>
      <a:accent1>
        <a:srgbClr val="00DAE9"/>
      </a:accent1>
      <a:accent2>
        <a:srgbClr val="FFB242"/>
      </a:accent2>
      <a:accent3>
        <a:srgbClr val="752A61"/>
      </a:accent3>
      <a:accent4>
        <a:srgbClr val="926E78"/>
      </a:accent4>
      <a:accent5>
        <a:srgbClr val="6EC8BD"/>
      </a:accent5>
      <a:accent6>
        <a:srgbClr val="C9D85E"/>
      </a:accent6>
      <a:hlink>
        <a:srgbClr val="002B3A"/>
      </a:hlink>
      <a:folHlink>
        <a:srgbClr val="FF5715"/>
      </a:folHlink>
    </a:clrScheme>
    <a:fontScheme name="OFI Invest (AM)">
      <a:majorFont>
        <a:latin typeface="Prompt SemiBold"/>
        <a:ea typeface=""/>
        <a:cs typeface=""/>
      </a:majorFont>
      <a:minorFont>
        <a:latin typeface="Promp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4C5E"/>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1" fontAlgn="auto" latinLnBrk="0" hangingPunct="1">
          <a:lnSpc>
            <a:spcPct val="90000"/>
          </a:lnSpc>
          <a:spcBef>
            <a:spcPts val="1000"/>
          </a:spcBef>
          <a:spcAft>
            <a:spcPts val="0"/>
          </a:spcAft>
          <a:buClrTx/>
          <a:buSzTx/>
          <a:buFontTx/>
          <a:buNone/>
          <a:tabLst/>
          <a:defRPr kumimoji="0" sz="1200" strike="noStrike" kern="1200" cap="none" spc="0" normalizeH="0" baseline="0" noProof="0" smtClean="0">
            <a:ln>
              <a:noFill/>
            </a:ln>
            <a:solidFill>
              <a:schemeClr val="bg1"/>
            </a:solidFill>
            <a:effectLst/>
            <a:uLnTx/>
            <a:uFillTx/>
            <a:latin typeface="Prompt Light"/>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4C5E"/>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sz="1200" dirty="0" smtClean="0">
            <a:solidFill>
              <a:srgbClr val="00323E"/>
            </a:solidFill>
          </a:defRPr>
        </a:defPPr>
      </a:lstStyle>
    </a:txDef>
  </a:objectDefaults>
  <a:extraClrSchemeLst/>
  <a:custClrLst>
    <a:custClr name="Custom color 1">
      <a:srgbClr val="00323E"/>
    </a:custClr>
    <a:custClr name="Custom color 2">
      <a:srgbClr val="004C5E"/>
    </a:custClr>
    <a:custClr name="Custom color 3">
      <a:srgbClr val="006881"/>
    </a:custClr>
    <a:custClr name="Custom color 4">
      <a:srgbClr val="1481A3"/>
    </a:custClr>
    <a:custClr name="Custom color 5">
      <a:srgbClr val="F37A6E"/>
    </a:custClr>
  </a:custClrLst>
  <a:extLst>
    <a:ext uri="{05A4C25C-085E-4340-85A3-A5531E510DB2}">
      <thm15:themeFamily xmlns:thm15="http://schemas.microsoft.com/office/thememl/2012/main" name="UpSlideTemplate.potx" id="{82B228F6-7E85-462E-8157-5DC24AF304FE}" vid="{9A014372-5B87-4351-AE27-51D13B917D2C}"/>
    </a:ext>
  </a:extLst>
</a:theme>
</file>

<file path=ppt/theme/theme3.xml><?xml version="1.0" encoding="utf-8"?>
<a:theme xmlns:a="http://schemas.openxmlformats.org/drawingml/2006/main" name="Modèle OFI Invest (AM)">
  <a:themeElements>
    <a:clrScheme name="CLEAN TEMPLATE">
      <a:dk1>
        <a:srgbClr val="000000"/>
      </a:dk1>
      <a:lt1>
        <a:srgbClr val="FFFFFF"/>
      </a:lt1>
      <a:dk2>
        <a:srgbClr val="D9D9D9"/>
      </a:dk2>
      <a:lt2>
        <a:srgbClr val="BFBFBF"/>
      </a:lt2>
      <a:accent1>
        <a:srgbClr val="00DAE9"/>
      </a:accent1>
      <a:accent2>
        <a:srgbClr val="FFB242"/>
      </a:accent2>
      <a:accent3>
        <a:srgbClr val="752A61"/>
      </a:accent3>
      <a:accent4>
        <a:srgbClr val="926E78"/>
      </a:accent4>
      <a:accent5>
        <a:srgbClr val="6EC8BD"/>
      </a:accent5>
      <a:accent6>
        <a:srgbClr val="C9D85E"/>
      </a:accent6>
      <a:hlink>
        <a:srgbClr val="002B3A"/>
      </a:hlink>
      <a:folHlink>
        <a:srgbClr val="FF5715"/>
      </a:folHlink>
    </a:clrScheme>
    <a:fontScheme name="Personnalisé 32">
      <a:majorFont>
        <a:latin typeface="Prompt SemiBold"/>
        <a:ea typeface=""/>
        <a:cs typeface=""/>
      </a:majorFont>
      <a:minorFont>
        <a:latin typeface="Promp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custClrLst>
    <a:custClr name="Custom Color 1">
      <a:srgbClr val="00323E"/>
    </a:custClr>
    <a:custClr name="Custom Color 2">
      <a:srgbClr val="004C5E"/>
    </a:custClr>
    <a:custClr name="Custom Color 3">
      <a:srgbClr val="006881"/>
    </a:custClr>
    <a:custClr name="Custom Color 4">
      <a:srgbClr val="1481A3"/>
    </a:custClr>
    <a:custClr name="Custom Color 5">
      <a:srgbClr val="F37A6E"/>
    </a:custClr>
  </a:custClrLst>
  <a:extLst>
    <a:ext uri="{05A4C25C-085E-4340-85A3-A5531E510DB2}">
      <thm15:themeFamily xmlns:thm15="http://schemas.microsoft.com/office/thememl/2012/main" name="TEMPLATE PPT OFI INVEST ASSET MANAGEMENT - Version longue - V04" id="{4F9BF67A-CA3B-4D2D-8BD4-E35E3E7F7836}" vid="{9010DC91-2661-40C5-8EAE-E5056A382F26}"/>
    </a:ext>
  </a:extLst>
</a:theme>
</file>

<file path=ppt/theme/theme4.xml><?xml version="1.0" encoding="utf-8"?>
<a:theme xmlns:a="http://schemas.openxmlformats.org/drawingml/2006/main" name="1_Modèle OFI Invest (AM)">
  <a:themeElements>
    <a:clrScheme name="CLEAN TEMPLATE">
      <a:dk1>
        <a:srgbClr val="000000"/>
      </a:dk1>
      <a:lt1>
        <a:srgbClr val="FFFFFF"/>
      </a:lt1>
      <a:dk2>
        <a:srgbClr val="D9D9D9"/>
      </a:dk2>
      <a:lt2>
        <a:srgbClr val="BFBFBF"/>
      </a:lt2>
      <a:accent1>
        <a:srgbClr val="00DAE9"/>
      </a:accent1>
      <a:accent2>
        <a:srgbClr val="FFB242"/>
      </a:accent2>
      <a:accent3>
        <a:srgbClr val="752A61"/>
      </a:accent3>
      <a:accent4>
        <a:srgbClr val="926E78"/>
      </a:accent4>
      <a:accent5>
        <a:srgbClr val="6EC8BD"/>
      </a:accent5>
      <a:accent6>
        <a:srgbClr val="C9D85E"/>
      </a:accent6>
      <a:hlink>
        <a:srgbClr val="002B3A"/>
      </a:hlink>
      <a:folHlink>
        <a:srgbClr val="FF5715"/>
      </a:folHlink>
    </a:clrScheme>
    <a:fontScheme name="Personnalisé 32">
      <a:majorFont>
        <a:latin typeface="Prompt SemiBold"/>
        <a:ea typeface=""/>
        <a:cs typeface=""/>
      </a:majorFont>
      <a:minorFont>
        <a:latin typeface="Promp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custClrLst>
    <a:custClr name="Custom Color 1">
      <a:srgbClr val="00323E"/>
    </a:custClr>
    <a:custClr name="Custom Color 2">
      <a:srgbClr val="004C5E"/>
    </a:custClr>
    <a:custClr name="Custom Color 3">
      <a:srgbClr val="006881"/>
    </a:custClr>
    <a:custClr name="Custom Color 4">
      <a:srgbClr val="1481A3"/>
    </a:custClr>
    <a:custClr name="Custom Color 5">
      <a:srgbClr val="F37A6E"/>
    </a:custClr>
  </a:custClrLst>
  <a:extLst>
    <a:ext uri="{05A4C25C-085E-4340-85A3-A5531E510DB2}">
      <thm15:themeFamily xmlns:thm15="http://schemas.microsoft.com/office/thememl/2012/main" name="TEMPLATE PPT OFI INVEST ASSET MANAGEMENT - Version longue - V04" id="{4F9BF67A-CA3B-4D2D-8BD4-E35E3E7F7836}" vid="{9010DC91-2661-40C5-8EAE-E5056A382F26}"/>
    </a:ext>
  </a:extLst>
</a:theme>
</file>

<file path=ppt/theme/theme5.xml><?xml version="1.0" encoding="utf-8"?>
<a:theme xmlns:a="http://schemas.openxmlformats.org/drawingml/2006/main" name="2_Modèle OFI Invest (AM)">
  <a:themeElements>
    <a:clrScheme name="CLEAN TEMPLATE">
      <a:dk1>
        <a:srgbClr val="000000"/>
      </a:dk1>
      <a:lt1>
        <a:srgbClr val="FFFFFF"/>
      </a:lt1>
      <a:dk2>
        <a:srgbClr val="D9D9D9"/>
      </a:dk2>
      <a:lt2>
        <a:srgbClr val="BFBFBF"/>
      </a:lt2>
      <a:accent1>
        <a:srgbClr val="00DAE9"/>
      </a:accent1>
      <a:accent2>
        <a:srgbClr val="FFB242"/>
      </a:accent2>
      <a:accent3>
        <a:srgbClr val="752A61"/>
      </a:accent3>
      <a:accent4>
        <a:srgbClr val="926E78"/>
      </a:accent4>
      <a:accent5>
        <a:srgbClr val="6EC8BD"/>
      </a:accent5>
      <a:accent6>
        <a:srgbClr val="C9D85E"/>
      </a:accent6>
      <a:hlink>
        <a:srgbClr val="002B3A"/>
      </a:hlink>
      <a:folHlink>
        <a:srgbClr val="FF5715"/>
      </a:folHlink>
    </a:clrScheme>
    <a:fontScheme name="Personnalisé 32">
      <a:majorFont>
        <a:latin typeface="Prompt SemiBold"/>
        <a:ea typeface=""/>
        <a:cs typeface=""/>
      </a:majorFont>
      <a:minorFont>
        <a:latin typeface="Promp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custClrLst>
    <a:custClr name="Custom Color 1">
      <a:srgbClr val="00323E"/>
    </a:custClr>
    <a:custClr name="Custom Color 2">
      <a:srgbClr val="004C5E"/>
    </a:custClr>
    <a:custClr name="Custom Color 3">
      <a:srgbClr val="006881"/>
    </a:custClr>
    <a:custClr name="Custom Color 4">
      <a:srgbClr val="1481A3"/>
    </a:custClr>
    <a:custClr name="Custom Color 5">
      <a:srgbClr val="F37A6E"/>
    </a:custClr>
  </a:custClrLst>
  <a:extLst>
    <a:ext uri="{05A4C25C-085E-4340-85A3-A5531E510DB2}">
      <thm15:themeFamily xmlns:thm15="http://schemas.microsoft.com/office/thememl/2012/main" name="TEMPLATE PPT OFI INVEST ASSET MANAGEMENT - Version courte -V04" id="{071CC2E3-1D1C-444B-BF4B-8CEAF56D7267}" vid="{C85EC002-74DA-418C-A9AB-96545BF27AD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EDEC365EA7D44CB987454FC38EFE5F" ma:contentTypeVersion="20" ma:contentTypeDescription="Crée un document." ma:contentTypeScope="" ma:versionID="9edd48bd62955b3b98f469c18e18dabc">
  <xsd:schema xmlns:xsd="http://www.w3.org/2001/XMLSchema" xmlns:xs="http://www.w3.org/2001/XMLSchema" xmlns:p="http://schemas.microsoft.com/office/2006/metadata/properties" xmlns:ns2="15acdbc5-8588-485b-b49b-9e6a6c1fd47e" xmlns:ns3="cec1a485-34c9-4b34-810c-33ef77dab327" xmlns:ns4="7f17b324-250c-405c-8f54-7c6bf567cd5b" targetNamespace="http://schemas.microsoft.com/office/2006/metadata/properties" ma:root="true" ma:fieldsID="168ea8149373057d5635c5dce2e56bba" ns2:_="" ns3:_="" ns4:_="">
    <xsd:import namespace="15acdbc5-8588-485b-b49b-9e6a6c1fd47e"/>
    <xsd:import namespace="cec1a485-34c9-4b34-810c-33ef77dab327"/>
    <xsd:import namespace="7f17b324-250c-405c-8f54-7c6bf567cd5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ate" minOccurs="0"/>
                <xsd:element ref="ns2:MediaServiceDateTaken" minOccurs="0"/>
                <xsd:element ref="ns2:tllg" minOccurs="0"/>
                <xsd:element ref="ns2:_Flow_SignoffStatu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2:MediaServiceObjectDetectorVersion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acdbc5-8588-485b-b49b-9e6a6c1fd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e" ma:index="12" nillable="true" ma:displayName="Date" ma:format="DateTime" ma:internalName="Date">
      <xsd:simpleType>
        <xsd:restriction base="dms:DateTime"/>
      </xsd:simpleType>
    </xsd:element>
    <xsd:element name="MediaServiceDateTaken" ma:index="13" nillable="true" ma:displayName="MediaServiceDateTaken" ma:hidden="true" ma:internalName="MediaServiceDateTaken" ma:readOnly="true">
      <xsd:simpleType>
        <xsd:restriction base="dms:Text"/>
      </xsd:simpleType>
    </xsd:element>
    <xsd:element name="tllg" ma:index="14" nillable="true" ma:displayName="Person or Group" ma:list="UserInfo" ma:internalName="tllg">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Flow_SignoffStatus" ma:index="15" nillable="true" ma:displayName="État de validation" ma:internalName="_x00c9_tat_x0020_de_x0020_validation">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5bfc0d90-d9e4-45f0-bf0c-f3841114307e"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c1a485-34c9-4b34-810c-33ef77dab327"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17b324-250c-405c-8f54-7c6bf567cd5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60e32c85-dca5-42d3-b0f2-692275136144}" ma:internalName="TaxCatchAll" ma:showField="CatchAllData" ma:web="7f17b324-250c-405c-8f54-7c6bf567cd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f17b324-250c-405c-8f54-7c6bf567cd5b" xsi:nil="true"/>
    <lcf76f155ced4ddcb4097134ff3c332f xmlns="15acdbc5-8588-485b-b49b-9e6a6c1fd47e">
      <Terms xmlns="http://schemas.microsoft.com/office/infopath/2007/PartnerControls"/>
    </lcf76f155ced4ddcb4097134ff3c332f>
    <Date xmlns="15acdbc5-8588-485b-b49b-9e6a6c1fd47e" xsi:nil="true"/>
    <tllg xmlns="15acdbc5-8588-485b-b49b-9e6a6c1fd47e">
      <UserInfo>
        <DisplayName/>
        <AccountId xsi:nil="true"/>
        <AccountType/>
      </UserInfo>
    </tllg>
    <_Flow_SignoffStatus xmlns="15acdbc5-8588-485b-b49b-9e6a6c1fd47e" xsi:nil="true"/>
    <SharedWithUsers xmlns="cec1a485-34c9-4b34-810c-33ef77dab327">
      <UserInfo>
        <DisplayName>Thomas TRONEL</DisplayName>
        <AccountId>702</AccountId>
        <AccountType/>
      </UserInfo>
    </SharedWithUsers>
  </documentManagement>
</p:properties>
</file>

<file path=customXml/itemProps1.xml><?xml version="1.0" encoding="utf-8"?>
<ds:datastoreItem xmlns:ds="http://schemas.openxmlformats.org/officeDocument/2006/customXml" ds:itemID="{5066959A-2732-4F3F-A4CC-FE6A9FC28BA1}">
  <ds:schemaRefs>
    <ds:schemaRef ds:uri="http://schemas.microsoft.com/office/2006/metadata/contentType"/>
    <ds:schemaRef ds:uri="http://schemas.microsoft.com/office/2006/metadata/properties/metaAttributes"/>
    <ds:schemaRef ds:uri="http://www.w3.org/2000/xmlns/"/>
    <ds:schemaRef ds:uri="http://www.w3.org/2001/XMLSchema"/>
    <ds:schemaRef ds:uri="15acdbc5-8588-485b-b49b-9e6a6c1fd47e"/>
    <ds:schemaRef ds:uri="cec1a485-34c9-4b34-810c-33ef77dab327"/>
    <ds:schemaRef ds:uri="7f17b324-250c-405c-8f54-7c6bf567cd5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EF1A43-289E-4CBE-B98A-489A385491E0}">
  <ds:schemaRefs>
    <ds:schemaRef ds:uri="http://schemas.microsoft.com/sharepoint/v3/contenttype/forms"/>
  </ds:schemaRefs>
</ds:datastoreItem>
</file>

<file path=customXml/itemProps3.xml><?xml version="1.0" encoding="utf-8"?>
<ds:datastoreItem xmlns:ds="http://schemas.openxmlformats.org/officeDocument/2006/customXml" ds:itemID="{026B5A3B-9268-44C5-AB80-67E2A1146744}">
  <ds:schemaRefs>
    <ds:schemaRef ds:uri="http://schemas.microsoft.com/office/2006/metadata/properties"/>
    <ds:schemaRef ds:uri="http://www.w3.org/2000/xmlns/"/>
    <ds:schemaRef ds:uri="7f17b324-250c-405c-8f54-7c6bf567cd5b"/>
    <ds:schemaRef ds:uri="http://www.w3.org/2001/XMLSchema-instance"/>
    <ds:schemaRef ds:uri="15acdbc5-8588-485b-b49b-9e6a6c1fd47e"/>
    <ds:schemaRef ds:uri="http://schemas.microsoft.com/office/infopath/2007/PartnerControls"/>
    <ds:schemaRef ds:uri="cec1a485-34c9-4b34-810c-33ef77dab327"/>
  </ds:schemaRefs>
</ds:datastoreItem>
</file>

<file path=docProps/app.xml><?xml version="1.0" encoding="utf-8"?>
<Properties xmlns="http://schemas.openxmlformats.org/officeDocument/2006/extended-properties" xmlns:vt="http://schemas.openxmlformats.org/officeDocument/2006/docPropsVTypes">
  <Template>UpSlideTemplate</Template>
  <TotalTime>257</TotalTime>
  <Words>1917</Words>
  <Application>Microsoft Office PowerPoint</Application>
  <PresentationFormat>Grand écran</PresentationFormat>
  <Paragraphs>219</Paragraphs>
  <Slides>17</Slides>
  <Notes>5</Notes>
  <HiddenSlides>0</HiddenSlides>
  <MMClips>0</MMClips>
  <ScaleCrop>false</ScaleCrop>
  <HeadingPairs>
    <vt:vector size="8" baseType="variant">
      <vt:variant>
        <vt:lpstr>Polices utilisées</vt:lpstr>
      </vt:variant>
      <vt:variant>
        <vt:i4>11</vt:i4>
      </vt:variant>
      <vt:variant>
        <vt:lpstr>Thème</vt:lpstr>
      </vt:variant>
      <vt:variant>
        <vt:i4>5</vt:i4>
      </vt:variant>
      <vt:variant>
        <vt:lpstr>Serveurs OLE incorporés</vt:lpstr>
      </vt:variant>
      <vt:variant>
        <vt:i4>1</vt:i4>
      </vt:variant>
      <vt:variant>
        <vt:lpstr>Titres des diapositives</vt:lpstr>
      </vt:variant>
      <vt:variant>
        <vt:i4>17</vt:i4>
      </vt:variant>
    </vt:vector>
  </HeadingPairs>
  <TitlesOfParts>
    <vt:vector size="34" baseType="lpstr">
      <vt:lpstr>Arial</vt:lpstr>
      <vt:lpstr>Calibri</vt:lpstr>
      <vt:lpstr>Garamond</vt:lpstr>
      <vt:lpstr>Prompt</vt:lpstr>
      <vt:lpstr>Prompt Bold</vt:lpstr>
      <vt:lpstr>Prompt ExtraBold</vt:lpstr>
      <vt:lpstr>Prompt Light</vt:lpstr>
      <vt:lpstr>Prompt Medium</vt:lpstr>
      <vt:lpstr>Prompt SemiBold</vt:lpstr>
      <vt:lpstr>Source Sans Pro</vt:lpstr>
      <vt:lpstr>Wingdings</vt:lpstr>
      <vt:lpstr>OFI Invest</vt:lpstr>
      <vt:lpstr>UpSlide Table Of Content Master (do not edit)</vt:lpstr>
      <vt:lpstr>Modèle OFI Invest (AM)</vt:lpstr>
      <vt:lpstr>1_Modèle OFI Invest (AM)</vt:lpstr>
      <vt:lpstr>2_Modèle OFI Invest (AM)</vt:lpstr>
      <vt:lpstr>Macrobond document</vt:lpstr>
      <vt:lpstr>Assemblée générale afer europe</vt:lpstr>
      <vt:lpstr>Présentation PowerPoint</vt:lpstr>
      <vt:lpstr>Scénario central pour Q2 2024</vt:lpstr>
      <vt:lpstr>Scénarios alternatifs pour l’année 2024</vt:lpstr>
      <vt:lpstr>Une inflation en reflux significatif mais...</vt:lpstr>
      <vt:lpstr>La divergence de croissance entre les États-Unis et la zone euro devrait se resserrer </vt:lpstr>
      <vt:lpstr>Présentation PowerPoint</vt:lpstr>
      <vt:lpstr>Les taux longs ont repris de la hauteur courant avril</vt:lpstr>
      <vt:lpstr>Le crédit « investment grade(1) »: un rendement qui reste historiquement élevé</vt:lpstr>
      <vt:lpstr>Performances 2024 sur les différentes classes d’actifs (en %)</vt:lpstr>
      <vt:lpstr>DIVERSIFICATION</vt:lpstr>
      <vt:lpstr>Répartition détaillée par classe d’actifs du fonds général (actif net1) à fin 2023</vt:lpstr>
      <vt:lpstr>ÉVOLUTION DES TAUX DE RENDEMENT ANNUELS DU FONDS GARANTI EN EUROS(1)</vt:lpstr>
      <vt:lpstr>DIVERSIFICATION</vt:lpstr>
      <vt:lpstr>PERFORMANCES ANNUALISéES ET CUMUMULéES DES SUPPORTS FINANCIERS DU CONTRAT COLLECTIF D'ASSURANCE VIE MULTISUPPORT AFER EN 2023</vt:lpstr>
      <vt:lpstr>Présentation PowerPoint</vt:lpstr>
      <vt:lpstr>Information importante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PICARD_S</dc:creator>
  <cp:lastModifiedBy>Abdelnabi CHABANE</cp:lastModifiedBy>
  <cp:revision>28</cp:revision>
  <dcterms:created xsi:type="dcterms:W3CDTF">2024-01-10T09:30:12Z</dcterms:created>
  <dcterms:modified xsi:type="dcterms:W3CDTF">2024-05-17T10:44:00Z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0x01010084EDEC365EA7D44CB987454FC38EFE5F</vt:lpwstr>
  </property>
  <property fmtid="{D5CDD505-2E9C-101B-9397-08002B2CF9AE}" pid="3" name="MediaServiceImageTags">
    <vt:lpwstr/>
  </property>
  <property fmtid="{D5CDD505-2E9C-101B-9397-08002B2CF9AE}" pid="4" name="MSIP_Label_4400f416-7496-4dda-994c-0395965bcc49_Enabled">
    <vt:lpwstr>true</vt:lpwstr>
  </property>
  <property fmtid="{D5CDD505-2E9C-101B-9397-08002B2CF9AE}" pid="5" name="MSIP_Label_4400f416-7496-4dda-994c-0395965bcc49_SetDate">
    <vt:lpwstr>2024-02-19T13:55:54Z</vt:lpwstr>
  </property>
  <property fmtid="{D5CDD505-2E9C-101B-9397-08002B2CF9AE}" pid="6" name="MSIP_Label_4400f416-7496-4dda-994c-0395965bcc49_Method">
    <vt:lpwstr>Privileged</vt:lpwstr>
  </property>
  <property fmtid="{D5CDD505-2E9C-101B-9397-08002B2CF9AE}" pid="7" name="MSIP_Label_4400f416-7496-4dda-994c-0395965bcc49_Name">
    <vt:lpwstr>OFI INVEST AM - C1 - Public</vt:lpwstr>
  </property>
  <property fmtid="{D5CDD505-2E9C-101B-9397-08002B2CF9AE}" pid="8" name="MSIP_Label_4400f416-7496-4dda-994c-0395965bcc49_SiteId">
    <vt:lpwstr>4f2d026e-e3b0-42f2-abfd-8d6fbe0a29c5</vt:lpwstr>
  </property>
  <property fmtid="{D5CDD505-2E9C-101B-9397-08002B2CF9AE}" pid="9" name="MSIP_Label_4400f416-7496-4dda-994c-0395965bcc49_ActionId">
    <vt:lpwstr>6e7d80a8-1885-4edd-b85b-f9fe99a4fffb</vt:lpwstr>
  </property>
  <property fmtid="{D5CDD505-2E9C-101B-9397-08002B2CF9AE}" pid="10" name="MSIP_Label_4400f416-7496-4dda-994c-0395965bcc49_ContentBits">
    <vt:lpwstr>2</vt:lpwstr>
  </property>
  <property fmtid="{D5CDD505-2E9C-101B-9397-08002B2CF9AE}" pid="11" name="ClassificationContentMarkingFooterLocations">
    <vt:lpwstr>OFI Invest:9\UpSlide Table Of Content Master (do not edit):3\Modèle OFI Invest (AM):6\1_Modèle OFI Invest (AM):7:9\2_Modèle OFI Invest (AM):6:9</vt:lpwstr>
  </property>
  <property fmtid="{D5CDD505-2E9C-101B-9397-08002B2CF9AE}" pid="12" name="ClassificationContentMarkingFooterText">
    <vt:lpwstr>C1 - Public</vt:lpwstr>
  </property>
</Properties>
</file>